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handoutMasterIdLst>
    <p:handoutMasterId r:id="rId7"/>
  </p:handoutMasterIdLst>
  <p:sldIdLst>
    <p:sldId id="342" r:id="rId2"/>
    <p:sldId id="344" r:id="rId3"/>
    <p:sldId id="345" r:id="rId4"/>
    <p:sldId id="346"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 userDrawn="1">
          <p15:clr>
            <a:srgbClr val="A4A3A4"/>
          </p15:clr>
        </p15:guide>
        <p15:guide id="2" orient="horz" pos="1296" userDrawn="1">
          <p15:clr>
            <a:srgbClr val="A4A3A4"/>
          </p15:clr>
        </p15:guide>
        <p15:guide id="3" pos="2880">
          <p15:clr>
            <a:srgbClr val="A4A3A4"/>
          </p15:clr>
        </p15:guide>
        <p15:guide id="4" pos="432" userDrawn="1">
          <p15:clr>
            <a:srgbClr val="A4A3A4"/>
          </p15:clr>
        </p15:guide>
        <p15:guide id="5" orient="horz" pos="2112"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4A1DA"/>
    <a:srgbClr val="4472C4"/>
    <a:srgbClr val="FFFFFF"/>
    <a:srgbClr val="000000"/>
    <a:srgbClr val="CAE7F6"/>
    <a:srgbClr val="35A2DB"/>
    <a:srgbClr val="709BBF"/>
    <a:srgbClr val="8BA077"/>
    <a:srgbClr val="8065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47" autoAdjust="0"/>
    <p:restoredTop sz="73432" autoAdjust="0"/>
  </p:normalViewPr>
  <p:slideViewPr>
    <p:cSldViewPr snapToGrid="0">
      <p:cViewPr>
        <p:scale>
          <a:sx n="100" d="100"/>
          <a:sy n="100" d="100"/>
        </p:scale>
        <p:origin x="618" y="-366"/>
      </p:cViewPr>
      <p:guideLst>
        <p:guide orient="horz" pos="312"/>
        <p:guide orient="horz" pos="1296"/>
        <p:guide pos="2880"/>
        <p:guide pos="432"/>
        <p:guide orient="horz" pos="2112"/>
      </p:guideLst>
    </p:cSldViewPr>
  </p:slideViewPr>
  <p:notesTextViewPr>
    <p:cViewPr>
      <p:scale>
        <a:sx n="125" d="100"/>
        <a:sy n="125" d="100"/>
      </p:scale>
      <p:origin x="0" y="0"/>
    </p:cViewPr>
  </p:notesTextViewPr>
  <p:notesViewPr>
    <p:cSldViewPr snapToGrid="0">
      <p:cViewPr varScale="1">
        <p:scale>
          <a:sx n="96" d="100"/>
          <a:sy n="96" d="100"/>
        </p:scale>
        <p:origin x="-4014"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53BC112-5440-A244-8B99-8905982B34F0}" type="datetime1">
              <a:rPr lang="en-US" smtClean="0"/>
              <a:t>1/18/2019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a:t>FamiliesUSA.org</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B104614-B88C-4DA0-8A52-AF27F41E608A}" type="slidenum">
              <a:rPr lang="en-US" smtClean="0"/>
              <a:pPr/>
              <a:t>‹#›</a:t>
            </a:fld>
            <a:endParaRPr lang="en-US" dirty="0"/>
          </a:p>
        </p:txBody>
      </p:sp>
    </p:spTree>
    <p:extLst>
      <p:ext uri="{BB962C8B-B14F-4D97-AF65-F5344CB8AC3E}">
        <p14:creationId xmlns:p14="http://schemas.microsoft.com/office/powerpoint/2010/main" val="30123079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88B0C8C-98A3-F540-86A7-C4DF3D23C316}" type="datetime1">
              <a:rPr lang="en-US" smtClean="0"/>
              <a:t>1/18/2019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a:t>FamiliesUSA.org</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1CECAC9-F51C-4923-8A99-5CB11F4BE9EB}" type="slidenum">
              <a:rPr lang="en-US" smtClean="0"/>
              <a:pPr/>
              <a:t>‹#›</a:t>
            </a:fld>
            <a:endParaRPr lang="en-US" dirty="0"/>
          </a:p>
        </p:txBody>
      </p:sp>
    </p:spTree>
    <p:extLst>
      <p:ext uri="{BB962C8B-B14F-4D97-AF65-F5344CB8AC3E}">
        <p14:creationId xmlns:p14="http://schemas.microsoft.com/office/powerpoint/2010/main" val="315971956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Make sure that the Title slide does not have footer information (sources, FUSA </a:t>
            </a:r>
            <a:r>
              <a:rPr lang="en-US" dirty="0" err="1"/>
              <a:t>logomark</a:t>
            </a:r>
            <a:r>
              <a:rPr lang="en-US" dirty="0"/>
              <a:t> and page number). To turn off on this page, go to Insert &gt; </a:t>
            </a:r>
            <a:r>
              <a:rPr lang="en-US" dirty="0" err="1"/>
              <a:t>Headers&amp;Footers</a:t>
            </a:r>
            <a:r>
              <a:rPr lang="en-US" dirty="0"/>
              <a:t> and deselect Footer and Page number options &gt; Apply to this page only. Also, select start page numbers at 0.</a:t>
            </a:r>
          </a:p>
          <a:p>
            <a:endParaRPr lang="en-US" dirty="0"/>
          </a:p>
        </p:txBody>
      </p:sp>
      <p:sp>
        <p:nvSpPr>
          <p:cNvPr id="4" name="Footer Placeholder 3"/>
          <p:cNvSpPr>
            <a:spLocks noGrp="1"/>
          </p:cNvSpPr>
          <p:nvPr>
            <p:ph type="ftr" sz="quarter" idx="10"/>
          </p:nvPr>
        </p:nvSpPr>
        <p:spPr/>
        <p:txBody>
          <a:bodyPr/>
          <a:lstStyle/>
          <a:p>
            <a:r>
              <a:rPr lang="en-US"/>
              <a:t>FamiliesUSA.org</a:t>
            </a:r>
            <a:endParaRPr lang="en-US" dirty="0"/>
          </a:p>
        </p:txBody>
      </p:sp>
      <p:sp>
        <p:nvSpPr>
          <p:cNvPr id="5" name="Slide Number Placeholder 4"/>
          <p:cNvSpPr>
            <a:spLocks noGrp="1"/>
          </p:cNvSpPr>
          <p:nvPr>
            <p:ph type="sldNum" sz="quarter" idx="11"/>
          </p:nvPr>
        </p:nvSpPr>
        <p:spPr/>
        <p:txBody>
          <a:bodyPr/>
          <a:lstStyle/>
          <a:p>
            <a:fld id="{51CECAC9-F51C-4923-8A99-5CB11F4BE9EB}" type="slidenum">
              <a:rPr lang="en-US" smtClean="0"/>
              <a:pPr/>
              <a:t>1</a:t>
            </a:fld>
            <a:endParaRPr lang="en-US" dirty="0"/>
          </a:p>
        </p:txBody>
      </p:sp>
    </p:spTree>
    <p:extLst>
      <p:ext uri="{BB962C8B-B14F-4D97-AF65-F5344CB8AC3E}">
        <p14:creationId xmlns:p14="http://schemas.microsoft.com/office/powerpoint/2010/main" val="592289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child with Duchenne and is eligible for a clinical trial, but because he lives in rural Nebraska, and the closest hospital that can administer the trial is in Chicago, they’re forgoing the trial.</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Tracy, Erwin, TN</a:t>
            </a:r>
          </a:p>
          <a:p>
            <a:r>
              <a:rPr lang="en-US" sz="1200" kern="1200" dirty="0" smtClean="0">
                <a:solidFill>
                  <a:schemeClr val="tx1"/>
                </a:solidFill>
                <a:effectLst/>
                <a:latin typeface="+mn-lt"/>
                <a:ea typeface="+mn-ea"/>
                <a:cs typeface="+mn-cs"/>
              </a:rPr>
              <a:t>Tracy works for a small, local nonprofit that does not provide insurance. For many years, she went without insurance, and when the marketplaces opened, she chose to enroll in coverage for the first time, choosing a plan that she says was very affordable. While Tracy likes her plan, she lives in northeast rural Tennessee, and the specialists that she needs simply aren’t in the area, forcing her to travel long distances to get care. Her doctors say that she has an unspecified autoimmune disorder, but because her specialists and the necessary testing are so hard to get to, she’s been unable to get a proper diagnosis and appropriate medications. </a:t>
            </a:r>
          </a:p>
          <a:p>
            <a:endParaRPr lang="en-US" dirty="0"/>
          </a:p>
        </p:txBody>
      </p:sp>
      <p:sp>
        <p:nvSpPr>
          <p:cNvPr id="4" name="Footer Placeholder 3"/>
          <p:cNvSpPr>
            <a:spLocks noGrp="1"/>
          </p:cNvSpPr>
          <p:nvPr>
            <p:ph type="ftr" sz="quarter" idx="10"/>
          </p:nvPr>
        </p:nvSpPr>
        <p:spPr/>
        <p:txBody>
          <a:bodyPr/>
          <a:lstStyle/>
          <a:p>
            <a:r>
              <a:rPr lang="en-US" smtClean="0"/>
              <a:t>FamiliesUSA.org</a:t>
            </a:r>
            <a:endParaRPr lang="en-US" dirty="0"/>
          </a:p>
        </p:txBody>
      </p:sp>
      <p:sp>
        <p:nvSpPr>
          <p:cNvPr id="5" name="Slide Number Placeholder 4"/>
          <p:cNvSpPr>
            <a:spLocks noGrp="1"/>
          </p:cNvSpPr>
          <p:nvPr>
            <p:ph type="sldNum" sz="quarter" idx="11"/>
          </p:nvPr>
        </p:nvSpPr>
        <p:spPr/>
        <p:txBody>
          <a:bodyPr/>
          <a:lstStyle/>
          <a:p>
            <a:fld id="{51CECAC9-F51C-4923-8A99-5CB11F4BE9EB}" type="slidenum">
              <a:rPr lang="en-US" smtClean="0"/>
              <a:pPr/>
              <a:t>2</a:t>
            </a:fld>
            <a:endParaRPr lang="en-US" dirty="0"/>
          </a:p>
        </p:txBody>
      </p:sp>
    </p:spTree>
    <p:extLst>
      <p:ext uri="{BB962C8B-B14F-4D97-AF65-F5344CB8AC3E}">
        <p14:creationId xmlns:p14="http://schemas.microsoft.com/office/powerpoint/2010/main" val="36993465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53C1375C-0EB3-F645-B615-76AF931F0937}"/>
              </a:ext>
            </a:extLst>
          </p:cNvPr>
          <p:cNvSpPr/>
          <p:nvPr userDrawn="1"/>
        </p:nvSpPr>
        <p:spPr>
          <a:xfrm>
            <a:off x="0" y="4683443"/>
            <a:ext cx="9144000" cy="2345492"/>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C97C7"/>
              </a:solidFill>
            </a:endParaRPr>
          </a:p>
        </p:txBody>
      </p:sp>
      <p:pic>
        <p:nvPicPr>
          <p:cNvPr id="9" name="Picture 8">
            <a:extLst>
              <a:ext uri="{FF2B5EF4-FFF2-40B4-BE49-F238E27FC236}">
                <a16:creationId xmlns:a16="http://schemas.microsoft.com/office/drawing/2014/main" xmlns="" id="{6BF54A69-7304-814C-BC0F-E9655D7799A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73918" y="1645086"/>
            <a:ext cx="3396165" cy="758112"/>
          </a:xfrm>
          <a:prstGeom prst="rect">
            <a:avLst/>
          </a:prstGeom>
        </p:spPr>
      </p:pic>
      <p:sp>
        <p:nvSpPr>
          <p:cNvPr id="12" name="Text Placeholder 11">
            <a:extLst>
              <a:ext uri="{FF2B5EF4-FFF2-40B4-BE49-F238E27FC236}">
                <a16:creationId xmlns:a16="http://schemas.microsoft.com/office/drawing/2014/main" xmlns="" id="{34169B84-C1E6-D74A-9BEB-DAB0C5D82658}"/>
              </a:ext>
            </a:extLst>
          </p:cNvPr>
          <p:cNvSpPr>
            <a:spLocks noGrp="1"/>
          </p:cNvSpPr>
          <p:nvPr>
            <p:ph type="body" sz="quarter" idx="10" hasCustomPrompt="1"/>
          </p:nvPr>
        </p:nvSpPr>
        <p:spPr>
          <a:xfrm>
            <a:off x="0" y="2803630"/>
            <a:ext cx="9144000" cy="1218847"/>
          </a:xfrm>
        </p:spPr>
        <p:txBody>
          <a:bodyPr>
            <a:normAutofit/>
          </a:bodyPr>
          <a:lstStyle>
            <a:lvl1pPr marL="0" indent="0" algn="ctr">
              <a:lnSpc>
                <a:spcPct val="100000"/>
              </a:lnSpc>
              <a:spcBef>
                <a:spcPts val="0"/>
              </a:spcBef>
              <a:buNone/>
              <a:defRPr sz="1800" b="1"/>
            </a:lvl1pPr>
          </a:lstStyle>
          <a:p>
            <a:pPr lvl="0"/>
            <a:r>
              <a:rPr lang="en-US" dirty="0"/>
              <a:t>Click to add title and presenter name</a:t>
            </a:r>
          </a:p>
        </p:txBody>
      </p:sp>
      <p:sp>
        <p:nvSpPr>
          <p:cNvPr id="6" name="Rectangle 5">
            <a:extLst>
              <a:ext uri="{FF2B5EF4-FFF2-40B4-BE49-F238E27FC236}">
                <a16:creationId xmlns:a16="http://schemas.microsoft.com/office/drawing/2014/main" xmlns="" id="{AD503EAA-BA8F-5046-AB5E-5E8828177395}"/>
              </a:ext>
            </a:extLst>
          </p:cNvPr>
          <p:cNvSpPr/>
          <p:nvPr userDrawn="1"/>
        </p:nvSpPr>
        <p:spPr>
          <a:xfrm>
            <a:off x="0" y="5548372"/>
            <a:ext cx="9144000" cy="738664"/>
          </a:xfrm>
          <a:prstGeom prst="rect">
            <a:avLst/>
          </a:prstGeom>
        </p:spPr>
        <p:txBody>
          <a:bodyPr wrap="square">
            <a:spAutoFit/>
          </a:bodyPr>
          <a:lstStyle/>
          <a:p>
            <a:pPr algn="ctr"/>
            <a:r>
              <a:rPr lang="en-US" sz="1400" i="1" dirty="0">
                <a:solidFill>
                  <a:schemeClr val="bg1"/>
                </a:solidFill>
                <a:latin typeface="Meta OT" panose="020B0604030101020102" pitchFamily="34" charset="77"/>
              </a:rPr>
              <a:t>Dedicated to creating a nation where the best health and </a:t>
            </a:r>
          </a:p>
          <a:p>
            <a:pPr algn="ctr"/>
            <a:r>
              <a:rPr lang="en-US" sz="1400" i="1" dirty="0">
                <a:solidFill>
                  <a:schemeClr val="bg1"/>
                </a:solidFill>
                <a:latin typeface="Meta OT" panose="020B0604030101020102" pitchFamily="34" charset="77"/>
              </a:rPr>
              <a:t>health care are equally accessible and affordable to all</a:t>
            </a:r>
          </a:p>
          <a:p>
            <a:pPr algn="ctr"/>
            <a:endParaRPr lang="en-US" sz="1400" i="1" dirty="0">
              <a:solidFill>
                <a:schemeClr val="bg1"/>
              </a:solidFill>
              <a:latin typeface="Meta OT" panose="020B0604030101020102" pitchFamily="34" charset="77"/>
            </a:endParaRPr>
          </a:p>
        </p:txBody>
      </p:sp>
      <p:pic>
        <p:nvPicPr>
          <p:cNvPr id="10" name="Picture 9">
            <a:extLst>
              <a:ext uri="{FF2B5EF4-FFF2-40B4-BE49-F238E27FC236}">
                <a16:creationId xmlns:a16="http://schemas.microsoft.com/office/drawing/2014/main" xmlns="" id="{22C1AA60-2584-9C40-9443-7D53C0D3AF03}"/>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r="21019"/>
          <a:stretch/>
        </p:blipFill>
        <p:spPr>
          <a:xfrm>
            <a:off x="1" y="4083015"/>
            <a:ext cx="9143999" cy="600428"/>
          </a:xfrm>
          <a:prstGeom prst="rect">
            <a:avLst/>
          </a:prstGeom>
        </p:spPr>
      </p:pic>
    </p:spTree>
    <p:extLst>
      <p:ext uri="{BB962C8B-B14F-4D97-AF65-F5344CB8AC3E}">
        <p14:creationId xmlns:p14="http://schemas.microsoft.com/office/powerpoint/2010/main" val="19395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ong Title: 2 Column Tex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xmlns="" id="{48E751B7-FF99-1D42-8CED-679AC1817448}"/>
              </a:ext>
            </a:extLst>
          </p:cNvPr>
          <p:cNvSpPr>
            <a:spLocks noGrp="1"/>
          </p:cNvSpPr>
          <p:nvPr>
            <p:ph type="title" hasCustomPrompt="1"/>
          </p:nvPr>
        </p:nvSpPr>
        <p:spPr>
          <a:xfrm>
            <a:off x="485421" y="1069623"/>
            <a:ext cx="8152517" cy="1030992"/>
          </a:xfrm>
        </p:spPr>
        <p:txBody>
          <a:bodyPr>
            <a:normAutofit/>
          </a:bodyPr>
          <a:lstStyle>
            <a:lvl1pPr algn="ctr">
              <a:defRPr sz="2000">
                <a:solidFill>
                  <a:srgbClr val="34A1DA"/>
                </a:solidFill>
              </a:defRPr>
            </a:lvl1pPr>
          </a:lstStyle>
          <a:p>
            <a:r>
              <a:rPr lang="en-US" dirty="0"/>
              <a:t>Click to edit header 2</a:t>
            </a:r>
          </a:p>
        </p:txBody>
      </p:sp>
      <p:sp>
        <p:nvSpPr>
          <p:cNvPr id="14" name="Footer Placeholder 3">
            <a:extLst>
              <a:ext uri="{FF2B5EF4-FFF2-40B4-BE49-F238E27FC236}">
                <a16:creationId xmlns:a16="http://schemas.microsoft.com/office/drawing/2014/main" xmlns="" id="{04308BE8-A011-864F-9660-158F8BE9767A}"/>
              </a:ext>
            </a:extLst>
          </p:cNvPr>
          <p:cNvSpPr>
            <a:spLocks noGrp="1"/>
          </p:cNvSpPr>
          <p:nvPr>
            <p:ph type="ftr" sz="quarter" idx="11"/>
          </p:nvPr>
        </p:nvSpPr>
        <p:spPr>
          <a:xfrm>
            <a:off x="474132" y="6356350"/>
            <a:ext cx="5629628" cy="365125"/>
          </a:xfrm>
          <a:prstGeom prst="rect">
            <a:avLst/>
          </a:prstGeom>
        </p:spPr>
        <p:txBody>
          <a:bodyPr/>
          <a:lstStyle>
            <a:lvl1pPr>
              <a:defRPr sz="800"/>
            </a:lvl1pPr>
          </a:lstStyle>
          <a:p>
            <a:pPr algn="l"/>
            <a:r>
              <a:rPr lang="en-US" dirty="0"/>
              <a:t>Sources</a:t>
            </a:r>
          </a:p>
        </p:txBody>
      </p:sp>
      <p:sp>
        <p:nvSpPr>
          <p:cNvPr id="15" name="Slide Number Placeholder 4">
            <a:extLst>
              <a:ext uri="{FF2B5EF4-FFF2-40B4-BE49-F238E27FC236}">
                <a16:creationId xmlns:a16="http://schemas.microsoft.com/office/drawing/2014/main" xmlns="" id="{9934DD19-0A3C-BF4B-B0D0-3FF938E33A44}"/>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6" name="Picture 15">
            <a:extLst>
              <a:ext uri="{FF2B5EF4-FFF2-40B4-BE49-F238E27FC236}">
                <a16:creationId xmlns:a16="http://schemas.microsoft.com/office/drawing/2014/main" xmlns="" id="{6375E736-F843-064D-A681-889D7E6972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7" name="Text Placeholder 21">
            <a:extLst>
              <a:ext uri="{FF2B5EF4-FFF2-40B4-BE49-F238E27FC236}">
                <a16:creationId xmlns:a16="http://schemas.microsoft.com/office/drawing/2014/main" xmlns="" id="{B76B7FF2-7D30-1C4A-B955-6EC3C64940AF}"/>
              </a:ext>
            </a:extLst>
          </p:cNvPr>
          <p:cNvSpPr>
            <a:spLocks noGrp="1"/>
          </p:cNvSpPr>
          <p:nvPr>
            <p:ph type="body" sz="quarter" idx="13" hasCustomPrompt="1"/>
          </p:nvPr>
        </p:nvSpPr>
        <p:spPr>
          <a:xfrm>
            <a:off x="485421" y="2128661"/>
            <a:ext cx="3870325" cy="325790"/>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3a</a:t>
            </a:r>
          </a:p>
          <a:p>
            <a:pPr lvl="0"/>
            <a:endParaRPr lang="en-US" dirty="0"/>
          </a:p>
        </p:txBody>
      </p:sp>
      <p:sp>
        <p:nvSpPr>
          <p:cNvPr id="18" name="Text Placeholder 21">
            <a:extLst>
              <a:ext uri="{FF2B5EF4-FFF2-40B4-BE49-F238E27FC236}">
                <a16:creationId xmlns:a16="http://schemas.microsoft.com/office/drawing/2014/main" xmlns="" id="{79E79BE0-8576-AE4A-9E96-DEB6E3FA4D57}"/>
              </a:ext>
            </a:extLst>
          </p:cNvPr>
          <p:cNvSpPr>
            <a:spLocks noGrp="1"/>
          </p:cNvSpPr>
          <p:nvPr>
            <p:ph type="body" sz="quarter" idx="14" hasCustomPrompt="1"/>
          </p:nvPr>
        </p:nvSpPr>
        <p:spPr>
          <a:xfrm>
            <a:off x="4758795" y="2128661"/>
            <a:ext cx="3879144" cy="325790"/>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3b</a:t>
            </a:r>
          </a:p>
          <a:p>
            <a:pPr lvl="0"/>
            <a:endParaRPr lang="en-US" dirty="0"/>
          </a:p>
        </p:txBody>
      </p:sp>
      <p:sp>
        <p:nvSpPr>
          <p:cNvPr id="19" name="Rectangle 18">
            <a:extLst>
              <a:ext uri="{FF2B5EF4-FFF2-40B4-BE49-F238E27FC236}">
                <a16:creationId xmlns:a16="http://schemas.microsoft.com/office/drawing/2014/main" xmlns="" id="{B8F1EC8B-0F06-4044-8CDC-5ED90DF34FEF}"/>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20" name="Right Triangle 19">
            <a:extLst>
              <a:ext uri="{FF2B5EF4-FFF2-40B4-BE49-F238E27FC236}">
                <a16:creationId xmlns:a16="http://schemas.microsoft.com/office/drawing/2014/main" xmlns="" id="{E81F5BC6-A6E7-A14D-B32A-0F7AAD7F381C}"/>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3" name="Text Placeholder 2">
            <a:extLst>
              <a:ext uri="{FF2B5EF4-FFF2-40B4-BE49-F238E27FC236}">
                <a16:creationId xmlns:a16="http://schemas.microsoft.com/office/drawing/2014/main" xmlns="" id="{17CBC697-DBB9-E54E-BA05-F7D4835D39BC}"/>
              </a:ext>
            </a:extLst>
          </p:cNvPr>
          <p:cNvSpPr>
            <a:spLocks noGrp="1"/>
          </p:cNvSpPr>
          <p:nvPr>
            <p:ph type="body" sz="quarter" idx="15" hasCustomPrompt="1"/>
          </p:nvPr>
        </p:nvSpPr>
        <p:spPr>
          <a:xfrm>
            <a:off x="485421" y="2465740"/>
            <a:ext cx="3870325" cy="3317875"/>
          </a:xfrm>
        </p:spPr>
        <p:txBody>
          <a:bodyPr>
            <a:normAutofit/>
          </a:bodyPr>
          <a:lstStyle>
            <a:lvl1pPr>
              <a:defRPr sz="1600"/>
            </a:lvl1pPr>
            <a:lvl2pPr>
              <a:defRPr sz="1600"/>
            </a:lvl2pPr>
            <a:lvl3pPr>
              <a:defRPr sz="1600"/>
            </a:lvl3pPr>
            <a:lvl4pPr>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2">
            <a:extLst>
              <a:ext uri="{FF2B5EF4-FFF2-40B4-BE49-F238E27FC236}">
                <a16:creationId xmlns:a16="http://schemas.microsoft.com/office/drawing/2014/main" xmlns="" id="{2BF94E66-C2F6-8A43-BFAA-F81C4F50065C}"/>
              </a:ext>
            </a:extLst>
          </p:cNvPr>
          <p:cNvSpPr>
            <a:spLocks noGrp="1"/>
          </p:cNvSpPr>
          <p:nvPr>
            <p:ph type="body" sz="quarter" idx="16" hasCustomPrompt="1"/>
          </p:nvPr>
        </p:nvSpPr>
        <p:spPr>
          <a:xfrm>
            <a:off x="4767614" y="2465740"/>
            <a:ext cx="3870325" cy="3317875"/>
          </a:xfrm>
        </p:spPr>
        <p:txBody>
          <a:bodyPr>
            <a:normAutofit/>
          </a:bodyPr>
          <a:lstStyle>
            <a:lvl1pPr>
              <a:defRPr sz="1600"/>
            </a:lvl1pPr>
            <a:lvl2pPr>
              <a:defRPr sz="1600"/>
            </a:lvl2pPr>
            <a:lvl3pPr>
              <a:defRPr sz="1600"/>
            </a:lvl3pPr>
            <a:lvl4pPr>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26D541FF-8CCE-AF47-AF60-CF2861FC4B2D}"/>
              </a:ext>
            </a:extLst>
          </p:cNvPr>
          <p:cNvSpPr>
            <a:spLocks noGrp="1"/>
          </p:cNvSpPr>
          <p:nvPr>
            <p:ph type="body" sz="quarter" idx="17" hasCustomPrompt="1"/>
          </p:nvPr>
        </p:nvSpPr>
        <p:spPr>
          <a:xfrm>
            <a:off x="485775" y="0"/>
            <a:ext cx="8151813" cy="1069975"/>
          </a:xfrm>
        </p:spPr>
        <p:txBody>
          <a:bodyPr anchor="ctr">
            <a:normAutofit/>
          </a:bodyPr>
          <a:lstStyle>
            <a:lvl1pPr marL="0" indent="0" algn="ctr">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header 1 (long title)</a:t>
            </a:r>
          </a:p>
        </p:txBody>
      </p:sp>
    </p:spTree>
    <p:extLst>
      <p:ext uri="{BB962C8B-B14F-4D97-AF65-F5344CB8AC3E}">
        <p14:creationId xmlns:p14="http://schemas.microsoft.com/office/powerpoint/2010/main" val="2724014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hort Title: 2 Column Content">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xmlns="" id="{8AB811D1-5FC4-AC44-8F28-DBF935BFBE33}"/>
              </a:ext>
            </a:extLst>
          </p:cNvPr>
          <p:cNvSpPr>
            <a:spLocks noGrp="1"/>
          </p:cNvSpPr>
          <p:nvPr>
            <p:ph sz="half" idx="2" hasCustomPrompt="1"/>
          </p:nvPr>
        </p:nvSpPr>
        <p:spPr>
          <a:xfrm>
            <a:off x="485422" y="1943540"/>
            <a:ext cx="3868737" cy="3813794"/>
          </a:xfrm>
        </p:spPr>
        <p:txBody>
          <a:bodyPr>
            <a:normAutofit/>
          </a:bodyPr>
          <a:lstStyle>
            <a:lvl1pPr>
              <a:defRPr sz="1600"/>
            </a:lvl1pPr>
            <a:lvl2pPr>
              <a:defRPr sz="1600"/>
            </a:lvl2pPr>
            <a:lvl3pPr>
              <a:defRPr sz="1600"/>
            </a:lvl3pPr>
            <a:lvl4pPr>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xmlns="" id="{595BD498-E9B4-9B4C-AD40-379F3AC18533}"/>
              </a:ext>
            </a:extLst>
          </p:cNvPr>
          <p:cNvSpPr>
            <a:spLocks noGrp="1"/>
          </p:cNvSpPr>
          <p:nvPr>
            <p:ph sz="quarter" idx="4" hasCustomPrompt="1"/>
          </p:nvPr>
        </p:nvSpPr>
        <p:spPr>
          <a:xfrm>
            <a:off x="4764618" y="1943540"/>
            <a:ext cx="3887788" cy="3813794"/>
          </a:xfrm>
        </p:spPr>
        <p:txBody>
          <a:bodyPr>
            <a:normAutofit/>
          </a:bodyPr>
          <a:lstStyle>
            <a:lvl1pPr>
              <a:defRPr sz="1600"/>
            </a:lvl1pPr>
            <a:lvl2pPr>
              <a:defRPr sz="1600"/>
            </a:lvl2pPr>
            <a:lvl3pPr>
              <a:defRPr sz="1600"/>
            </a:lvl3pPr>
            <a:lvl4pPr>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a:extLst>
              <a:ext uri="{FF2B5EF4-FFF2-40B4-BE49-F238E27FC236}">
                <a16:creationId xmlns:a16="http://schemas.microsoft.com/office/drawing/2014/main" xmlns="" id="{48E751B7-FF99-1D42-8CED-679AC1817448}"/>
              </a:ext>
            </a:extLst>
          </p:cNvPr>
          <p:cNvSpPr>
            <a:spLocks noGrp="1"/>
          </p:cNvSpPr>
          <p:nvPr>
            <p:ph type="title" hasCustomPrompt="1"/>
          </p:nvPr>
        </p:nvSpPr>
        <p:spPr>
          <a:xfrm>
            <a:off x="485422" y="685801"/>
            <a:ext cx="8165396" cy="903903"/>
          </a:xfrm>
        </p:spPr>
        <p:txBody>
          <a:bodyPr>
            <a:normAutofit/>
          </a:bodyPr>
          <a:lstStyle>
            <a:lvl1pPr algn="ctr">
              <a:defRPr sz="2000">
                <a:solidFill>
                  <a:srgbClr val="34A1DA"/>
                </a:solidFill>
              </a:defRPr>
            </a:lvl1pPr>
          </a:lstStyle>
          <a:p>
            <a:r>
              <a:rPr lang="en-US" dirty="0"/>
              <a:t>Click to edit header 2</a:t>
            </a:r>
          </a:p>
        </p:txBody>
      </p:sp>
      <p:sp>
        <p:nvSpPr>
          <p:cNvPr id="11" name="Rectangle 10">
            <a:extLst>
              <a:ext uri="{FF2B5EF4-FFF2-40B4-BE49-F238E27FC236}">
                <a16:creationId xmlns:a16="http://schemas.microsoft.com/office/drawing/2014/main" xmlns="" id="{EF6DE41B-FE18-724C-BAD4-114EE03CBBF4}"/>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2" name="Right Triangle 11">
            <a:extLst>
              <a:ext uri="{FF2B5EF4-FFF2-40B4-BE49-F238E27FC236}">
                <a16:creationId xmlns:a16="http://schemas.microsoft.com/office/drawing/2014/main" xmlns="" id="{22DCBF09-3516-9542-BEA5-2B996B27937B}"/>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4" name="Footer Placeholder 3">
            <a:extLst>
              <a:ext uri="{FF2B5EF4-FFF2-40B4-BE49-F238E27FC236}">
                <a16:creationId xmlns:a16="http://schemas.microsoft.com/office/drawing/2014/main" xmlns="" id="{04308BE8-A011-864F-9660-158F8BE9767A}"/>
              </a:ext>
            </a:extLst>
          </p:cNvPr>
          <p:cNvSpPr>
            <a:spLocks noGrp="1"/>
          </p:cNvSpPr>
          <p:nvPr>
            <p:ph type="ftr" sz="quarter" idx="11"/>
          </p:nvPr>
        </p:nvSpPr>
        <p:spPr>
          <a:xfrm>
            <a:off x="485422" y="6356350"/>
            <a:ext cx="5629628" cy="365125"/>
          </a:xfrm>
          <a:prstGeom prst="rect">
            <a:avLst/>
          </a:prstGeom>
        </p:spPr>
        <p:txBody>
          <a:bodyPr/>
          <a:lstStyle>
            <a:lvl1pPr>
              <a:defRPr sz="800"/>
            </a:lvl1pPr>
          </a:lstStyle>
          <a:p>
            <a:pPr algn="l"/>
            <a:r>
              <a:rPr lang="en-US" dirty="0"/>
              <a:t>Sources</a:t>
            </a:r>
          </a:p>
        </p:txBody>
      </p:sp>
      <p:sp>
        <p:nvSpPr>
          <p:cNvPr id="15" name="Slide Number Placeholder 4">
            <a:extLst>
              <a:ext uri="{FF2B5EF4-FFF2-40B4-BE49-F238E27FC236}">
                <a16:creationId xmlns:a16="http://schemas.microsoft.com/office/drawing/2014/main" xmlns="" id="{9934DD19-0A3C-BF4B-B0D0-3FF938E33A44}"/>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6" name="Picture 15">
            <a:extLst>
              <a:ext uri="{FF2B5EF4-FFF2-40B4-BE49-F238E27FC236}">
                <a16:creationId xmlns:a16="http://schemas.microsoft.com/office/drawing/2014/main" xmlns="" id="{6375E736-F843-064D-A681-889D7E6972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7" name="Text Placeholder 21">
            <a:extLst>
              <a:ext uri="{FF2B5EF4-FFF2-40B4-BE49-F238E27FC236}">
                <a16:creationId xmlns:a16="http://schemas.microsoft.com/office/drawing/2014/main" xmlns="" id="{B76B7FF2-7D30-1C4A-B955-6EC3C64940AF}"/>
              </a:ext>
            </a:extLst>
          </p:cNvPr>
          <p:cNvSpPr>
            <a:spLocks noGrp="1"/>
          </p:cNvSpPr>
          <p:nvPr>
            <p:ph type="body" sz="quarter" idx="13" hasCustomPrompt="1"/>
          </p:nvPr>
        </p:nvSpPr>
        <p:spPr>
          <a:xfrm>
            <a:off x="485422" y="1600993"/>
            <a:ext cx="3870325" cy="325790"/>
          </a:xfrm>
        </p:spPr>
        <p:txBody>
          <a:bodyPr>
            <a:normAutofit/>
          </a:bodyPr>
          <a:lstStyle>
            <a:lvl1pPr marL="0" indent="0">
              <a:buNone/>
              <a:defRPr sz="1600" b="1"/>
            </a:lvl1pPr>
          </a:lstStyle>
          <a:p>
            <a:pPr lvl="0"/>
            <a:r>
              <a:rPr lang="en-US" dirty="0"/>
              <a:t>Click to edit header 3a</a:t>
            </a:r>
          </a:p>
        </p:txBody>
      </p:sp>
      <p:sp>
        <p:nvSpPr>
          <p:cNvPr id="18" name="Text Placeholder 21">
            <a:extLst>
              <a:ext uri="{FF2B5EF4-FFF2-40B4-BE49-F238E27FC236}">
                <a16:creationId xmlns:a16="http://schemas.microsoft.com/office/drawing/2014/main" xmlns="" id="{79E79BE0-8576-AE4A-9E96-DEB6E3FA4D57}"/>
              </a:ext>
            </a:extLst>
          </p:cNvPr>
          <p:cNvSpPr>
            <a:spLocks noGrp="1"/>
          </p:cNvSpPr>
          <p:nvPr>
            <p:ph type="body" sz="quarter" idx="14" hasCustomPrompt="1"/>
          </p:nvPr>
        </p:nvSpPr>
        <p:spPr>
          <a:xfrm>
            <a:off x="4771674" y="1600993"/>
            <a:ext cx="3879144" cy="325790"/>
          </a:xfrm>
        </p:spPr>
        <p:txBody>
          <a:bodyPr>
            <a:normAutofit/>
          </a:bodyPr>
          <a:lstStyle>
            <a:lvl1pPr marL="0" indent="0">
              <a:buNone/>
              <a:defRPr sz="1600" b="1"/>
            </a:lvl1pPr>
          </a:lstStyle>
          <a:p>
            <a:pPr lvl="0"/>
            <a:r>
              <a:rPr lang="en-US" dirty="0"/>
              <a:t>Click to edit header 3b</a:t>
            </a:r>
          </a:p>
        </p:txBody>
      </p:sp>
      <p:sp>
        <p:nvSpPr>
          <p:cNvPr id="3" name="Text Placeholder 2">
            <a:extLst>
              <a:ext uri="{FF2B5EF4-FFF2-40B4-BE49-F238E27FC236}">
                <a16:creationId xmlns:a16="http://schemas.microsoft.com/office/drawing/2014/main" xmlns="" id="{FE699FC9-AEBB-9D48-91CC-DAFE71CDD6E6}"/>
              </a:ext>
            </a:extLst>
          </p:cNvPr>
          <p:cNvSpPr>
            <a:spLocks noGrp="1"/>
          </p:cNvSpPr>
          <p:nvPr>
            <p:ph type="body" sz="quarter" idx="15" hasCustomPrompt="1"/>
          </p:nvPr>
        </p:nvSpPr>
        <p:spPr>
          <a:xfrm>
            <a:off x="485422" y="0"/>
            <a:ext cx="8164513" cy="685800"/>
          </a:xfrm>
        </p:spPr>
        <p:txBody>
          <a:bodyPr anchor="ctr">
            <a:normAutofit/>
          </a:bodyPr>
          <a:lstStyle>
            <a:lvl1pPr algn="ctr">
              <a:defRPr sz="2400">
                <a:solidFill>
                  <a:schemeClr val="bg1"/>
                </a:solidFill>
              </a:defRPr>
            </a:lvl1pPr>
          </a:lstStyle>
          <a:p>
            <a:pPr lvl="0"/>
            <a:r>
              <a:rPr lang="en-US" dirty="0"/>
              <a:t>Click to edit header 1 (short title)</a:t>
            </a:r>
          </a:p>
        </p:txBody>
      </p:sp>
    </p:spTree>
    <p:extLst>
      <p:ext uri="{BB962C8B-B14F-4D97-AF65-F5344CB8AC3E}">
        <p14:creationId xmlns:p14="http://schemas.microsoft.com/office/powerpoint/2010/main" val="330336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ong Title: 2 Column Content">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xmlns="" id="{8AB811D1-5FC4-AC44-8F28-DBF935BFBE33}"/>
              </a:ext>
            </a:extLst>
          </p:cNvPr>
          <p:cNvSpPr>
            <a:spLocks noGrp="1"/>
          </p:cNvSpPr>
          <p:nvPr>
            <p:ph sz="half" idx="2" hasCustomPrompt="1"/>
          </p:nvPr>
        </p:nvSpPr>
        <p:spPr>
          <a:xfrm>
            <a:off x="485421" y="2482497"/>
            <a:ext cx="3868737" cy="3231621"/>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a:lvl1pPr>
            <a:lvl2pPr>
              <a:defRPr sz="1600"/>
            </a:lvl2pPr>
            <a:lvl3pPr>
              <a:defRPr sz="1600"/>
            </a:lvl3pPr>
            <a:lvl4pPr>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xmlns="" id="{595BD498-E9B4-9B4C-AD40-379F3AC18533}"/>
              </a:ext>
            </a:extLst>
          </p:cNvPr>
          <p:cNvSpPr>
            <a:spLocks noGrp="1"/>
          </p:cNvSpPr>
          <p:nvPr>
            <p:ph sz="quarter" idx="4" hasCustomPrompt="1"/>
          </p:nvPr>
        </p:nvSpPr>
        <p:spPr>
          <a:xfrm>
            <a:off x="4751739" y="2482497"/>
            <a:ext cx="3887788" cy="3231621"/>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a:lvl1pPr>
            <a:lvl2pPr>
              <a:defRPr sz="1600"/>
            </a:lvl2pPr>
            <a:lvl3pPr>
              <a:defRPr sz="1600"/>
            </a:lvl3pPr>
            <a:lvl4pPr>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a:extLst>
              <a:ext uri="{FF2B5EF4-FFF2-40B4-BE49-F238E27FC236}">
                <a16:creationId xmlns:a16="http://schemas.microsoft.com/office/drawing/2014/main" xmlns="" id="{48E751B7-FF99-1D42-8CED-679AC1817448}"/>
              </a:ext>
            </a:extLst>
          </p:cNvPr>
          <p:cNvSpPr>
            <a:spLocks noGrp="1"/>
          </p:cNvSpPr>
          <p:nvPr>
            <p:ph type="title" hasCustomPrompt="1"/>
          </p:nvPr>
        </p:nvSpPr>
        <p:spPr>
          <a:xfrm>
            <a:off x="485421" y="1069623"/>
            <a:ext cx="8152517" cy="1030992"/>
          </a:xfrm>
        </p:spPr>
        <p:txBody>
          <a:bodyPr>
            <a:normAutofit/>
          </a:bodyPr>
          <a:lstStyle>
            <a:lvl1pPr algn="ctr">
              <a:defRPr sz="2000">
                <a:solidFill>
                  <a:srgbClr val="34A1DA"/>
                </a:solidFill>
              </a:defRPr>
            </a:lvl1pPr>
          </a:lstStyle>
          <a:p>
            <a:r>
              <a:rPr lang="en-US" dirty="0"/>
              <a:t>Click to edit header 2</a:t>
            </a:r>
          </a:p>
        </p:txBody>
      </p:sp>
      <p:sp>
        <p:nvSpPr>
          <p:cNvPr id="14" name="Footer Placeholder 3">
            <a:extLst>
              <a:ext uri="{FF2B5EF4-FFF2-40B4-BE49-F238E27FC236}">
                <a16:creationId xmlns:a16="http://schemas.microsoft.com/office/drawing/2014/main" xmlns="" id="{04308BE8-A011-864F-9660-158F8BE9767A}"/>
              </a:ext>
            </a:extLst>
          </p:cNvPr>
          <p:cNvSpPr>
            <a:spLocks noGrp="1"/>
          </p:cNvSpPr>
          <p:nvPr>
            <p:ph type="ftr" sz="quarter" idx="11"/>
          </p:nvPr>
        </p:nvSpPr>
        <p:spPr>
          <a:xfrm>
            <a:off x="474132" y="6356350"/>
            <a:ext cx="5629628" cy="365125"/>
          </a:xfrm>
          <a:prstGeom prst="rect">
            <a:avLst/>
          </a:prstGeom>
        </p:spPr>
        <p:txBody>
          <a:bodyPr/>
          <a:lstStyle>
            <a:lvl1pPr>
              <a:defRPr sz="800"/>
            </a:lvl1pPr>
          </a:lstStyle>
          <a:p>
            <a:pPr algn="l"/>
            <a:r>
              <a:rPr lang="en-US" dirty="0"/>
              <a:t>Sources</a:t>
            </a:r>
          </a:p>
        </p:txBody>
      </p:sp>
      <p:sp>
        <p:nvSpPr>
          <p:cNvPr id="15" name="Slide Number Placeholder 4">
            <a:extLst>
              <a:ext uri="{FF2B5EF4-FFF2-40B4-BE49-F238E27FC236}">
                <a16:creationId xmlns:a16="http://schemas.microsoft.com/office/drawing/2014/main" xmlns="" id="{9934DD19-0A3C-BF4B-B0D0-3FF938E33A44}"/>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6" name="Picture 15">
            <a:extLst>
              <a:ext uri="{FF2B5EF4-FFF2-40B4-BE49-F238E27FC236}">
                <a16:creationId xmlns:a16="http://schemas.microsoft.com/office/drawing/2014/main" xmlns="" id="{6375E736-F843-064D-A681-889D7E6972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7" name="Text Placeholder 21">
            <a:extLst>
              <a:ext uri="{FF2B5EF4-FFF2-40B4-BE49-F238E27FC236}">
                <a16:creationId xmlns:a16="http://schemas.microsoft.com/office/drawing/2014/main" xmlns="" id="{B76B7FF2-7D30-1C4A-B955-6EC3C64940AF}"/>
              </a:ext>
            </a:extLst>
          </p:cNvPr>
          <p:cNvSpPr>
            <a:spLocks noGrp="1"/>
          </p:cNvSpPr>
          <p:nvPr>
            <p:ph type="body" sz="quarter" idx="13" hasCustomPrompt="1"/>
          </p:nvPr>
        </p:nvSpPr>
        <p:spPr>
          <a:xfrm>
            <a:off x="485421" y="2128661"/>
            <a:ext cx="3870325" cy="325790"/>
          </a:xfrm>
        </p:spPr>
        <p:txBody>
          <a:bodyPr>
            <a:normAutofit/>
          </a:bodyPr>
          <a:lstStyle>
            <a:lvl1pPr marL="0" indent="0">
              <a:buNone/>
              <a:defRPr sz="1600" b="1"/>
            </a:lvl1pPr>
          </a:lstStyle>
          <a:p>
            <a:pPr lvl="0"/>
            <a:r>
              <a:rPr lang="en-US" dirty="0"/>
              <a:t>Click to edit header 3a</a:t>
            </a:r>
          </a:p>
        </p:txBody>
      </p:sp>
      <p:sp>
        <p:nvSpPr>
          <p:cNvPr id="18" name="Text Placeholder 21">
            <a:extLst>
              <a:ext uri="{FF2B5EF4-FFF2-40B4-BE49-F238E27FC236}">
                <a16:creationId xmlns:a16="http://schemas.microsoft.com/office/drawing/2014/main" xmlns="" id="{79E79BE0-8576-AE4A-9E96-DEB6E3FA4D57}"/>
              </a:ext>
            </a:extLst>
          </p:cNvPr>
          <p:cNvSpPr>
            <a:spLocks noGrp="1"/>
          </p:cNvSpPr>
          <p:nvPr>
            <p:ph type="body" sz="quarter" idx="14" hasCustomPrompt="1"/>
          </p:nvPr>
        </p:nvSpPr>
        <p:spPr>
          <a:xfrm>
            <a:off x="4751739" y="2128661"/>
            <a:ext cx="3886200" cy="325790"/>
          </a:xfrm>
        </p:spPr>
        <p:txBody>
          <a:bodyPr>
            <a:normAutofit/>
          </a:bodyPr>
          <a:lstStyle>
            <a:lvl1pPr marL="0" indent="0">
              <a:buNone/>
              <a:defRPr sz="1600" b="1"/>
            </a:lvl1pPr>
          </a:lstStyle>
          <a:p>
            <a:pPr lvl="0"/>
            <a:r>
              <a:rPr lang="en-US" dirty="0"/>
              <a:t>Click to edit header 3b</a:t>
            </a:r>
          </a:p>
        </p:txBody>
      </p:sp>
      <p:sp>
        <p:nvSpPr>
          <p:cNvPr id="19" name="Rectangle 18">
            <a:extLst>
              <a:ext uri="{FF2B5EF4-FFF2-40B4-BE49-F238E27FC236}">
                <a16:creationId xmlns:a16="http://schemas.microsoft.com/office/drawing/2014/main" xmlns="" id="{B8F1EC8B-0F06-4044-8CDC-5ED90DF34FEF}"/>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20" name="Right Triangle 19">
            <a:extLst>
              <a:ext uri="{FF2B5EF4-FFF2-40B4-BE49-F238E27FC236}">
                <a16:creationId xmlns:a16="http://schemas.microsoft.com/office/drawing/2014/main" xmlns="" id="{E81F5BC6-A6E7-A14D-B32A-0F7AAD7F381C}"/>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3" name="Text Placeholder 2">
            <a:extLst>
              <a:ext uri="{FF2B5EF4-FFF2-40B4-BE49-F238E27FC236}">
                <a16:creationId xmlns:a16="http://schemas.microsoft.com/office/drawing/2014/main" xmlns="" id="{FF686674-1E18-AE4C-9706-75302E99F491}"/>
              </a:ext>
            </a:extLst>
          </p:cNvPr>
          <p:cNvSpPr>
            <a:spLocks noGrp="1"/>
          </p:cNvSpPr>
          <p:nvPr>
            <p:ph type="body" sz="quarter" idx="15" hasCustomPrompt="1"/>
          </p:nvPr>
        </p:nvSpPr>
        <p:spPr>
          <a:xfrm>
            <a:off x="485421" y="0"/>
            <a:ext cx="8151813" cy="1069975"/>
          </a:xfrm>
        </p:spPr>
        <p:txBody>
          <a:bodyPr anchor="ctr">
            <a:normAutofit/>
          </a:bodyPr>
          <a:lstStyle>
            <a:lvl1pPr algn="ctr">
              <a:defRPr sz="2400">
                <a:solidFill>
                  <a:schemeClr val="bg1"/>
                </a:solidFill>
              </a:defRPr>
            </a:lvl1pPr>
          </a:lstStyle>
          <a:p>
            <a:pPr lvl="0"/>
            <a:r>
              <a:rPr lang="en-US" dirty="0"/>
              <a:t>Click to edit header 1 (long title)</a:t>
            </a:r>
          </a:p>
        </p:txBody>
      </p:sp>
    </p:spTree>
    <p:extLst>
      <p:ext uri="{BB962C8B-B14F-4D97-AF65-F5344CB8AC3E}">
        <p14:creationId xmlns:p14="http://schemas.microsoft.com/office/powerpoint/2010/main" val="4270883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ort Title: 1 Column Text + Content ">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D7C7E20-2D1D-7C4A-8F8A-224C3B1B7CBB}"/>
              </a:ext>
            </a:extLst>
          </p:cNvPr>
          <p:cNvSpPr>
            <a:spLocks noGrp="1"/>
          </p:cNvSpPr>
          <p:nvPr>
            <p:ph idx="1" hasCustomPrompt="1"/>
          </p:nvPr>
        </p:nvSpPr>
        <p:spPr>
          <a:xfrm>
            <a:off x="3886070" y="1106488"/>
            <a:ext cx="4783796" cy="4662135"/>
          </a:xfrm>
        </p:spPr>
        <p:txBody>
          <a:bodyPr>
            <a:no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0140FA0A-B393-6144-A4E9-702CF5B54122}"/>
              </a:ext>
            </a:extLst>
          </p:cNvPr>
          <p:cNvSpPr>
            <a:spLocks noGrp="1"/>
          </p:cNvSpPr>
          <p:nvPr>
            <p:ph type="body" sz="half" idx="2" hasCustomPrompt="1"/>
          </p:nvPr>
        </p:nvSpPr>
        <p:spPr>
          <a:xfrm>
            <a:off x="485422" y="2057400"/>
            <a:ext cx="3094391" cy="371122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8" name="Rectangle 7">
            <a:extLst>
              <a:ext uri="{FF2B5EF4-FFF2-40B4-BE49-F238E27FC236}">
                <a16:creationId xmlns:a16="http://schemas.microsoft.com/office/drawing/2014/main" xmlns="" id="{6C6D5707-8B8B-654C-863A-E18438931D46}"/>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9" name="Right Triangle 8">
            <a:extLst>
              <a:ext uri="{FF2B5EF4-FFF2-40B4-BE49-F238E27FC236}">
                <a16:creationId xmlns:a16="http://schemas.microsoft.com/office/drawing/2014/main" xmlns="" id="{AC0E5544-F134-A649-82D5-C177F52B572E}"/>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1" name="Footer Placeholder 3">
            <a:extLst>
              <a:ext uri="{FF2B5EF4-FFF2-40B4-BE49-F238E27FC236}">
                <a16:creationId xmlns:a16="http://schemas.microsoft.com/office/drawing/2014/main" xmlns="" id="{35363C64-1772-D444-884D-04A4AE0E3FCD}"/>
              </a:ext>
            </a:extLst>
          </p:cNvPr>
          <p:cNvSpPr>
            <a:spLocks noGrp="1"/>
          </p:cNvSpPr>
          <p:nvPr>
            <p:ph type="ftr" sz="quarter" idx="11"/>
          </p:nvPr>
        </p:nvSpPr>
        <p:spPr>
          <a:xfrm>
            <a:off x="485422" y="6356350"/>
            <a:ext cx="5629628" cy="365125"/>
          </a:xfrm>
          <a:prstGeom prst="rect">
            <a:avLst/>
          </a:prstGeom>
        </p:spPr>
        <p:txBody>
          <a:bodyPr/>
          <a:lstStyle>
            <a:lvl1pPr>
              <a:defRPr sz="800"/>
            </a:lvl1pPr>
          </a:lstStyle>
          <a:p>
            <a:pPr algn="l"/>
            <a:r>
              <a:rPr lang="en-US" dirty="0"/>
              <a:t>Sources</a:t>
            </a:r>
          </a:p>
        </p:txBody>
      </p:sp>
      <p:sp>
        <p:nvSpPr>
          <p:cNvPr id="12" name="Slide Number Placeholder 4">
            <a:extLst>
              <a:ext uri="{FF2B5EF4-FFF2-40B4-BE49-F238E27FC236}">
                <a16:creationId xmlns:a16="http://schemas.microsoft.com/office/drawing/2014/main" xmlns="" id="{B71E0377-10FA-6949-91C8-EBEC4BB5C039}"/>
              </a:ext>
            </a:extLst>
          </p:cNvPr>
          <p:cNvSpPr>
            <a:spLocks noGrp="1"/>
          </p:cNvSpPr>
          <p:nvPr>
            <p:ph type="sldNum" sz="quarter" idx="12"/>
          </p:nvPr>
        </p:nvSpPr>
        <p:spPr>
          <a:xfrm>
            <a:off x="8261203" y="6356350"/>
            <a:ext cx="522259" cy="365125"/>
          </a:xfrm>
        </p:spPr>
        <p:txBody>
          <a:bodyPr/>
          <a:lstStyle>
            <a:lvl1pPr algn="ctr">
              <a:defRPr/>
            </a:lvl1pPr>
          </a:lstStyle>
          <a:p>
            <a:fld id="{AE919B77-9796-D34E-8D5A-4054B4AFF4B6}" type="slidenum">
              <a:rPr lang="en-US" smtClean="0"/>
              <a:pPr/>
              <a:t>‹#›</a:t>
            </a:fld>
            <a:endParaRPr lang="en-US"/>
          </a:p>
        </p:txBody>
      </p:sp>
      <p:pic>
        <p:nvPicPr>
          <p:cNvPr id="13" name="Picture 12">
            <a:extLst>
              <a:ext uri="{FF2B5EF4-FFF2-40B4-BE49-F238E27FC236}">
                <a16:creationId xmlns:a16="http://schemas.microsoft.com/office/drawing/2014/main" xmlns="" id="{DB9253E2-D0C2-A94B-AD6A-E7F3DA2636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5" name="Text Placeholder 14">
            <a:extLst>
              <a:ext uri="{FF2B5EF4-FFF2-40B4-BE49-F238E27FC236}">
                <a16:creationId xmlns:a16="http://schemas.microsoft.com/office/drawing/2014/main" xmlns="" id="{06D92C38-F4F6-9149-B90E-5EA4CFA1AE60}"/>
              </a:ext>
            </a:extLst>
          </p:cNvPr>
          <p:cNvSpPr>
            <a:spLocks noGrp="1"/>
          </p:cNvSpPr>
          <p:nvPr>
            <p:ph type="body" sz="quarter" idx="13" hasCustomPrompt="1"/>
          </p:nvPr>
        </p:nvSpPr>
        <p:spPr>
          <a:xfrm>
            <a:off x="485422" y="1106488"/>
            <a:ext cx="3094391" cy="812800"/>
          </a:xfrm>
        </p:spPr>
        <p:txBody>
          <a:bodyPr>
            <a:normAutofit/>
          </a:bodyPr>
          <a:lstStyle>
            <a:lvl1pPr marL="0" indent="0">
              <a:buNone/>
              <a:defRPr sz="1800">
                <a:solidFill>
                  <a:srgbClr val="34A1DA"/>
                </a:solidFill>
              </a:defRPr>
            </a:lvl1pPr>
          </a:lstStyle>
          <a:p>
            <a:pPr lvl="0"/>
            <a:r>
              <a:rPr lang="en-US" dirty="0"/>
              <a:t>Click to edit header 2</a:t>
            </a:r>
          </a:p>
        </p:txBody>
      </p:sp>
      <p:sp>
        <p:nvSpPr>
          <p:cNvPr id="6" name="Text Placeholder 5">
            <a:extLst>
              <a:ext uri="{FF2B5EF4-FFF2-40B4-BE49-F238E27FC236}">
                <a16:creationId xmlns:a16="http://schemas.microsoft.com/office/drawing/2014/main" xmlns="" id="{1026390C-A972-0F42-BEC8-F84F8895BA1A}"/>
              </a:ext>
            </a:extLst>
          </p:cNvPr>
          <p:cNvSpPr>
            <a:spLocks noGrp="1"/>
          </p:cNvSpPr>
          <p:nvPr>
            <p:ph type="body" sz="quarter" idx="14" hasCustomPrompt="1"/>
          </p:nvPr>
        </p:nvSpPr>
        <p:spPr>
          <a:xfrm>
            <a:off x="485775" y="0"/>
            <a:ext cx="8183563" cy="685800"/>
          </a:xfrm>
        </p:spPr>
        <p:txBody>
          <a:bodyPr anchor="ctr">
            <a:normAutofit/>
          </a:bodyPr>
          <a:lstStyle>
            <a:lvl1pPr algn="ctr">
              <a:defRPr sz="2400">
                <a:solidFill>
                  <a:schemeClr val="bg1"/>
                </a:solidFill>
              </a:defRPr>
            </a:lvl1pPr>
          </a:lstStyle>
          <a:p>
            <a:pPr lvl="0"/>
            <a:r>
              <a:rPr lang="en-US" dirty="0"/>
              <a:t>Click to edit header 1 (short title)</a:t>
            </a:r>
          </a:p>
        </p:txBody>
      </p:sp>
    </p:spTree>
    <p:extLst>
      <p:ext uri="{BB962C8B-B14F-4D97-AF65-F5344CB8AC3E}">
        <p14:creationId xmlns:p14="http://schemas.microsoft.com/office/powerpoint/2010/main" val="4057632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ong Title: 1 Column Text + Content ">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D7C7E20-2D1D-7C4A-8F8A-224C3B1B7CBB}"/>
              </a:ext>
            </a:extLst>
          </p:cNvPr>
          <p:cNvSpPr>
            <a:spLocks noGrp="1"/>
          </p:cNvSpPr>
          <p:nvPr>
            <p:ph idx="1" hasCustomPrompt="1"/>
          </p:nvPr>
        </p:nvSpPr>
        <p:spPr>
          <a:xfrm>
            <a:off x="3886070" y="1396825"/>
            <a:ext cx="4783796" cy="4333080"/>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0140FA0A-B393-6144-A4E9-702CF5B54122}"/>
              </a:ext>
            </a:extLst>
          </p:cNvPr>
          <p:cNvSpPr>
            <a:spLocks noGrp="1"/>
          </p:cNvSpPr>
          <p:nvPr>
            <p:ph type="body" sz="half" idx="2" hasCustomPrompt="1"/>
          </p:nvPr>
        </p:nvSpPr>
        <p:spPr>
          <a:xfrm>
            <a:off x="485422" y="2347737"/>
            <a:ext cx="3094391" cy="338216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11" name="Footer Placeholder 3">
            <a:extLst>
              <a:ext uri="{FF2B5EF4-FFF2-40B4-BE49-F238E27FC236}">
                <a16:creationId xmlns:a16="http://schemas.microsoft.com/office/drawing/2014/main" xmlns="" id="{35363C64-1772-D444-884D-04A4AE0E3FCD}"/>
              </a:ext>
            </a:extLst>
          </p:cNvPr>
          <p:cNvSpPr>
            <a:spLocks noGrp="1"/>
          </p:cNvSpPr>
          <p:nvPr>
            <p:ph type="ftr" sz="quarter" idx="11"/>
          </p:nvPr>
        </p:nvSpPr>
        <p:spPr>
          <a:xfrm>
            <a:off x="485422" y="6356350"/>
            <a:ext cx="5629628" cy="365125"/>
          </a:xfrm>
          <a:prstGeom prst="rect">
            <a:avLst/>
          </a:prstGeom>
        </p:spPr>
        <p:txBody>
          <a:bodyPr/>
          <a:lstStyle>
            <a:lvl1pPr>
              <a:defRPr sz="800"/>
            </a:lvl1pPr>
          </a:lstStyle>
          <a:p>
            <a:pPr algn="l"/>
            <a:r>
              <a:rPr lang="en-US" dirty="0"/>
              <a:t>Sources</a:t>
            </a:r>
          </a:p>
        </p:txBody>
      </p:sp>
      <p:sp>
        <p:nvSpPr>
          <p:cNvPr id="12" name="Slide Number Placeholder 4">
            <a:extLst>
              <a:ext uri="{FF2B5EF4-FFF2-40B4-BE49-F238E27FC236}">
                <a16:creationId xmlns:a16="http://schemas.microsoft.com/office/drawing/2014/main" xmlns="" id="{B71E0377-10FA-6949-91C8-EBEC4BB5C039}"/>
              </a:ext>
            </a:extLst>
          </p:cNvPr>
          <p:cNvSpPr>
            <a:spLocks noGrp="1"/>
          </p:cNvSpPr>
          <p:nvPr>
            <p:ph type="sldNum" sz="quarter" idx="12"/>
          </p:nvPr>
        </p:nvSpPr>
        <p:spPr>
          <a:xfrm>
            <a:off x="8267137" y="6356350"/>
            <a:ext cx="516326" cy="365125"/>
          </a:xfrm>
        </p:spPr>
        <p:txBody>
          <a:bodyPr/>
          <a:lstStyle>
            <a:lvl1pPr algn="ctr">
              <a:defRPr/>
            </a:lvl1pPr>
          </a:lstStyle>
          <a:p>
            <a:fld id="{AE919B77-9796-D34E-8D5A-4054B4AFF4B6}" type="slidenum">
              <a:rPr lang="en-US" smtClean="0"/>
              <a:pPr/>
              <a:t>‹#›</a:t>
            </a:fld>
            <a:endParaRPr lang="en-US"/>
          </a:p>
        </p:txBody>
      </p:sp>
      <p:pic>
        <p:nvPicPr>
          <p:cNvPr id="13" name="Picture 12">
            <a:extLst>
              <a:ext uri="{FF2B5EF4-FFF2-40B4-BE49-F238E27FC236}">
                <a16:creationId xmlns:a16="http://schemas.microsoft.com/office/drawing/2014/main" xmlns="" id="{DB9253E2-D0C2-A94B-AD6A-E7F3DA2636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5" name="Text Placeholder 14">
            <a:extLst>
              <a:ext uri="{FF2B5EF4-FFF2-40B4-BE49-F238E27FC236}">
                <a16:creationId xmlns:a16="http://schemas.microsoft.com/office/drawing/2014/main" xmlns="" id="{06D92C38-F4F6-9149-B90E-5EA4CFA1AE60}"/>
              </a:ext>
            </a:extLst>
          </p:cNvPr>
          <p:cNvSpPr>
            <a:spLocks noGrp="1"/>
          </p:cNvSpPr>
          <p:nvPr>
            <p:ph type="body" sz="quarter" idx="13" hasCustomPrompt="1"/>
          </p:nvPr>
        </p:nvSpPr>
        <p:spPr>
          <a:xfrm>
            <a:off x="485422" y="1396824"/>
            <a:ext cx="3094391" cy="812800"/>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800">
                <a:solidFill>
                  <a:srgbClr val="34A1DA"/>
                </a:solidFill>
              </a:defRPr>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2</a:t>
            </a:r>
          </a:p>
          <a:p>
            <a:pPr lvl="0"/>
            <a:endParaRPr lang="en-US" dirty="0"/>
          </a:p>
        </p:txBody>
      </p:sp>
      <p:sp>
        <p:nvSpPr>
          <p:cNvPr id="14" name="Rectangle 13">
            <a:extLst>
              <a:ext uri="{FF2B5EF4-FFF2-40B4-BE49-F238E27FC236}">
                <a16:creationId xmlns:a16="http://schemas.microsoft.com/office/drawing/2014/main" xmlns="" id="{68BD0CAE-525D-5C45-90BC-61A230A666D1}"/>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6" name="Right Triangle 15">
            <a:extLst>
              <a:ext uri="{FF2B5EF4-FFF2-40B4-BE49-F238E27FC236}">
                <a16:creationId xmlns:a16="http://schemas.microsoft.com/office/drawing/2014/main" xmlns="" id="{BD3C81E1-42A2-2645-A742-4970AE0FD9AE}"/>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9" name="Text Placeholder 8">
            <a:extLst>
              <a:ext uri="{FF2B5EF4-FFF2-40B4-BE49-F238E27FC236}">
                <a16:creationId xmlns:a16="http://schemas.microsoft.com/office/drawing/2014/main" xmlns="" id="{A909F1E6-5F6E-0F4B-9896-3FE0F91FDC40}"/>
              </a:ext>
            </a:extLst>
          </p:cNvPr>
          <p:cNvSpPr>
            <a:spLocks noGrp="1"/>
          </p:cNvSpPr>
          <p:nvPr>
            <p:ph type="body" sz="quarter" idx="14" hasCustomPrompt="1"/>
          </p:nvPr>
        </p:nvSpPr>
        <p:spPr>
          <a:xfrm>
            <a:off x="485775" y="0"/>
            <a:ext cx="8183563" cy="1069975"/>
          </a:xfrm>
        </p:spPr>
        <p:txBody>
          <a:bodyPr anchor="ctr">
            <a:normAutofit/>
          </a:bodyPr>
          <a:lstStyle>
            <a:lvl1pPr marL="0" indent="0" algn="ctr">
              <a:buNone/>
              <a:defRPr sz="2400">
                <a:solidFill>
                  <a:schemeClr val="bg1"/>
                </a:solidFill>
              </a:defRPr>
            </a:lvl1pPr>
          </a:lstStyle>
          <a:p>
            <a:pPr lvl="0"/>
            <a:r>
              <a:rPr lang="en-US" dirty="0"/>
              <a:t>Click to edit header 1 (long title)</a:t>
            </a:r>
          </a:p>
        </p:txBody>
      </p:sp>
    </p:spTree>
    <p:extLst>
      <p:ext uri="{BB962C8B-B14F-4D97-AF65-F5344CB8AC3E}">
        <p14:creationId xmlns:p14="http://schemas.microsoft.com/office/powerpoint/2010/main" val="344906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ort Title: 1 Column Text + Picture (Short Titl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FF04D253-6A42-DA44-8506-28A8EFEA5F49}"/>
              </a:ext>
            </a:extLst>
          </p:cNvPr>
          <p:cNvSpPr>
            <a:spLocks noGrp="1"/>
          </p:cNvSpPr>
          <p:nvPr>
            <p:ph type="pic" idx="1" hasCustomPrompt="1"/>
          </p:nvPr>
        </p:nvSpPr>
        <p:spPr>
          <a:xfrm>
            <a:off x="3887788" y="1106488"/>
            <a:ext cx="4629150" cy="4662134"/>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edit picture</a:t>
            </a:r>
          </a:p>
        </p:txBody>
      </p:sp>
      <p:sp>
        <p:nvSpPr>
          <p:cNvPr id="14" name="Rectangle 13">
            <a:extLst>
              <a:ext uri="{FF2B5EF4-FFF2-40B4-BE49-F238E27FC236}">
                <a16:creationId xmlns:a16="http://schemas.microsoft.com/office/drawing/2014/main" xmlns="" id="{155255A1-0B30-3A4A-9C13-C7DB3EF81B14}"/>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5" name="Right Triangle 14">
            <a:extLst>
              <a:ext uri="{FF2B5EF4-FFF2-40B4-BE49-F238E27FC236}">
                <a16:creationId xmlns:a16="http://schemas.microsoft.com/office/drawing/2014/main" xmlns="" id="{31594C50-C7D0-E448-81A9-7BDAD20E405B}"/>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7" name="Footer Placeholder 3">
            <a:extLst>
              <a:ext uri="{FF2B5EF4-FFF2-40B4-BE49-F238E27FC236}">
                <a16:creationId xmlns:a16="http://schemas.microsoft.com/office/drawing/2014/main" xmlns="" id="{08E3F782-48E9-8F4B-8D6E-3D0B95DC1A07}"/>
              </a:ext>
            </a:extLst>
          </p:cNvPr>
          <p:cNvSpPr>
            <a:spLocks noGrp="1"/>
          </p:cNvSpPr>
          <p:nvPr>
            <p:ph type="ftr" sz="quarter" idx="11"/>
          </p:nvPr>
        </p:nvSpPr>
        <p:spPr>
          <a:xfrm>
            <a:off x="485422" y="6356350"/>
            <a:ext cx="5629628" cy="365125"/>
          </a:xfrm>
          <a:prstGeom prst="rect">
            <a:avLst/>
          </a:prstGeom>
        </p:spPr>
        <p:txBody>
          <a:bodyPr/>
          <a:lstStyle>
            <a:lvl1pPr>
              <a:defRPr sz="800"/>
            </a:lvl1pPr>
          </a:lstStyle>
          <a:p>
            <a:pPr algn="l"/>
            <a:r>
              <a:rPr lang="en-US" dirty="0"/>
              <a:t>Sources</a:t>
            </a:r>
          </a:p>
        </p:txBody>
      </p:sp>
      <p:sp>
        <p:nvSpPr>
          <p:cNvPr id="18" name="Slide Number Placeholder 4">
            <a:extLst>
              <a:ext uri="{FF2B5EF4-FFF2-40B4-BE49-F238E27FC236}">
                <a16:creationId xmlns:a16="http://schemas.microsoft.com/office/drawing/2014/main" xmlns="" id="{7E6C25A8-DF92-194B-9326-8E06E29BC6F8}"/>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9" name="Picture 18">
            <a:extLst>
              <a:ext uri="{FF2B5EF4-FFF2-40B4-BE49-F238E27FC236}">
                <a16:creationId xmlns:a16="http://schemas.microsoft.com/office/drawing/2014/main" xmlns="" id="{85981AF6-4C2D-8948-971E-1B7DE4822D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20" name="Text Placeholder 3">
            <a:extLst>
              <a:ext uri="{FF2B5EF4-FFF2-40B4-BE49-F238E27FC236}">
                <a16:creationId xmlns:a16="http://schemas.microsoft.com/office/drawing/2014/main" xmlns="" id="{38FBD540-0DA7-0046-A9C1-4B4D14E2E5B9}"/>
              </a:ext>
            </a:extLst>
          </p:cNvPr>
          <p:cNvSpPr>
            <a:spLocks noGrp="1"/>
          </p:cNvSpPr>
          <p:nvPr>
            <p:ph type="body" sz="half" idx="2" hasCustomPrompt="1"/>
          </p:nvPr>
        </p:nvSpPr>
        <p:spPr>
          <a:xfrm>
            <a:off x="485422" y="2057400"/>
            <a:ext cx="3094391" cy="371122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21" name="Text Placeholder 14">
            <a:extLst>
              <a:ext uri="{FF2B5EF4-FFF2-40B4-BE49-F238E27FC236}">
                <a16:creationId xmlns:a16="http://schemas.microsoft.com/office/drawing/2014/main" xmlns="" id="{C8679A08-2D01-E140-9FD6-9B2A06F04566}"/>
              </a:ext>
            </a:extLst>
          </p:cNvPr>
          <p:cNvSpPr>
            <a:spLocks noGrp="1"/>
          </p:cNvSpPr>
          <p:nvPr>
            <p:ph type="body" sz="quarter" idx="13" hasCustomPrompt="1"/>
          </p:nvPr>
        </p:nvSpPr>
        <p:spPr>
          <a:xfrm>
            <a:off x="485422" y="1106488"/>
            <a:ext cx="3094391" cy="812800"/>
          </a:xfrm>
        </p:spPr>
        <p:txBody>
          <a:bodyPr>
            <a:normAutofit/>
          </a:bodyPr>
          <a:lstStyle>
            <a:lvl1pPr marL="0" indent="0">
              <a:buNone/>
              <a:defRPr sz="1800">
                <a:solidFill>
                  <a:srgbClr val="34A1DA"/>
                </a:solidFill>
              </a:defRPr>
            </a:lvl1pPr>
          </a:lstStyle>
          <a:p>
            <a:pPr lvl="0"/>
            <a:r>
              <a:rPr lang="en-US" dirty="0"/>
              <a:t>Click to edit header 2</a:t>
            </a:r>
          </a:p>
        </p:txBody>
      </p:sp>
      <p:sp>
        <p:nvSpPr>
          <p:cNvPr id="4" name="Text Placeholder 3">
            <a:extLst>
              <a:ext uri="{FF2B5EF4-FFF2-40B4-BE49-F238E27FC236}">
                <a16:creationId xmlns:a16="http://schemas.microsoft.com/office/drawing/2014/main" xmlns="" id="{060E69BC-DAFE-0246-AE6D-066A0BAA9791}"/>
              </a:ext>
            </a:extLst>
          </p:cNvPr>
          <p:cNvSpPr>
            <a:spLocks noGrp="1"/>
          </p:cNvSpPr>
          <p:nvPr>
            <p:ph type="body" sz="quarter" idx="14" hasCustomPrompt="1"/>
          </p:nvPr>
        </p:nvSpPr>
        <p:spPr>
          <a:xfrm>
            <a:off x="485775" y="0"/>
            <a:ext cx="8031163" cy="685800"/>
          </a:xfrm>
        </p:spPr>
        <p:txBody>
          <a:bodyPr anchor="ctr">
            <a:normAutofit/>
          </a:bodyPr>
          <a:lstStyle>
            <a:lvl1pPr marL="0" indent="0" algn="ctr">
              <a:buNone/>
              <a:defRPr sz="2400">
                <a:solidFill>
                  <a:schemeClr val="bg1"/>
                </a:solidFill>
              </a:defRPr>
            </a:lvl1pPr>
            <a:lvl2pPr marL="457200" indent="0" algn="ctr">
              <a:buNone/>
              <a:defRPr>
                <a:solidFill>
                  <a:schemeClr val="bg1"/>
                </a:solidFill>
              </a:defRPr>
            </a:lvl2pPr>
            <a:lvl3pPr marL="914400" indent="0" algn="ctr">
              <a:buNone/>
              <a:defRPr>
                <a:solidFill>
                  <a:schemeClr val="bg1"/>
                </a:solidFill>
              </a:defRPr>
            </a:lvl3pPr>
            <a:lvl4pPr marL="1371600" indent="0" algn="ctr">
              <a:buNone/>
              <a:defRPr>
                <a:solidFill>
                  <a:schemeClr val="bg1"/>
                </a:solidFill>
              </a:defRPr>
            </a:lvl4pPr>
            <a:lvl5pPr marL="1828800" indent="0" algn="ctr">
              <a:buNone/>
              <a:defRPr>
                <a:solidFill>
                  <a:schemeClr val="bg1"/>
                </a:solidFill>
              </a:defRPr>
            </a:lvl5pPr>
          </a:lstStyle>
          <a:p>
            <a:pPr lvl="0"/>
            <a:r>
              <a:rPr lang="en-US" dirty="0"/>
              <a:t>Click to edit header 1 (short title)</a:t>
            </a:r>
          </a:p>
        </p:txBody>
      </p:sp>
    </p:spTree>
    <p:extLst>
      <p:ext uri="{BB962C8B-B14F-4D97-AF65-F5344CB8AC3E}">
        <p14:creationId xmlns:p14="http://schemas.microsoft.com/office/powerpoint/2010/main" val="141112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 Long Title: 1 Column Text +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FF04D253-6A42-DA44-8506-28A8EFEA5F49}"/>
              </a:ext>
            </a:extLst>
          </p:cNvPr>
          <p:cNvSpPr>
            <a:spLocks noGrp="1"/>
          </p:cNvSpPr>
          <p:nvPr>
            <p:ph type="pic" idx="1" hasCustomPrompt="1"/>
          </p:nvPr>
        </p:nvSpPr>
        <p:spPr>
          <a:xfrm>
            <a:off x="3887788" y="1628559"/>
            <a:ext cx="4629150" cy="3939645"/>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edit picture</a:t>
            </a:r>
          </a:p>
        </p:txBody>
      </p:sp>
      <p:sp>
        <p:nvSpPr>
          <p:cNvPr id="17" name="Footer Placeholder 3">
            <a:extLst>
              <a:ext uri="{FF2B5EF4-FFF2-40B4-BE49-F238E27FC236}">
                <a16:creationId xmlns:a16="http://schemas.microsoft.com/office/drawing/2014/main" xmlns="" id="{08E3F782-48E9-8F4B-8D6E-3D0B95DC1A07}"/>
              </a:ext>
            </a:extLst>
          </p:cNvPr>
          <p:cNvSpPr>
            <a:spLocks noGrp="1"/>
          </p:cNvSpPr>
          <p:nvPr>
            <p:ph type="ftr" sz="quarter" idx="11"/>
          </p:nvPr>
        </p:nvSpPr>
        <p:spPr>
          <a:xfrm>
            <a:off x="485422" y="6356350"/>
            <a:ext cx="5629628" cy="365125"/>
          </a:xfrm>
          <a:prstGeom prst="rect">
            <a:avLst/>
          </a:prstGeom>
        </p:spPr>
        <p:txBody>
          <a:bodyPr/>
          <a:lstStyle>
            <a:lvl1pPr>
              <a:defRPr sz="800"/>
            </a:lvl1pPr>
          </a:lstStyle>
          <a:p>
            <a:pPr algn="l"/>
            <a:r>
              <a:rPr lang="en-US" dirty="0"/>
              <a:t>Sources</a:t>
            </a:r>
          </a:p>
        </p:txBody>
      </p:sp>
      <p:sp>
        <p:nvSpPr>
          <p:cNvPr id="18" name="Slide Number Placeholder 4">
            <a:extLst>
              <a:ext uri="{FF2B5EF4-FFF2-40B4-BE49-F238E27FC236}">
                <a16:creationId xmlns:a16="http://schemas.microsoft.com/office/drawing/2014/main" xmlns="" id="{7E6C25A8-DF92-194B-9326-8E06E29BC6F8}"/>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9" name="Picture 18">
            <a:extLst>
              <a:ext uri="{FF2B5EF4-FFF2-40B4-BE49-F238E27FC236}">
                <a16:creationId xmlns:a16="http://schemas.microsoft.com/office/drawing/2014/main" xmlns="" id="{85981AF6-4C2D-8948-971E-1B7DE4822D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20" name="Text Placeholder 3">
            <a:extLst>
              <a:ext uri="{FF2B5EF4-FFF2-40B4-BE49-F238E27FC236}">
                <a16:creationId xmlns:a16="http://schemas.microsoft.com/office/drawing/2014/main" xmlns="" id="{38FBD540-0DA7-0046-A9C1-4B4D14E2E5B9}"/>
              </a:ext>
            </a:extLst>
          </p:cNvPr>
          <p:cNvSpPr>
            <a:spLocks noGrp="1"/>
          </p:cNvSpPr>
          <p:nvPr>
            <p:ph type="body" sz="half" idx="2" hasCustomPrompt="1"/>
          </p:nvPr>
        </p:nvSpPr>
        <p:spPr>
          <a:xfrm>
            <a:off x="485422" y="2579472"/>
            <a:ext cx="3094391" cy="298873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21" name="Text Placeholder 14">
            <a:extLst>
              <a:ext uri="{FF2B5EF4-FFF2-40B4-BE49-F238E27FC236}">
                <a16:creationId xmlns:a16="http://schemas.microsoft.com/office/drawing/2014/main" xmlns="" id="{C8679A08-2D01-E140-9FD6-9B2A06F04566}"/>
              </a:ext>
            </a:extLst>
          </p:cNvPr>
          <p:cNvSpPr>
            <a:spLocks noGrp="1"/>
          </p:cNvSpPr>
          <p:nvPr>
            <p:ph type="body" sz="quarter" idx="13" hasCustomPrompt="1"/>
          </p:nvPr>
        </p:nvSpPr>
        <p:spPr>
          <a:xfrm>
            <a:off x="485422" y="1628559"/>
            <a:ext cx="3094391" cy="812800"/>
          </a:xfrm>
        </p:spPr>
        <p:txBody>
          <a:bodyPr>
            <a:normAutofit/>
          </a:bodyPr>
          <a:lstStyle>
            <a:lvl1pPr marL="0" indent="0">
              <a:buNone/>
              <a:defRPr sz="1800">
                <a:solidFill>
                  <a:srgbClr val="34A1DA"/>
                </a:solidFill>
              </a:defRPr>
            </a:lvl1pPr>
          </a:lstStyle>
          <a:p>
            <a:pPr lvl="0"/>
            <a:r>
              <a:rPr lang="en-US" dirty="0"/>
              <a:t>Click to edit header 2</a:t>
            </a:r>
          </a:p>
        </p:txBody>
      </p:sp>
      <p:sp>
        <p:nvSpPr>
          <p:cNvPr id="11" name="Rectangle 10">
            <a:extLst>
              <a:ext uri="{FF2B5EF4-FFF2-40B4-BE49-F238E27FC236}">
                <a16:creationId xmlns:a16="http://schemas.microsoft.com/office/drawing/2014/main" xmlns="" id="{6781F023-B540-3A49-BA47-1A39F3607045}"/>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2" name="Right Triangle 11">
            <a:extLst>
              <a:ext uri="{FF2B5EF4-FFF2-40B4-BE49-F238E27FC236}">
                <a16:creationId xmlns:a16="http://schemas.microsoft.com/office/drawing/2014/main" xmlns="" id="{2E036552-95C1-DA49-AB6D-85C2982A77BE}"/>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4" name="Text Placeholder 3">
            <a:extLst>
              <a:ext uri="{FF2B5EF4-FFF2-40B4-BE49-F238E27FC236}">
                <a16:creationId xmlns:a16="http://schemas.microsoft.com/office/drawing/2014/main" xmlns="" id="{59570E01-59C6-8044-B559-477CC3CB7876}"/>
              </a:ext>
            </a:extLst>
          </p:cNvPr>
          <p:cNvSpPr>
            <a:spLocks noGrp="1"/>
          </p:cNvSpPr>
          <p:nvPr>
            <p:ph type="body" sz="quarter" idx="14" hasCustomPrompt="1"/>
          </p:nvPr>
        </p:nvSpPr>
        <p:spPr>
          <a:xfrm>
            <a:off x="485775" y="0"/>
            <a:ext cx="8031163" cy="1069975"/>
          </a:xfrm>
        </p:spPr>
        <p:txBody>
          <a:bodyPr anchor="ctr">
            <a:normAutofit/>
          </a:bodyPr>
          <a:lstStyle>
            <a:lvl1pPr marL="0" indent="0" algn="ctr">
              <a:buNone/>
              <a:defRPr sz="2400">
                <a:solidFill>
                  <a:schemeClr val="bg1"/>
                </a:solidFill>
              </a:defRPr>
            </a:lvl1pPr>
            <a:lvl2pPr marL="457200" indent="0">
              <a:buNone/>
              <a:defRPr/>
            </a:lvl2pPr>
          </a:lstStyle>
          <a:p>
            <a:pPr lvl="0"/>
            <a:r>
              <a:rPr lang="en-US" dirty="0"/>
              <a:t>Click to edit header 1 (long title)</a:t>
            </a:r>
          </a:p>
        </p:txBody>
      </p:sp>
    </p:spTree>
    <p:extLst>
      <p:ext uri="{BB962C8B-B14F-4D97-AF65-F5344CB8AC3E}">
        <p14:creationId xmlns:p14="http://schemas.microsoft.com/office/powerpoint/2010/main" val="14587823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9B0E7BDE-BB9B-DA41-ADE0-8D96A1C021B5}"/>
              </a:ext>
            </a:extLst>
          </p:cNvPr>
          <p:cNvSpPr/>
          <p:nvPr userDrawn="1"/>
        </p:nvSpPr>
        <p:spPr>
          <a:xfrm>
            <a:off x="0" y="0"/>
            <a:ext cx="9144000" cy="4810455"/>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C97C7"/>
              </a:solidFill>
            </a:endParaRPr>
          </a:p>
        </p:txBody>
      </p:sp>
      <p:sp>
        <p:nvSpPr>
          <p:cNvPr id="6" name="TextBox 5">
            <a:extLst>
              <a:ext uri="{FF2B5EF4-FFF2-40B4-BE49-F238E27FC236}">
                <a16:creationId xmlns:a16="http://schemas.microsoft.com/office/drawing/2014/main" xmlns="" id="{8BF61664-29D3-544E-9C26-F798986760F3}"/>
              </a:ext>
            </a:extLst>
          </p:cNvPr>
          <p:cNvSpPr txBox="1"/>
          <p:nvPr userDrawn="1"/>
        </p:nvSpPr>
        <p:spPr>
          <a:xfrm>
            <a:off x="3241164" y="5884964"/>
            <a:ext cx="2731008" cy="276999"/>
          </a:xfrm>
          <a:prstGeom prst="rect">
            <a:avLst/>
          </a:prstGeom>
          <a:noFill/>
        </p:spPr>
        <p:txBody>
          <a:bodyPr wrap="square" rtlCol="0">
            <a:spAutoFit/>
          </a:bodyPr>
          <a:lstStyle/>
          <a:p>
            <a:pPr algn="ctr"/>
            <a:r>
              <a:rPr lang="en-US" sz="1200" b="1" dirty="0" err="1">
                <a:solidFill>
                  <a:schemeClr val="bg2">
                    <a:lumMod val="50000"/>
                  </a:schemeClr>
                </a:solidFill>
              </a:rPr>
              <a:t>FamiliesUSA.org</a:t>
            </a:r>
            <a:endParaRPr lang="en-US" sz="1200" b="1" dirty="0">
              <a:solidFill>
                <a:schemeClr val="bg2">
                  <a:lumMod val="50000"/>
                </a:schemeClr>
              </a:solidFill>
            </a:endParaRPr>
          </a:p>
        </p:txBody>
      </p:sp>
      <p:pic>
        <p:nvPicPr>
          <p:cNvPr id="7" name="Picture 6">
            <a:extLst>
              <a:ext uri="{FF2B5EF4-FFF2-40B4-BE49-F238E27FC236}">
                <a16:creationId xmlns:a16="http://schemas.microsoft.com/office/drawing/2014/main" xmlns="" id="{C7796ABD-78AA-AF4B-A431-A0C40A7D60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1164" y="5290810"/>
            <a:ext cx="2661670" cy="594154"/>
          </a:xfrm>
          <a:prstGeom prst="rect">
            <a:avLst/>
          </a:prstGeom>
        </p:spPr>
      </p:pic>
      <p:sp>
        <p:nvSpPr>
          <p:cNvPr id="8" name="Rectangle 7">
            <a:extLst>
              <a:ext uri="{FF2B5EF4-FFF2-40B4-BE49-F238E27FC236}">
                <a16:creationId xmlns:a16="http://schemas.microsoft.com/office/drawing/2014/main" xmlns="" id="{FA53AC1E-A683-8B4D-AAD7-EBAE32A033A4}"/>
              </a:ext>
            </a:extLst>
          </p:cNvPr>
          <p:cNvSpPr/>
          <p:nvPr userDrawn="1"/>
        </p:nvSpPr>
        <p:spPr>
          <a:xfrm>
            <a:off x="0" y="2116550"/>
            <a:ext cx="9144000" cy="523220"/>
          </a:xfrm>
          <a:prstGeom prst="rect">
            <a:avLst/>
          </a:prstGeom>
        </p:spPr>
        <p:txBody>
          <a:bodyPr wrap="square">
            <a:spAutoFit/>
          </a:bodyPr>
          <a:lstStyle/>
          <a:p>
            <a:pPr algn="ctr"/>
            <a:r>
              <a:rPr lang="en-US" sz="1400" i="1" dirty="0">
                <a:solidFill>
                  <a:schemeClr val="bg1"/>
                </a:solidFill>
                <a:latin typeface="Meta OT" panose="020B0604030101020102" pitchFamily="34" charset="77"/>
              </a:rPr>
              <a:t>Dedicated to creating a nation where the best health and </a:t>
            </a:r>
          </a:p>
          <a:p>
            <a:pPr algn="ctr"/>
            <a:r>
              <a:rPr lang="en-US" sz="1400" i="1" dirty="0">
                <a:solidFill>
                  <a:schemeClr val="bg1"/>
                </a:solidFill>
                <a:latin typeface="Meta OT" panose="020B0604030101020102" pitchFamily="34" charset="77"/>
              </a:rPr>
              <a:t>health care are equally accessible and affordable to all</a:t>
            </a:r>
            <a:endParaRPr lang="en-US" sz="1400" dirty="0"/>
          </a:p>
        </p:txBody>
      </p:sp>
    </p:spTree>
    <p:extLst>
      <p:ext uri="{BB962C8B-B14F-4D97-AF65-F5344CB8AC3E}">
        <p14:creationId xmlns:p14="http://schemas.microsoft.com/office/powerpoint/2010/main" val="223398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gn Post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75419290-4263-5843-ABE9-E965C8EE7CD0}"/>
              </a:ext>
            </a:extLst>
          </p:cNvPr>
          <p:cNvSpPr/>
          <p:nvPr userDrawn="1"/>
        </p:nvSpPr>
        <p:spPr>
          <a:xfrm>
            <a:off x="0" y="0"/>
            <a:ext cx="9144000" cy="68580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9" name="Text Placeholder 8">
            <a:extLst>
              <a:ext uri="{FF2B5EF4-FFF2-40B4-BE49-F238E27FC236}">
                <a16:creationId xmlns:a16="http://schemas.microsoft.com/office/drawing/2014/main" xmlns="" id="{B6B3BE4D-AC98-5D46-8CD8-C9584AFC0E08}"/>
              </a:ext>
            </a:extLst>
          </p:cNvPr>
          <p:cNvSpPr>
            <a:spLocks noGrp="1"/>
          </p:cNvSpPr>
          <p:nvPr>
            <p:ph type="body" sz="quarter" idx="12" hasCustomPrompt="1"/>
          </p:nvPr>
        </p:nvSpPr>
        <p:spPr>
          <a:xfrm>
            <a:off x="0" y="3248378"/>
            <a:ext cx="9144000" cy="361244"/>
          </a:xfrm>
        </p:spPr>
        <p:txBody>
          <a:bodyPr>
            <a:noAutofit/>
          </a:bodyPr>
          <a:lstStyle>
            <a:lvl1pPr marL="0" indent="0" algn="ctr">
              <a:buNone/>
              <a:defRPr sz="2400">
                <a:solidFill>
                  <a:schemeClr val="bg1"/>
                </a:solidFill>
              </a:defRPr>
            </a:lvl1pPr>
            <a:lvl2pPr marL="457200" indent="0" algn="ctr">
              <a:buNone/>
              <a:defRPr sz="2400"/>
            </a:lvl2pPr>
            <a:lvl3pPr marL="914400" indent="0" algn="ctr">
              <a:buNone/>
              <a:defRPr sz="2400"/>
            </a:lvl3pPr>
            <a:lvl4pPr marL="1371600" indent="0" algn="ctr">
              <a:buNone/>
              <a:defRPr sz="2400"/>
            </a:lvl4pPr>
            <a:lvl5pPr marL="1828800" indent="0" algn="ctr">
              <a:buNone/>
              <a:defRPr sz="2400"/>
            </a:lvl5pPr>
          </a:lstStyle>
          <a:p>
            <a:pPr lvl="0"/>
            <a:r>
              <a:rPr lang="en-US" dirty="0"/>
              <a:t>Click to add label</a:t>
            </a:r>
          </a:p>
        </p:txBody>
      </p:sp>
    </p:spTree>
    <p:extLst>
      <p:ext uri="{BB962C8B-B14F-4D97-AF65-F5344CB8AC3E}">
        <p14:creationId xmlns:p14="http://schemas.microsoft.com/office/powerpoint/2010/main" val="1078049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hort Title: 1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1A70C9-6C1D-8C41-9044-24919434F739}"/>
              </a:ext>
            </a:extLst>
          </p:cNvPr>
          <p:cNvSpPr>
            <a:spLocks noGrp="1"/>
          </p:cNvSpPr>
          <p:nvPr>
            <p:ph type="title" hasCustomPrompt="1"/>
          </p:nvPr>
        </p:nvSpPr>
        <p:spPr>
          <a:xfrm>
            <a:off x="485422" y="708379"/>
            <a:ext cx="8184444" cy="879121"/>
          </a:xfrm>
        </p:spPr>
        <p:txBody>
          <a:bodyPr>
            <a:normAutofit/>
          </a:bodyPr>
          <a:lstStyle>
            <a:lvl1pPr algn="ctr">
              <a:defRPr sz="2000">
                <a:solidFill>
                  <a:srgbClr val="34A1DA"/>
                </a:solidFill>
              </a:defRPr>
            </a:lvl1pPr>
          </a:lstStyle>
          <a:p>
            <a:r>
              <a:rPr lang="en-US" dirty="0"/>
              <a:t>Click to edit header 2</a:t>
            </a:r>
          </a:p>
        </p:txBody>
      </p:sp>
      <p:sp>
        <p:nvSpPr>
          <p:cNvPr id="3" name="Content Placeholder 2">
            <a:extLst>
              <a:ext uri="{FF2B5EF4-FFF2-40B4-BE49-F238E27FC236}">
                <a16:creationId xmlns:a16="http://schemas.microsoft.com/office/drawing/2014/main" xmlns="" id="{A6D139CF-13E4-6B49-99D0-751F25C39D94}"/>
              </a:ext>
            </a:extLst>
          </p:cNvPr>
          <p:cNvSpPr>
            <a:spLocks noGrp="1"/>
          </p:cNvSpPr>
          <p:nvPr>
            <p:ph idx="1" hasCustomPrompt="1"/>
          </p:nvPr>
        </p:nvSpPr>
        <p:spPr>
          <a:xfrm>
            <a:off x="485422" y="1935516"/>
            <a:ext cx="8184444" cy="3833106"/>
          </a:xfrm>
        </p:spPr>
        <p:txBody>
          <a:bodyPr>
            <a:normAutofit/>
          </a:bodyPr>
          <a:lstStyle>
            <a:lvl1pPr>
              <a:defRPr sz="1600"/>
            </a:lvl1pPr>
            <a:lvl2pPr>
              <a:defRPr sz="1600"/>
            </a:lvl2pPr>
            <a:lvl3pPr>
              <a:defRPr sz="1600"/>
            </a:lvl3pPr>
            <a:lvl4pPr>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xmlns="" id="{49EF01B5-D607-8D47-88C1-2BF6F667A537}"/>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6" name="Right Triangle 15">
            <a:extLst>
              <a:ext uri="{FF2B5EF4-FFF2-40B4-BE49-F238E27FC236}">
                <a16:creationId xmlns:a16="http://schemas.microsoft.com/office/drawing/2014/main" xmlns="" id="{517DA7C3-2674-A04A-8CFE-AFA45BF2E44C}"/>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8" name="Footer Placeholder 3">
            <a:extLst>
              <a:ext uri="{FF2B5EF4-FFF2-40B4-BE49-F238E27FC236}">
                <a16:creationId xmlns:a16="http://schemas.microsoft.com/office/drawing/2014/main" xmlns="" id="{845D3A84-F899-A046-A192-CBE6F8377719}"/>
              </a:ext>
            </a:extLst>
          </p:cNvPr>
          <p:cNvSpPr>
            <a:spLocks noGrp="1"/>
          </p:cNvSpPr>
          <p:nvPr>
            <p:ph type="ftr" sz="quarter" idx="11"/>
          </p:nvPr>
        </p:nvSpPr>
        <p:spPr>
          <a:xfrm>
            <a:off x="474133" y="6356350"/>
            <a:ext cx="5629628" cy="365125"/>
          </a:xfrm>
          <a:prstGeom prst="rect">
            <a:avLst/>
          </a:prstGeom>
        </p:spPr>
        <p:txBody>
          <a:bodyPr/>
          <a:lstStyle>
            <a:lvl1pPr>
              <a:defRPr sz="800"/>
            </a:lvl1pPr>
          </a:lstStyle>
          <a:p>
            <a:pPr algn="l"/>
            <a:r>
              <a:rPr lang="en-US" dirty="0"/>
              <a:t>Sources</a:t>
            </a:r>
          </a:p>
        </p:txBody>
      </p:sp>
      <p:sp>
        <p:nvSpPr>
          <p:cNvPr id="19" name="Slide Number Placeholder 4">
            <a:extLst>
              <a:ext uri="{FF2B5EF4-FFF2-40B4-BE49-F238E27FC236}">
                <a16:creationId xmlns:a16="http://schemas.microsoft.com/office/drawing/2014/main" xmlns="" id="{D6B21B25-02D0-F64D-9A46-7901EEFC8B1C}"/>
              </a:ext>
            </a:extLst>
          </p:cNvPr>
          <p:cNvSpPr>
            <a:spLocks noGrp="1"/>
          </p:cNvSpPr>
          <p:nvPr>
            <p:ph type="sldNum" sz="quarter" idx="12"/>
          </p:nvPr>
        </p:nvSpPr>
        <p:spPr>
          <a:xfrm>
            <a:off x="8259515" y="6356350"/>
            <a:ext cx="518379" cy="365125"/>
          </a:xfrm>
        </p:spPr>
        <p:txBody>
          <a:bodyPr/>
          <a:lstStyle>
            <a:lvl1pPr algn="ctr">
              <a:defRPr/>
            </a:lvl1pPr>
          </a:lstStyle>
          <a:p>
            <a:fld id="{AE919B77-9796-D34E-8D5A-4054B4AFF4B6}" type="slidenum">
              <a:rPr lang="en-US" smtClean="0"/>
              <a:pPr/>
              <a:t>‹#›</a:t>
            </a:fld>
            <a:endParaRPr lang="en-US"/>
          </a:p>
        </p:txBody>
      </p:sp>
      <p:pic>
        <p:nvPicPr>
          <p:cNvPr id="20" name="Picture 19">
            <a:extLst>
              <a:ext uri="{FF2B5EF4-FFF2-40B4-BE49-F238E27FC236}">
                <a16:creationId xmlns:a16="http://schemas.microsoft.com/office/drawing/2014/main" xmlns="" id="{D00F3972-90B8-B64A-A3FF-94C4BE81DF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22" name="Text Placeholder 21">
            <a:extLst>
              <a:ext uri="{FF2B5EF4-FFF2-40B4-BE49-F238E27FC236}">
                <a16:creationId xmlns:a16="http://schemas.microsoft.com/office/drawing/2014/main" xmlns="" id="{1C1705FC-269D-234B-8538-80CFB454DF61}"/>
              </a:ext>
            </a:extLst>
          </p:cNvPr>
          <p:cNvSpPr>
            <a:spLocks noGrp="1"/>
          </p:cNvSpPr>
          <p:nvPr>
            <p:ph type="body" sz="quarter" idx="13" hasCustomPrompt="1"/>
          </p:nvPr>
        </p:nvSpPr>
        <p:spPr>
          <a:xfrm>
            <a:off x="485422" y="1610078"/>
            <a:ext cx="8184444" cy="325438"/>
          </a:xfrm>
        </p:spPr>
        <p:txBody>
          <a:bodyPr anchor="ctr">
            <a:normAutofit/>
          </a:bodyPr>
          <a:lstStyle>
            <a:lvl1pPr marL="0" indent="0">
              <a:buNone/>
              <a:defRPr sz="1600" b="1"/>
            </a:lvl1pPr>
          </a:lstStyle>
          <a:p>
            <a:pPr lvl="0"/>
            <a:r>
              <a:rPr lang="en-US" dirty="0"/>
              <a:t>Click to edit header 3</a:t>
            </a:r>
          </a:p>
        </p:txBody>
      </p:sp>
      <p:sp>
        <p:nvSpPr>
          <p:cNvPr id="7" name="Text Placeholder 6">
            <a:extLst>
              <a:ext uri="{FF2B5EF4-FFF2-40B4-BE49-F238E27FC236}">
                <a16:creationId xmlns:a16="http://schemas.microsoft.com/office/drawing/2014/main" xmlns="" id="{A4CDD9C5-A27D-4E45-BA86-357FF63CCDF1}"/>
              </a:ext>
            </a:extLst>
          </p:cNvPr>
          <p:cNvSpPr>
            <a:spLocks noGrp="1"/>
          </p:cNvSpPr>
          <p:nvPr>
            <p:ph type="body" sz="quarter" idx="14" hasCustomPrompt="1"/>
          </p:nvPr>
        </p:nvSpPr>
        <p:spPr>
          <a:xfrm>
            <a:off x="480218" y="1"/>
            <a:ext cx="8183563" cy="685800"/>
          </a:xfrm>
        </p:spPr>
        <p:txBody>
          <a:bodyPr anchor="ctr">
            <a:normAutofit/>
          </a:bodyPr>
          <a:lstStyle>
            <a:lvl1pPr marL="0" marR="0" indent="0" algn="ctr"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2400">
                <a:solidFill>
                  <a:schemeClr val="bg1"/>
                </a:solidFill>
              </a:defRPr>
            </a:lvl1pPr>
          </a:lstStyle>
          <a:p>
            <a:pPr lvl="0"/>
            <a:r>
              <a:rPr lang="en-US" dirty="0"/>
              <a:t>Click here to edit header 1 (short title)</a:t>
            </a:r>
          </a:p>
        </p:txBody>
      </p:sp>
    </p:spTree>
    <p:extLst>
      <p:ext uri="{BB962C8B-B14F-4D97-AF65-F5344CB8AC3E}">
        <p14:creationId xmlns:p14="http://schemas.microsoft.com/office/powerpoint/2010/main" val="315575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ong Title: One Column Content">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9D9C0DE8-AD91-E946-B608-6FCAF324BFCD}"/>
              </a:ext>
            </a:extLst>
          </p:cNvPr>
          <p:cNvSpPr>
            <a:spLocks noGrp="1"/>
          </p:cNvSpPr>
          <p:nvPr>
            <p:ph type="ftr" sz="quarter" idx="11"/>
          </p:nvPr>
        </p:nvSpPr>
        <p:spPr>
          <a:xfrm>
            <a:off x="485422" y="6356350"/>
            <a:ext cx="5629628" cy="365125"/>
          </a:xfrm>
          <a:prstGeom prst="rect">
            <a:avLst/>
          </a:prstGeom>
        </p:spPr>
        <p:txBody>
          <a:bodyPr/>
          <a:lstStyle>
            <a:lvl1pPr>
              <a:defRPr sz="800"/>
            </a:lvl1pPr>
          </a:lstStyle>
          <a:p>
            <a:pPr algn="l"/>
            <a:r>
              <a:rPr lang="en-US" dirty="0"/>
              <a:t>Sources</a:t>
            </a:r>
          </a:p>
        </p:txBody>
      </p:sp>
      <p:sp>
        <p:nvSpPr>
          <p:cNvPr id="5" name="Slide Number Placeholder 4">
            <a:extLst>
              <a:ext uri="{FF2B5EF4-FFF2-40B4-BE49-F238E27FC236}">
                <a16:creationId xmlns:a16="http://schemas.microsoft.com/office/drawing/2014/main" xmlns="" id="{DF03989D-CFF4-D043-859A-1EA47A5DEE69}"/>
              </a:ext>
            </a:extLst>
          </p:cNvPr>
          <p:cNvSpPr>
            <a:spLocks noGrp="1"/>
          </p:cNvSpPr>
          <p:nvPr>
            <p:ph type="sldNum" sz="quarter" idx="12"/>
          </p:nvPr>
        </p:nvSpPr>
        <p:spPr>
          <a:xfrm>
            <a:off x="8259515" y="6356350"/>
            <a:ext cx="522622" cy="365125"/>
          </a:xfrm>
        </p:spPr>
        <p:txBody>
          <a:bodyPr/>
          <a:lstStyle>
            <a:lvl1pPr algn="ctr">
              <a:defRPr/>
            </a:lvl1pPr>
          </a:lstStyle>
          <a:p>
            <a:fld id="{AE919B77-9796-D34E-8D5A-4054B4AFF4B6}" type="slidenum">
              <a:rPr lang="en-US" smtClean="0"/>
              <a:pPr/>
              <a:t>‹#›</a:t>
            </a:fld>
            <a:endParaRPr lang="en-US"/>
          </a:p>
        </p:txBody>
      </p:sp>
      <p:sp>
        <p:nvSpPr>
          <p:cNvPr id="6" name="Rectangle 5">
            <a:extLst>
              <a:ext uri="{FF2B5EF4-FFF2-40B4-BE49-F238E27FC236}">
                <a16:creationId xmlns:a16="http://schemas.microsoft.com/office/drawing/2014/main" xmlns="" id="{BEC8CE45-A1B1-974A-BAEB-4B0DBA97EA44}"/>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7" name="Right Triangle 6">
            <a:extLst>
              <a:ext uri="{FF2B5EF4-FFF2-40B4-BE49-F238E27FC236}">
                <a16:creationId xmlns:a16="http://schemas.microsoft.com/office/drawing/2014/main" xmlns="" id="{F74B6978-6D24-254E-A2B4-B0F8908E5FDD}"/>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pic>
        <p:nvPicPr>
          <p:cNvPr id="9" name="Picture 8">
            <a:extLst>
              <a:ext uri="{FF2B5EF4-FFF2-40B4-BE49-F238E27FC236}">
                <a16:creationId xmlns:a16="http://schemas.microsoft.com/office/drawing/2014/main" xmlns="" id="{5C6A6BD6-FCD4-5E45-AD87-898ED5C521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8" name="Content Placeholder 7">
            <a:extLst>
              <a:ext uri="{FF2B5EF4-FFF2-40B4-BE49-F238E27FC236}">
                <a16:creationId xmlns:a16="http://schemas.microsoft.com/office/drawing/2014/main" xmlns="" id="{8F996472-EB6C-A644-B35F-4F9FD3E95E33}"/>
              </a:ext>
            </a:extLst>
          </p:cNvPr>
          <p:cNvSpPr>
            <a:spLocks noGrp="1"/>
          </p:cNvSpPr>
          <p:nvPr>
            <p:ph sz="quarter" idx="13" hasCustomPrompt="1"/>
          </p:nvPr>
        </p:nvSpPr>
        <p:spPr>
          <a:xfrm>
            <a:off x="485422" y="2343676"/>
            <a:ext cx="8183563" cy="3424947"/>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a:lvl1pPr>
            <a:lvl2pPr>
              <a:defRPr sz="1600"/>
            </a:lvl2pPr>
            <a:lvl3pPr>
              <a:defRPr sz="1600"/>
            </a:lvl3pPr>
            <a:lvl4pPr>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1">
            <a:extLst>
              <a:ext uri="{FF2B5EF4-FFF2-40B4-BE49-F238E27FC236}">
                <a16:creationId xmlns:a16="http://schemas.microsoft.com/office/drawing/2014/main" xmlns="" id="{7D89E833-0B17-3E4D-8B62-F6AB84D73A6D}"/>
              </a:ext>
            </a:extLst>
          </p:cNvPr>
          <p:cNvSpPr>
            <a:spLocks noGrp="1"/>
          </p:cNvSpPr>
          <p:nvPr>
            <p:ph type="body" sz="quarter" idx="14" hasCustomPrompt="1"/>
          </p:nvPr>
        </p:nvSpPr>
        <p:spPr>
          <a:xfrm>
            <a:off x="485422" y="2006949"/>
            <a:ext cx="8183916" cy="325438"/>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a:t>
            </a:r>
          </a:p>
        </p:txBody>
      </p:sp>
      <p:sp>
        <p:nvSpPr>
          <p:cNvPr id="12" name="Text Placeholder 11">
            <a:extLst>
              <a:ext uri="{FF2B5EF4-FFF2-40B4-BE49-F238E27FC236}">
                <a16:creationId xmlns:a16="http://schemas.microsoft.com/office/drawing/2014/main" xmlns="" id="{FF08003C-54B2-A940-A82E-B9783A6B459E}"/>
              </a:ext>
            </a:extLst>
          </p:cNvPr>
          <p:cNvSpPr>
            <a:spLocks noGrp="1"/>
          </p:cNvSpPr>
          <p:nvPr>
            <p:ph type="body" sz="quarter" idx="15" hasCustomPrompt="1"/>
          </p:nvPr>
        </p:nvSpPr>
        <p:spPr>
          <a:xfrm>
            <a:off x="485422" y="1069622"/>
            <a:ext cx="8183563" cy="936974"/>
          </a:xfrm>
        </p:spPr>
        <p:txBody>
          <a:bodyPr anchor="ctr">
            <a:normAutofit/>
          </a:bodyPr>
          <a:lstStyle>
            <a:lvl1pPr marL="0" indent="0" algn="ctr">
              <a:buNone/>
              <a:defRPr lang="en-US" sz="2000" kern="1200" dirty="0" smtClean="0">
                <a:solidFill>
                  <a:srgbClr val="34A1DA"/>
                </a:solidFill>
                <a:latin typeface="+mj-lt"/>
                <a:ea typeface="+mj-ea"/>
                <a:cs typeface="+mj-cs"/>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header 2</a:t>
            </a:r>
          </a:p>
        </p:txBody>
      </p:sp>
      <p:sp>
        <p:nvSpPr>
          <p:cNvPr id="15" name="Text Placeholder 14">
            <a:extLst>
              <a:ext uri="{FF2B5EF4-FFF2-40B4-BE49-F238E27FC236}">
                <a16:creationId xmlns:a16="http://schemas.microsoft.com/office/drawing/2014/main" xmlns="" id="{DDC4BE14-F928-7849-912A-7F79B0AF5ACC}"/>
              </a:ext>
            </a:extLst>
          </p:cNvPr>
          <p:cNvSpPr>
            <a:spLocks noGrp="1"/>
          </p:cNvSpPr>
          <p:nvPr>
            <p:ph type="body" sz="quarter" idx="16" hasCustomPrompt="1"/>
          </p:nvPr>
        </p:nvSpPr>
        <p:spPr>
          <a:xfrm>
            <a:off x="485775" y="0"/>
            <a:ext cx="8183563" cy="1069975"/>
          </a:xfrm>
        </p:spPr>
        <p:txBody>
          <a:bodyPr anchor="ctr">
            <a:normAutofit/>
          </a:bodyPr>
          <a:lstStyle>
            <a:lvl1pPr marL="0" indent="0" algn="ctr">
              <a:buNone/>
              <a:defRPr sz="2400">
                <a:solidFill>
                  <a:schemeClr val="bg1"/>
                </a:solidFill>
              </a:defRPr>
            </a:lvl1pPr>
            <a:lvl2pPr marL="457200" indent="0" algn="ctr">
              <a:buNone/>
              <a:defRPr>
                <a:solidFill>
                  <a:schemeClr val="bg1"/>
                </a:solidFill>
              </a:defRPr>
            </a:lvl2pPr>
            <a:lvl3pPr marL="914400" indent="0" algn="ctr">
              <a:buNone/>
              <a:defRPr>
                <a:solidFill>
                  <a:schemeClr val="bg1"/>
                </a:solidFill>
              </a:defRPr>
            </a:lvl3pPr>
            <a:lvl4pPr marL="1371600" indent="0" algn="ctr">
              <a:buNone/>
              <a:defRPr>
                <a:solidFill>
                  <a:schemeClr val="bg1"/>
                </a:solidFill>
              </a:defRPr>
            </a:lvl4pPr>
            <a:lvl5pPr marL="1828800" indent="0" algn="ctr">
              <a:buNone/>
              <a:defRPr>
                <a:solidFill>
                  <a:schemeClr val="bg1"/>
                </a:solidFill>
              </a:defRPr>
            </a:lvl5pPr>
          </a:lstStyle>
          <a:p>
            <a:pPr lvl="0"/>
            <a:r>
              <a:rPr lang="en-US" dirty="0"/>
              <a:t>Click to edit header 1 (long title)</a:t>
            </a:r>
          </a:p>
        </p:txBody>
      </p:sp>
    </p:spTree>
    <p:extLst>
      <p:ext uri="{BB962C8B-B14F-4D97-AF65-F5344CB8AC3E}">
        <p14:creationId xmlns:p14="http://schemas.microsoft.com/office/powerpoint/2010/main" val="2495702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hort Title: One Column Text">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9D9C0DE8-AD91-E946-B608-6FCAF324BFCD}"/>
              </a:ext>
            </a:extLst>
          </p:cNvPr>
          <p:cNvSpPr>
            <a:spLocks noGrp="1"/>
          </p:cNvSpPr>
          <p:nvPr>
            <p:ph type="ftr" sz="quarter" idx="11"/>
          </p:nvPr>
        </p:nvSpPr>
        <p:spPr>
          <a:xfrm>
            <a:off x="474133" y="6356350"/>
            <a:ext cx="5629628" cy="365125"/>
          </a:xfrm>
          <a:prstGeom prst="rect">
            <a:avLst/>
          </a:prstGeom>
        </p:spPr>
        <p:txBody>
          <a:bodyPr/>
          <a:lstStyle>
            <a:lvl1pPr>
              <a:defRPr sz="800"/>
            </a:lvl1pPr>
          </a:lstStyle>
          <a:p>
            <a:pPr algn="l"/>
            <a:r>
              <a:rPr lang="en-US" dirty="0"/>
              <a:t>Sources</a:t>
            </a:r>
          </a:p>
        </p:txBody>
      </p:sp>
      <p:sp>
        <p:nvSpPr>
          <p:cNvPr id="5" name="Slide Number Placeholder 4">
            <a:extLst>
              <a:ext uri="{FF2B5EF4-FFF2-40B4-BE49-F238E27FC236}">
                <a16:creationId xmlns:a16="http://schemas.microsoft.com/office/drawing/2014/main" xmlns="" id="{DF03989D-CFF4-D043-859A-1EA47A5DEE69}"/>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dirty="0"/>
          </a:p>
        </p:txBody>
      </p:sp>
      <p:sp>
        <p:nvSpPr>
          <p:cNvPr id="6" name="Rectangle 5">
            <a:extLst>
              <a:ext uri="{FF2B5EF4-FFF2-40B4-BE49-F238E27FC236}">
                <a16:creationId xmlns:a16="http://schemas.microsoft.com/office/drawing/2014/main" xmlns="" id="{BEC8CE45-A1B1-974A-BAEB-4B0DBA97EA44}"/>
              </a:ext>
            </a:extLst>
          </p:cNvPr>
          <p:cNvSpPr/>
          <p:nvPr userDrawn="1"/>
        </p:nvSpPr>
        <p:spPr>
          <a:xfrm>
            <a:off x="0" y="0"/>
            <a:ext cx="9144000" cy="68527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7" name="Right Triangle 6">
            <a:extLst>
              <a:ext uri="{FF2B5EF4-FFF2-40B4-BE49-F238E27FC236}">
                <a16:creationId xmlns:a16="http://schemas.microsoft.com/office/drawing/2014/main" xmlns="" id="{F74B6978-6D24-254E-A2B4-B0F8908E5FDD}"/>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2" name="Title 1">
            <a:extLst>
              <a:ext uri="{FF2B5EF4-FFF2-40B4-BE49-F238E27FC236}">
                <a16:creationId xmlns:a16="http://schemas.microsoft.com/office/drawing/2014/main" xmlns="" id="{0D8AE56D-081F-7A4F-8ADE-FB61C572F4DA}"/>
              </a:ext>
            </a:extLst>
          </p:cNvPr>
          <p:cNvSpPr>
            <a:spLocks noGrp="1"/>
          </p:cNvSpPr>
          <p:nvPr>
            <p:ph type="title" hasCustomPrompt="1"/>
          </p:nvPr>
        </p:nvSpPr>
        <p:spPr>
          <a:xfrm>
            <a:off x="485421" y="1"/>
            <a:ext cx="8183563" cy="684746"/>
          </a:xfrm>
        </p:spPr>
        <p:txBody>
          <a:bodyPr anchor="ctr">
            <a:normAutofit/>
          </a:bodyPr>
          <a:lstStyle>
            <a:lvl1pPr algn="ctr">
              <a:defRPr sz="2400">
                <a:solidFill>
                  <a:schemeClr val="bg1"/>
                </a:solidFill>
              </a:defRPr>
            </a:lvl1pPr>
          </a:lstStyle>
          <a:p>
            <a:r>
              <a:rPr lang="en-US" dirty="0"/>
              <a:t>Click to edit header 1 (short title)</a:t>
            </a:r>
          </a:p>
        </p:txBody>
      </p:sp>
      <p:pic>
        <p:nvPicPr>
          <p:cNvPr id="9" name="Picture 8">
            <a:extLst>
              <a:ext uri="{FF2B5EF4-FFF2-40B4-BE49-F238E27FC236}">
                <a16:creationId xmlns:a16="http://schemas.microsoft.com/office/drawing/2014/main" xmlns="" id="{5C6A6BD6-FCD4-5E45-AD87-898ED5C521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3" name="Text Placeholder 12">
            <a:extLst>
              <a:ext uri="{FF2B5EF4-FFF2-40B4-BE49-F238E27FC236}">
                <a16:creationId xmlns:a16="http://schemas.microsoft.com/office/drawing/2014/main" xmlns="" id="{3FD40507-1BAA-9943-A1D1-605A20C28B9F}"/>
              </a:ext>
            </a:extLst>
          </p:cNvPr>
          <p:cNvSpPr>
            <a:spLocks noGrp="1"/>
          </p:cNvSpPr>
          <p:nvPr>
            <p:ph type="body" sz="quarter" idx="13" hasCustomPrompt="1"/>
          </p:nvPr>
        </p:nvSpPr>
        <p:spPr>
          <a:xfrm>
            <a:off x="485422" y="1926517"/>
            <a:ext cx="8183563" cy="3841579"/>
          </a:xfrm>
        </p:spPr>
        <p:txBody>
          <a:bodyPr>
            <a:normAutofit/>
          </a:bodyPr>
          <a:lstStyle>
            <a:lvl1pPr marL="228600" marR="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sz="1600"/>
            </a:lvl1pPr>
            <a:lvl2pPr>
              <a:defRPr sz="1600"/>
            </a:lvl2pPr>
            <a:lvl3pPr>
              <a:defRPr sz="1600"/>
            </a:lvl3pPr>
            <a:lvl4pPr>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1">
            <a:extLst>
              <a:ext uri="{FF2B5EF4-FFF2-40B4-BE49-F238E27FC236}">
                <a16:creationId xmlns:a16="http://schemas.microsoft.com/office/drawing/2014/main" xmlns="" id="{70A0AE01-7F1D-6A49-AD29-7E432D2D74B0}"/>
              </a:ext>
            </a:extLst>
          </p:cNvPr>
          <p:cNvSpPr>
            <a:spLocks noGrp="1"/>
          </p:cNvSpPr>
          <p:nvPr>
            <p:ph type="body" sz="quarter" idx="14" hasCustomPrompt="1"/>
          </p:nvPr>
        </p:nvSpPr>
        <p:spPr>
          <a:xfrm>
            <a:off x="485422" y="1601080"/>
            <a:ext cx="8183916" cy="325438"/>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a:t>
            </a:r>
          </a:p>
          <a:p>
            <a:pPr lvl="0"/>
            <a:endParaRPr lang="en-US" dirty="0"/>
          </a:p>
        </p:txBody>
      </p:sp>
      <p:sp>
        <p:nvSpPr>
          <p:cNvPr id="8" name="Text Placeholder 7">
            <a:extLst>
              <a:ext uri="{FF2B5EF4-FFF2-40B4-BE49-F238E27FC236}">
                <a16:creationId xmlns:a16="http://schemas.microsoft.com/office/drawing/2014/main" xmlns="" id="{8A5457B3-2991-284F-8385-9196DA207A9A}"/>
              </a:ext>
            </a:extLst>
          </p:cNvPr>
          <p:cNvSpPr>
            <a:spLocks noGrp="1"/>
          </p:cNvSpPr>
          <p:nvPr>
            <p:ph type="body" sz="quarter" idx="15" hasCustomPrompt="1"/>
          </p:nvPr>
        </p:nvSpPr>
        <p:spPr>
          <a:xfrm>
            <a:off x="485422" y="685274"/>
            <a:ext cx="8183563" cy="915806"/>
          </a:xfrm>
        </p:spPr>
        <p:txBody>
          <a:bodyPr anchor="ctr">
            <a:noAutofit/>
          </a:bodyPr>
          <a:lstStyle>
            <a:lvl1pPr marL="0" indent="0" algn="ctr">
              <a:buNone/>
              <a:defRPr sz="2000">
                <a:solidFill>
                  <a:srgbClr val="34A1DA"/>
                </a:solidFill>
              </a:defRPr>
            </a:lvl1pPr>
            <a:lvl2pPr marL="457200" indent="0">
              <a:buNone/>
              <a:defRPr sz="1800">
                <a:solidFill>
                  <a:srgbClr val="34A1DA"/>
                </a:solidFill>
              </a:defRPr>
            </a:lvl2pPr>
            <a:lvl3pPr marL="914400" indent="0">
              <a:buNone/>
              <a:defRPr sz="1600">
                <a:solidFill>
                  <a:srgbClr val="34A1DA"/>
                </a:solidFill>
              </a:defRPr>
            </a:lvl3pPr>
            <a:lvl4pPr marL="1371600" indent="0">
              <a:buNone/>
              <a:defRPr sz="1400">
                <a:solidFill>
                  <a:srgbClr val="34A1DA"/>
                </a:solidFill>
              </a:defRPr>
            </a:lvl4pPr>
            <a:lvl5pPr marL="1828800" indent="0">
              <a:buNone/>
              <a:defRPr sz="1400">
                <a:solidFill>
                  <a:srgbClr val="34A1DA"/>
                </a:solidFill>
              </a:defRPr>
            </a:lvl5pPr>
          </a:lstStyle>
          <a:p>
            <a:pPr lvl="0"/>
            <a:r>
              <a:rPr lang="en-US" dirty="0"/>
              <a:t>Click to edit header 2</a:t>
            </a:r>
          </a:p>
        </p:txBody>
      </p:sp>
    </p:spTree>
    <p:extLst>
      <p:ext uri="{BB962C8B-B14F-4D97-AF65-F5344CB8AC3E}">
        <p14:creationId xmlns:p14="http://schemas.microsoft.com/office/powerpoint/2010/main" val="2005095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ng Title: 1 Column Text">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9D9C0DE8-AD91-E946-B608-6FCAF324BFCD}"/>
              </a:ext>
            </a:extLst>
          </p:cNvPr>
          <p:cNvSpPr>
            <a:spLocks noGrp="1"/>
          </p:cNvSpPr>
          <p:nvPr>
            <p:ph type="ftr" sz="quarter" idx="11"/>
          </p:nvPr>
        </p:nvSpPr>
        <p:spPr>
          <a:xfrm>
            <a:off x="462844" y="6356350"/>
            <a:ext cx="5629628" cy="365125"/>
          </a:xfrm>
          <a:prstGeom prst="rect">
            <a:avLst/>
          </a:prstGeom>
        </p:spPr>
        <p:txBody>
          <a:bodyPr/>
          <a:lstStyle>
            <a:lvl1pPr>
              <a:defRPr sz="800"/>
            </a:lvl1pPr>
          </a:lstStyle>
          <a:p>
            <a:pPr algn="l"/>
            <a:r>
              <a:rPr lang="en-US" dirty="0"/>
              <a:t>Sources</a:t>
            </a:r>
          </a:p>
        </p:txBody>
      </p:sp>
      <p:sp>
        <p:nvSpPr>
          <p:cNvPr id="5" name="Slide Number Placeholder 4">
            <a:extLst>
              <a:ext uri="{FF2B5EF4-FFF2-40B4-BE49-F238E27FC236}">
                <a16:creationId xmlns:a16="http://schemas.microsoft.com/office/drawing/2014/main" xmlns="" id="{DF03989D-CFF4-D043-859A-1EA47A5DEE69}"/>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sp>
        <p:nvSpPr>
          <p:cNvPr id="6" name="Rectangle 5">
            <a:extLst>
              <a:ext uri="{FF2B5EF4-FFF2-40B4-BE49-F238E27FC236}">
                <a16:creationId xmlns:a16="http://schemas.microsoft.com/office/drawing/2014/main" xmlns="" id="{BEC8CE45-A1B1-974A-BAEB-4B0DBA97EA44}"/>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7" name="Right Triangle 6">
            <a:extLst>
              <a:ext uri="{FF2B5EF4-FFF2-40B4-BE49-F238E27FC236}">
                <a16:creationId xmlns:a16="http://schemas.microsoft.com/office/drawing/2014/main" xmlns="" id="{F74B6978-6D24-254E-A2B4-B0F8908E5FDD}"/>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2" name="Title 1">
            <a:extLst>
              <a:ext uri="{FF2B5EF4-FFF2-40B4-BE49-F238E27FC236}">
                <a16:creationId xmlns:a16="http://schemas.microsoft.com/office/drawing/2014/main" xmlns="" id="{0D8AE56D-081F-7A4F-8ADE-FB61C572F4DA}"/>
              </a:ext>
            </a:extLst>
          </p:cNvPr>
          <p:cNvSpPr>
            <a:spLocks noGrp="1"/>
          </p:cNvSpPr>
          <p:nvPr>
            <p:ph type="title" hasCustomPrompt="1"/>
          </p:nvPr>
        </p:nvSpPr>
        <p:spPr>
          <a:xfrm>
            <a:off x="485421" y="-1"/>
            <a:ext cx="8183563" cy="1069623"/>
          </a:xfrm>
        </p:spPr>
        <p:txBody>
          <a:bodyPr>
            <a:normAutofit/>
          </a:bodyPr>
          <a:lstStyle>
            <a:lvl1pPr algn="ctr">
              <a:defRPr sz="2400">
                <a:solidFill>
                  <a:schemeClr val="bg1"/>
                </a:solidFill>
              </a:defRPr>
            </a:lvl1pPr>
          </a:lstStyle>
          <a:p>
            <a:r>
              <a:rPr lang="en-US" dirty="0"/>
              <a:t>Click to edit header 1 (long title)</a:t>
            </a:r>
          </a:p>
        </p:txBody>
      </p:sp>
      <p:pic>
        <p:nvPicPr>
          <p:cNvPr id="9" name="Picture 8">
            <a:extLst>
              <a:ext uri="{FF2B5EF4-FFF2-40B4-BE49-F238E27FC236}">
                <a16:creationId xmlns:a16="http://schemas.microsoft.com/office/drawing/2014/main" xmlns="" id="{5C6A6BD6-FCD4-5E45-AD87-898ED5C521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1" name="Text Placeholder 21">
            <a:extLst>
              <a:ext uri="{FF2B5EF4-FFF2-40B4-BE49-F238E27FC236}">
                <a16:creationId xmlns:a16="http://schemas.microsoft.com/office/drawing/2014/main" xmlns="" id="{7D89E833-0B17-3E4D-8B62-F6AB84D73A6D}"/>
              </a:ext>
            </a:extLst>
          </p:cNvPr>
          <p:cNvSpPr>
            <a:spLocks noGrp="1"/>
          </p:cNvSpPr>
          <p:nvPr>
            <p:ph type="body" sz="quarter" idx="14" hasCustomPrompt="1"/>
          </p:nvPr>
        </p:nvSpPr>
        <p:spPr>
          <a:xfrm>
            <a:off x="485422" y="2018238"/>
            <a:ext cx="8183916" cy="325438"/>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a:t>
            </a:r>
          </a:p>
          <a:p>
            <a:pPr lvl="0"/>
            <a:endParaRPr lang="en-US" dirty="0"/>
          </a:p>
        </p:txBody>
      </p:sp>
      <p:sp>
        <p:nvSpPr>
          <p:cNvPr id="12" name="Text Placeholder 11">
            <a:extLst>
              <a:ext uri="{FF2B5EF4-FFF2-40B4-BE49-F238E27FC236}">
                <a16:creationId xmlns:a16="http://schemas.microsoft.com/office/drawing/2014/main" xmlns="" id="{C0288E83-4169-CC4C-9A7D-34E28C073327}"/>
              </a:ext>
            </a:extLst>
          </p:cNvPr>
          <p:cNvSpPr>
            <a:spLocks noGrp="1"/>
          </p:cNvSpPr>
          <p:nvPr>
            <p:ph type="body" sz="quarter" idx="15" hasCustomPrompt="1"/>
          </p:nvPr>
        </p:nvSpPr>
        <p:spPr>
          <a:xfrm>
            <a:off x="485422" y="2343150"/>
            <a:ext cx="8183563" cy="3425473"/>
          </a:xfrm>
        </p:spPr>
        <p:txBody>
          <a:bodyPr>
            <a:normAutofit/>
          </a:bodyPr>
          <a:lstStyle>
            <a:lvl1pPr>
              <a:defRPr sz="1600"/>
            </a:lvl1pPr>
            <a:lvl2pPr>
              <a:defRPr sz="1600"/>
            </a:lvl2pPr>
            <a:lvl3pPr>
              <a:defRPr sz="1600"/>
            </a:lvl3pPr>
            <a:lvl4pPr>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xmlns="" id="{28B9A97F-CD5E-7942-8363-4D4DE264059B}"/>
              </a:ext>
            </a:extLst>
          </p:cNvPr>
          <p:cNvSpPr>
            <a:spLocks noGrp="1"/>
          </p:cNvSpPr>
          <p:nvPr>
            <p:ph type="body" sz="quarter" idx="16" hasCustomPrompt="1"/>
          </p:nvPr>
        </p:nvSpPr>
        <p:spPr>
          <a:xfrm>
            <a:off x="485422" y="1069974"/>
            <a:ext cx="8183203" cy="948263"/>
          </a:xfrm>
        </p:spPr>
        <p:txBody>
          <a:bodyPr anchor="ctr">
            <a:normAutofit/>
          </a:bodyPr>
          <a:lstStyle>
            <a:lvl1pPr marL="0" indent="0" algn="ctr">
              <a:buNone/>
              <a:defRPr sz="2000">
                <a:solidFill>
                  <a:srgbClr val="34A1DA"/>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header 2</a:t>
            </a:r>
          </a:p>
        </p:txBody>
      </p:sp>
    </p:spTree>
    <p:extLst>
      <p:ext uri="{BB962C8B-B14F-4D97-AF65-F5344CB8AC3E}">
        <p14:creationId xmlns:p14="http://schemas.microsoft.com/office/powerpoint/2010/main" val="3914983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hort Title: No subheads, 1 column">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9D9C0DE8-AD91-E946-B608-6FCAF324BFCD}"/>
              </a:ext>
            </a:extLst>
          </p:cNvPr>
          <p:cNvSpPr>
            <a:spLocks noGrp="1"/>
          </p:cNvSpPr>
          <p:nvPr>
            <p:ph type="ftr" sz="quarter" idx="11"/>
          </p:nvPr>
        </p:nvSpPr>
        <p:spPr>
          <a:xfrm>
            <a:off x="474133" y="6356350"/>
            <a:ext cx="5629628" cy="365125"/>
          </a:xfrm>
          <a:prstGeom prst="rect">
            <a:avLst/>
          </a:prstGeom>
        </p:spPr>
        <p:txBody>
          <a:bodyPr/>
          <a:lstStyle>
            <a:lvl1pPr>
              <a:defRPr sz="800"/>
            </a:lvl1pPr>
          </a:lstStyle>
          <a:p>
            <a:pPr algn="l"/>
            <a:r>
              <a:rPr lang="en-US" dirty="0"/>
              <a:t>Sources</a:t>
            </a:r>
          </a:p>
        </p:txBody>
      </p:sp>
      <p:sp>
        <p:nvSpPr>
          <p:cNvPr id="5" name="Slide Number Placeholder 4">
            <a:extLst>
              <a:ext uri="{FF2B5EF4-FFF2-40B4-BE49-F238E27FC236}">
                <a16:creationId xmlns:a16="http://schemas.microsoft.com/office/drawing/2014/main" xmlns="" id="{DF03989D-CFF4-D043-859A-1EA47A5DEE69}"/>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dirty="0"/>
          </a:p>
        </p:txBody>
      </p:sp>
      <p:sp>
        <p:nvSpPr>
          <p:cNvPr id="6" name="Rectangle 5">
            <a:extLst>
              <a:ext uri="{FF2B5EF4-FFF2-40B4-BE49-F238E27FC236}">
                <a16:creationId xmlns:a16="http://schemas.microsoft.com/office/drawing/2014/main" xmlns="" id="{BEC8CE45-A1B1-974A-BAEB-4B0DBA97EA44}"/>
              </a:ext>
            </a:extLst>
          </p:cNvPr>
          <p:cNvSpPr/>
          <p:nvPr userDrawn="1"/>
        </p:nvSpPr>
        <p:spPr>
          <a:xfrm>
            <a:off x="0" y="0"/>
            <a:ext cx="9144000" cy="68527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7" name="Right Triangle 6">
            <a:extLst>
              <a:ext uri="{FF2B5EF4-FFF2-40B4-BE49-F238E27FC236}">
                <a16:creationId xmlns:a16="http://schemas.microsoft.com/office/drawing/2014/main" xmlns="" id="{F74B6978-6D24-254E-A2B4-B0F8908E5FDD}"/>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2" name="Title 1">
            <a:extLst>
              <a:ext uri="{FF2B5EF4-FFF2-40B4-BE49-F238E27FC236}">
                <a16:creationId xmlns:a16="http://schemas.microsoft.com/office/drawing/2014/main" xmlns="" id="{0D8AE56D-081F-7A4F-8ADE-FB61C572F4DA}"/>
              </a:ext>
            </a:extLst>
          </p:cNvPr>
          <p:cNvSpPr>
            <a:spLocks noGrp="1"/>
          </p:cNvSpPr>
          <p:nvPr>
            <p:ph type="title" hasCustomPrompt="1"/>
          </p:nvPr>
        </p:nvSpPr>
        <p:spPr>
          <a:xfrm>
            <a:off x="485421" y="1"/>
            <a:ext cx="8183563" cy="684746"/>
          </a:xfrm>
        </p:spPr>
        <p:txBody>
          <a:bodyPr anchor="ctr">
            <a:normAutofit/>
          </a:bodyPr>
          <a:lstStyle>
            <a:lvl1pPr algn="ctr">
              <a:defRPr sz="2400">
                <a:solidFill>
                  <a:schemeClr val="bg1"/>
                </a:solidFill>
              </a:defRPr>
            </a:lvl1pPr>
          </a:lstStyle>
          <a:p>
            <a:r>
              <a:rPr lang="en-US" dirty="0"/>
              <a:t>Click to edit header 1 (short title)</a:t>
            </a:r>
          </a:p>
        </p:txBody>
      </p:sp>
      <p:pic>
        <p:nvPicPr>
          <p:cNvPr id="9" name="Picture 8">
            <a:extLst>
              <a:ext uri="{FF2B5EF4-FFF2-40B4-BE49-F238E27FC236}">
                <a16:creationId xmlns:a16="http://schemas.microsoft.com/office/drawing/2014/main" xmlns="" id="{5C6A6BD6-FCD4-5E45-AD87-898ED5C521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0" name="Text Placeholder 9">
            <a:extLst>
              <a:ext uri="{FF2B5EF4-FFF2-40B4-BE49-F238E27FC236}">
                <a16:creationId xmlns:a16="http://schemas.microsoft.com/office/drawing/2014/main" xmlns="" id="{6A7885F5-58D2-664F-88B3-06AA058986A4}"/>
              </a:ext>
            </a:extLst>
          </p:cNvPr>
          <p:cNvSpPr>
            <a:spLocks noGrp="1"/>
          </p:cNvSpPr>
          <p:nvPr>
            <p:ph type="body" sz="quarter" idx="17"/>
          </p:nvPr>
        </p:nvSpPr>
        <p:spPr>
          <a:xfrm>
            <a:off x="485775" y="1332090"/>
            <a:ext cx="8183563" cy="432417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Tree>
    <p:extLst>
      <p:ext uri="{BB962C8B-B14F-4D97-AF65-F5344CB8AC3E}">
        <p14:creationId xmlns:p14="http://schemas.microsoft.com/office/powerpoint/2010/main" val="834627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ng Title: No subheads, 1 column">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9D9C0DE8-AD91-E946-B608-6FCAF324BFCD}"/>
              </a:ext>
            </a:extLst>
          </p:cNvPr>
          <p:cNvSpPr>
            <a:spLocks noGrp="1"/>
          </p:cNvSpPr>
          <p:nvPr>
            <p:ph type="ftr" sz="quarter" idx="11"/>
          </p:nvPr>
        </p:nvSpPr>
        <p:spPr>
          <a:xfrm>
            <a:off x="485422" y="6356350"/>
            <a:ext cx="5629628" cy="365125"/>
          </a:xfrm>
          <a:prstGeom prst="rect">
            <a:avLst/>
          </a:prstGeom>
        </p:spPr>
        <p:txBody>
          <a:bodyPr/>
          <a:lstStyle>
            <a:lvl1pPr>
              <a:defRPr sz="800"/>
            </a:lvl1pPr>
          </a:lstStyle>
          <a:p>
            <a:pPr algn="l"/>
            <a:r>
              <a:rPr lang="en-US" dirty="0"/>
              <a:t>Sources</a:t>
            </a:r>
          </a:p>
        </p:txBody>
      </p:sp>
      <p:sp>
        <p:nvSpPr>
          <p:cNvPr id="5" name="Slide Number Placeholder 4">
            <a:extLst>
              <a:ext uri="{FF2B5EF4-FFF2-40B4-BE49-F238E27FC236}">
                <a16:creationId xmlns:a16="http://schemas.microsoft.com/office/drawing/2014/main" xmlns="" id="{DF03989D-CFF4-D043-859A-1EA47A5DEE69}"/>
              </a:ext>
            </a:extLst>
          </p:cNvPr>
          <p:cNvSpPr>
            <a:spLocks noGrp="1"/>
          </p:cNvSpPr>
          <p:nvPr>
            <p:ph type="sldNum" sz="quarter" idx="12"/>
          </p:nvPr>
        </p:nvSpPr>
        <p:spPr>
          <a:xfrm>
            <a:off x="8259515" y="6356350"/>
            <a:ext cx="522622" cy="365125"/>
          </a:xfrm>
        </p:spPr>
        <p:txBody>
          <a:bodyPr/>
          <a:lstStyle>
            <a:lvl1pPr algn="ctr">
              <a:defRPr/>
            </a:lvl1pPr>
          </a:lstStyle>
          <a:p>
            <a:fld id="{AE919B77-9796-D34E-8D5A-4054B4AFF4B6}" type="slidenum">
              <a:rPr lang="en-US" smtClean="0"/>
              <a:pPr/>
              <a:t>‹#›</a:t>
            </a:fld>
            <a:endParaRPr lang="en-US"/>
          </a:p>
        </p:txBody>
      </p:sp>
      <p:sp>
        <p:nvSpPr>
          <p:cNvPr id="6" name="Rectangle 5">
            <a:extLst>
              <a:ext uri="{FF2B5EF4-FFF2-40B4-BE49-F238E27FC236}">
                <a16:creationId xmlns:a16="http://schemas.microsoft.com/office/drawing/2014/main" xmlns="" id="{BEC8CE45-A1B1-974A-BAEB-4B0DBA97EA44}"/>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7" name="Right Triangle 6">
            <a:extLst>
              <a:ext uri="{FF2B5EF4-FFF2-40B4-BE49-F238E27FC236}">
                <a16:creationId xmlns:a16="http://schemas.microsoft.com/office/drawing/2014/main" xmlns="" id="{F74B6978-6D24-254E-A2B4-B0F8908E5FDD}"/>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pic>
        <p:nvPicPr>
          <p:cNvPr id="9" name="Picture 8">
            <a:extLst>
              <a:ext uri="{FF2B5EF4-FFF2-40B4-BE49-F238E27FC236}">
                <a16:creationId xmlns:a16="http://schemas.microsoft.com/office/drawing/2014/main" xmlns="" id="{5C6A6BD6-FCD4-5E45-AD87-898ED5C521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5" name="Text Placeholder 14">
            <a:extLst>
              <a:ext uri="{FF2B5EF4-FFF2-40B4-BE49-F238E27FC236}">
                <a16:creationId xmlns:a16="http://schemas.microsoft.com/office/drawing/2014/main" xmlns="" id="{DDC4BE14-F928-7849-912A-7F79B0AF5ACC}"/>
              </a:ext>
            </a:extLst>
          </p:cNvPr>
          <p:cNvSpPr>
            <a:spLocks noGrp="1"/>
          </p:cNvSpPr>
          <p:nvPr>
            <p:ph type="body" sz="quarter" idx="16" hasCustomPrompt="1"/>
          </p:nvPr>
        </p:nvSpPr>
        <p:spPr>
          <a:xfrm>
            <a:off x="485775" y="0"/>
            <a:ext cx="8183563" cy="1069975"/>
          </a:xfrm>
        </p:spPr>
        <p:txBody>
          <a:bodyPr anchor="ctr">
            <a:normAutofit/>
          </a:bodyPr>
          <a:lstStyle>
            <a:lvl1pPr marL="0" indent="0" algn="ctr">
              <a:buNone/>
              <a:defRPr sz="2400">
                <a:solidFill>
                  <a:schemeClr val="bg1"/>
                </a:solidFill>
              </a:defRPr>
            </a:lvl1pPr>
            <a:lvl2pPr marL="457200" indent="0" algn="ctr">
              <a:buNone/>
              <a:defRPr>
                <a:solidFill>
                  <a:schemeClr val="bg1"/>
                </a:solidFill>
              </a:defRPr>
            </a:lvl2pPr>
            <a:lvl3pPr marL="914400" indent="0" algn="ctr">
              <a:buNone/>
              <a:defRPr>
                <a:solidFill>
                  <a:schemeClr val="bg1"/>
                </a:solidFill>
              </a:defRPr>
            </a:lvl3pPr>
            <a:lvl4pPr marL="1371600" indent="0" algn="ctr">
              <a:buNone/>
              <a:defRPr>
                <a:solidFill>
                  <a:schemeClr val="bg1"/>
                </a:solidFill>
              </a:defRPr>
            </a:lvl4pPr>
            <a:lvl5pPr marL="1828800" indent="0" algn="ctr">
              <a:buNone/>
              <a:defRPr>
                <a:solidFill>
                  <a:schemeClr val="bg1"/>
                </a:solidFill>
              </a:defRPr>
            </a:lvl5pPr>
          </a:lstStyle>
          <a:p>
            <a:pPr lvl="0"/>
            <a:r>
              <a:rPr lang="en-US" dirty="0"/>
              <a:t>Click to edit header 1 (long title)</a:t>
            </a:r>
          </a:p>
        </p:txBody>
      </p:sp>
      <p:sp>
        <p:nvSpPr>
          <p:cNvPr id="10" name="Text Placeholder 9">
            <a:extLst>
              <a:ext uri="{FF2B5EF4-FFF2-40B4-BE49-F238E27FC236}">
                <a16:creationId xmlns:a16="http://schemas.microsoft.com/office/drawing/2014/main" xmlns="" id="{1CCB2117-E643-974D-941E-28EEBCF2853B}"/>
              </a:ext>
            </a:extLst>
          </p:cNvPr>
          <p:cNvSpPr>
            <a:spLocks noGrp="1"/>
          </p:cNvSpPr>
          <p:nvPr>
            <p:ph type="body" sz="quarter" idx="17"/>
          </p:nvPr>
        </p:nvSpPr>
        <p:spPr>
          <a:xfrm>
            <a:off x="485775" y="1581150"/>
            <a:ext cx="8183563" cy="4075113"/>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Tree>
    <p:extLst>
      <p:ext uri="{BB962C8B-B14F-4D97-AF65-F5344CB8AC3E}">
        <p14:creationId xmlns:p14="http://schemas.microsoft.com/office/powerpoint/2010/main" val="2978066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hort Title: 2 Column Tex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xmlns="" id="{48E751B7-FF99-1D42-8CED-679AC1817448}"/>
              </a:ext>
            </a:extLst>
          </p:cNvPr>
          <p:cNvSpPr>
            <a:spLocks noGrp="1"/>
          </p:cNvSpPr>
          <p:nvPr>
            <p:ph type="title" hasCustomPrompt="1"/>
          </p:nvPr>
        </p:nvSpPr>
        <p:spPr>
          <a:xfrm>
            <a:off x="485422" y="685801"/>
            <a:ext cx="8165396" cy="903903"/>
          </a:xfrm>
        </p:spPr>
        <p:txBody>
          <a:bodyPr>
            <a:normAutofit/>
          </a:bodyPr>
          <a:lstStyle>
            <a:lvl1pPr algn="ctr">
              <a:defRPr sz="2000">
                <a:solidFill>
                  <a:srgbClr val="34A1DA"/>
                </a:solidFill>
              </a:defRPr>
            </a:lvl1pPr>
          </a:lstStyle>
          <a:p>
            <a:r>
              <a:rPr lang="en-US" dirty="0"/>
              <a:t>Click to edit header 2</a:t>
            </a:r>
          </a:p>
        </p:txBody>
      </p:sp>
      <p:sp>
        <p:nvSpPr>
          <p:cNvPr id="11" name="Rectangle 10">
            <a:extLst>
              <a:ext uri="{FF2B5EF4-FFF2-40B4-BE49-F238E27FC236}">
                <a16:creationId xmlns:a16="http://schemas.microsoft.com/office/drawing/2014/main" xmlns="" id="{EF6DE41B-FE18-724C-BAD4-114EE03CBBF4}"/>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2" name="Right Triangle 11">
            <a:extLst>
              <a:ext uri="{FF2B5EF4-FFF2-40B4-BE49-F238E27FC236}">
                <a16:creationId xmlns:a16="http://schemas.microsoft.com/office/drawing/2014/main" xmlns="" id="{22DCBF09-3516-9542-BEA5-2B996B27937B}"/>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4" name="Footer Placeholder 3">
            <a:extLst>
              <a:ext uri="{FF2B5EF4-FFF2-40B4-BE49-F238E27FC236}">
                <a16:creationId xmlns:a16="http://schemas.microsoft.com/office/drawing/2014/main" xmlns="" id="{04308BE8-A011-864F-9660-158F8BE9767A}"/>
              </a:ext>
            </a:extLst>
          </p:cNvPr>
          <p:cNvSpPr>
            <a:spLocks noGrp="1"/>
          </p:cNvSpPr>
          <p:nvPr>
            <p:ph type="ftr" sz="quarter" idx="11"/>
          </p:nvPr>
        </p:nvSpPr>
        <p:spPr>
          <a:xfrm>
            <a:off x="485422" y="6356350"/>
            <a:ext cx="5629628" cy="365125"/>
          </a:xfrm>
          <a:prstGeom prst="rect">
            <a:avLst/>
          </a:prstGeom>
        </p:spPr>
        <p:txBody>
          <a:bodyPr/>
          <a:lstStyle>
            <a:lvl1pPr>
              <a:defRPr sz="800"/>
            </a:lvl1pPr>
          </a:lstStyle>
          <a:p>
            <a:pPr algn="l"/>
            <a:r>
              <a:rPr lang="en-US" dirty="0"/>
              <a:t>Sources</a:t>
            </a:r>
          </a:p>
        </p:txBody>
      </p:sp>
      <p:sp>
        <p:nvSpPr>
          <p:cNvPr id="15" name="Slide Number Placeholder 4">
            <a:extLst>
              <a:ext uri="{FF2B5EF4-FFF2-40B4-BE49-F238E27FC236}">
                <a16:creationId xmlns:a16="http://schemas.microsoft.com/office/drawing/2014/main" xmlns="" id="{9934DD19-0A3C-BF4B-B0D0-3FF938E33A44}"/>
              </a:ext>
            </a:extLst>
          </p:cNvPr>
          <p:cNvSpPr>
            <a:spLocks noGrp="1"/>
          </p:cNvSpPr>
          <p:nvPr>
            <p:ph type="sldNum" sz="quarter" idx="12"/>
          </p:nvPr>
        </p:nvSpPr>
        <p:spPr>
          <a:xfrm>
            <a:off x="8261203" y="6356350"/>
            <a:ext cx="516325" cy="365125"/>
          </a:xfrm>
        </p:spPr>
        <p:txBody>
          <a:bodyPr/>
          <a:lstStyle>
            <a:lvl1pPr algn="ctr">
              <a:defRPr/>
            </a:lvl1pPr>
          </a:lstStyle>
          <a:p>
            <a:fld id="{AE919B77-9796-D34E-8D5A-4054B4AFF4B6}" type="slidenum">
              <a:rPr lang="en-US" smtClean="0"/>
              <a:pPr/>
              <a:t>‹#›</a:t>
            </a:fld>
            <a:endParaRPr lang="en-US"/>
          </a:p>
        </p:txBody>
      </p:sp>
      <p:pic>
        <p:nvPicPr>
          <p:cNvPr id="16" name="Picture 15">
            <a:extLst>
              <a:ext uri="{FF2B5EF4-FFF2-40B4-BE49-F238E27FC236}">
                <a16:creationId xmlns:a16="http://schemas.microsoft.com/office/drawing/2014/main" xmlns="" id="{6375E736-F843-064D-A681-889D7E6972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7" name="Text Placeholder 21">
            <a:extLst>
              <a:ext uri="{FF2B5EF4-FFF2-40B4-BE49-F238E27FC236}">
                <a16:creationId xmlns:a16="http://schemas.microsoft.com/office/drawing/2014/main" xmlns="" id="{B76B7FF2-7D30-1C4A-B955-6EC3C64940AF}"/>
              </a:ext>
            </a:extLst>
          </p:cNvPr>
          <p:cNvSpPr>
            <a:spLocks noGrp="1"/>
          </p:cNvSpPr>
          <p:nvPr>
            <p:ph type="body" sz="quarter" idx="13" hasCustomPrompt="1"/>
          </p:nvPr>
        </p:nvSpPr>
        <p:spPr>
          <a:xfrm>
            <a:off x="485422" y="1600993"/>
            <a:ext cx="3870325" cy="325790"/>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3a</a:t>
            </a:r>
          </a:p>
          <a:p>
            <a:pPr lvl="0"/>
            <a:endParaRPr lang="en-US" dirty="0"/>
          </a:p>
        </p:txBody>
      </p:sp>
      <p:sp>
        <p:nvSpPr>
          <p:cNvPr id="18" name="Text Placeholder 21">
            <a:extLst>
              <a:ext uri="{FF2B5EF4-FFF2-40B4-BE49-F238E27FC236}">
                <a16:creationId xmlns:a16="http://schemas.microsoft.com/office/drawing/2014/main" xmlns="" id="{79E79BE0-8576-AE4A-9E96-DEB6E3FA4D57}"/>
              </a:ext>
            </a:extLst>
          </p:cNvPr>
          <p:cNvSpPr>
            <a:spLocks noGrp="1"/>
          </p:cNvSpPr>
          <p:nvPr>
            <p:ph type="body" sz="quarter" idx="14" hasCustomPrompt="1"/>
          </p:nvPr>
        </p:nvSpPr>
        <p:spPr>
          <a:xfrm>
            <a:off x="4773173" y="1600993"/>
            <a:ext cx="3879144" cy="325790"/>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3b</a:t>
            </a:r>
          </a:p>
          <a:p>
            <a:pPr lvl="0"/>
            <a:endParaRPr lang="en-US" dirty="0"/>
          </a:p>
        </p:txBody>
      </p:sp>
      <p:sp>
        <p:nvSpPr>
          <p:cNvPr id="3" name="Text Placeholder 2">
            <a:extLst>
              <a:ext uri="{FF2B5EF4-FFF2-40B4-BE49-F238E27FC236}">
                <a16:creationId xmlns:a16="http://schemas.microsoft.com/office/drawing/2014/main" xmlns="" id="{01F2DAF4-F370-7E4F-AD5D-4C11D9E40F13}"/>
              </a:ext>
            </a:extLst>
          </p:cNvPr>
          <p:cNvSpPr>
            <a:spLocks noGrp="1"/>
          </p:cNvSpPr>
          <p:nvPr>
            <p:ph type="body" sz="quarter" idx="15" hasCustomPrompt="1"/>
          </p:nvPr>
        </p:nvSpPr>
        <p:spPr>
          <a:xfrm>
            <a:off x="485422" y="1938691"/>
            <a:ext cx="3870325" cy="3852510"/>
          </a:xfrm>
        </p:spPr>
        <p:txBody>
          <a:bodyPr>
            <a:normAutofit/>
          </a:bodyPr>
          <a:lstStyle>
            <a:lvl1pPr>
              <a:defRPr sz="1600"/>
            </a:lvl1pPr>
            <a:lvl2pPr>
              <a:defRPr sz="1600"/>
            </a:lvl2pPr>
            <a:lvl3pPr>
              <a:defRPr sz="1600"/>
            </a:lvl3pPr>
            <a:lvl4pPr>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2">
            <a:extLst>
              <a:ext uri="{FF2B5EF4-FFF2-40B4-BE49-F238E27FC236}">
                <a16:creationId xmlns:a16="http://schemas.microsoft.com/office/drawing/2014/main" xmlns="" id="{67803B64-E1B0-1E4E-90D7-D103341A856E}"/>
              </a:ext>
            </a:extLst>
          </p:cNvPr>
          <p:cNvSpPr>
            <a:spLocks noGrp="1"/>
          </p:cNvSpPr>
          <p:nvPr>
            <p:ph type="body" sz="quarter" idx="16" hasCustomPrompt="1"/>
          </p:nvPr>
        </p:nvSpPr>
        <p:spPr>
          <a:xfrm>
            <a:off x="4773173" y="1938691"/>
            <a:ext cx="3896693" cy="3852510"/>
          </a:xfrm>
        </p:spPr>
        <p:txBody>
          <a:bodyPr>
            <a:normAutofit/>
          </a:bodyPr>
          <a:lstStyle>
            <a:lvl1pPr>
              <a:defRPr sz="1600"/>
            </a:lvl1pPr>
            <a:lvl2pPr>
              <a:defRPr sz="1600"/>
            </a:lvl2pPr>
            <a:lvl3pPr>
              <a:defRPr sz="1600"/>
            </a:lvl3pPr>
            <a:lvl4pPr>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DA6417BB-9913-B249-B170-8E285E1F5D4E}"/>
              </a:ext>
            </a:extLst>
          </p:cNvPr>
          <p:cNvSpPr>
            <a:spLocks noGrp="1"/>
          </p:cNvSpPr>
          <p:nvPr>
            <p:ph type="body" sz="quarter" idx="17" hasCustomPrompt="1"/>
          </p:nvPr>
        </p:nvSpPr>
        <p:spPr>
          <a:xfrm>
            <a:off x="485775" y="0"/>
            <a:ext cx="8164513" cy="685800"/>
          </a:xfrm>
        </p:spPr>
        <p:txBody>
          <a:bodyPr anchor="ctr"/>
          <a:lstStyle>
            <a:lvl1pPr marL="0" indent="0" algn="ctr">
              <a:buNone/>
              <a:defRPr sz="2400">
                <a:solidFill>
                  <a:schemeClr val="bg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dirty="0"/>
              <a:t>Click to edit header 1 (short title)</a:t>
            </a:r>
          </a:p>
        </p:txBody>
      </p:sp>
    </p:spTree>
    <p:extLst>
      <p:ext uri="{BB962C8B-B14F-4D97-AF65-F5344CB8AC3E}">
        <p14:creationId xmlns:p14="http://schemas.microsoft.com/office/powerpoint/2010/main" val="217483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1F84E98-ED1C-0A46-BCF4-B7F50E254B1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E45CA03A-D28E-944D-AB0F-5A2B5C3B290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xmlns="" id="{6600D138-E986-2549-99BB-CA166A5B9B58}"/>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19B77-9796-D34E-8D5A-4054B4AFF4B6}" type="slidenum">
              <a:rPr lang="en-US" smtClean="0"/>
              <a:t>‹#›</a:t>
            </a:fld>
            <a:endParaRPr lang="en-US"/>
          </a:p>
        </p:txBody>
      </p:sp>
      <p:sp>
        <p:nvSpPr>
          <p:cNvPr id="9" name="Footer Placeholder 8">
            <a:extLst>
              <a:ext uri="{FF2B5EF4-FFF2-40B4-BE49-F238E27FC236}">
                <a16:creationId xmlns:a16="http://schemas.microsoft.com/office/drawing/2014/main" xmlns="" id="{DA2ED9ED-ACE1-484D-8D68-5BE6C472CFD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Sources</a:t>
            </a:r>
          </a:p>
        </p:txBody>
      </p:sp>
    </p:spTree>
    <p:extLst>
      <p:ext uri="{BB962C8B-B14F-4D97-AF65-F5344CB8AC3E}">
        <p14:creationId xmlns:p14="http://schemas.microsoft.com/office/powerpoint/2010/main" val="439896894"/>
      </p:ext>
    </p:extLst>
  </p:cSld>
  <p:clrMap bg1="lt1" tx1="dk1" bg2="lt2" tx2="dk2" accent1="accent1" accent2="accent2" accent3="accent3" accent4="accent4" accent5="accent5" accent6="accent6" hlink="hlink" folHlink="folHlink"/>
  <p:sldLayoutIdLst>
    <p:sldLayoutId id="2147483673" r:id="rId1"/>
    <p:sldLayoutId id="2147483690" r:id="rId2"/>
    <p:sldLayoutId id="2147483674" r:id="rId3"/>
    <p:sldLayoutId id="2147483682" r:id="rId4"/>
    <p:sldLayoutId id="2147483678" r:id="rId5"/>
    <p:sldLayoutId id="2147483683" r:id="rId6"/>
    <p:sldLayoutId id="2147483692" r:id="rId7"/>
    <p:sldLayoutId id="2147483691" r:id="rId8"/>
    <p:sldLayoutId id="2147483687" r:id="rId9"/>
    <p:sldLayoutId id="2147483688" r:id="rId10"/>
    <p:sldLayoutId id="2147483677" r:id="rId11"/>
    <p:sldLayoutId id="2147483684" r:id="rId12"/>
    <p:sldLayoutId id="2147483680" r:id="rId13"/>
    <p:sldLayoutId id="2147483685" r:id="rId14"/>
    <p:sldLayoutId id="2147483681" r:id="rId15"/>
    <p:sldLayoutId id="2147483686" r:id="rId16"/>
    <p:sldLayoutId id="2147483689" r:id="rId17"/>
  </p:sldLayoutIdLst>
  <p:hf hdr="0" dt="0"/>
  <p:txStyles>
    <p:titleStyle>
      <a:lvl1pPr algn="l" defTabSz="914400" rtl="0" eaLnBrk="1" latinLnBrk="0" hangingPunct="1">
        <a:lnSpc>
          <a:spcPct val="90000"/>
        </a:lnSpc>
        <a:spcBef>
          <a:spcPct val="0"/>
        </a:spcBef>
        <a:buNone/>
        <a:defRPr sz="2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34A1DA"/>
        </a:buClr>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34A1DA"/>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34A1DA"/>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34A1DA"/>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34A1DA"/>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xmlns="" id="{226B27AE-E1A2-0C46-9938-FE4FEC5DA3CD}"/>
              </a:ext>
            </a:extLst>
          </p:cNvPr>
          <p:cNvSpPr>
            <a:spLocks noGrp="1"/>
          </p:cNvSpPr>
          <p:nvPr>
            <p:ph type="body" sz="quarter" idx="10"/>
          </p:nvPr>
        </p:nvSpPr>
        <p:spPr>
          <a:xfrm>
            <a:off x="0" y="2884449"/>
            <a:ext cx="9144000" cy="973874"/>
          </a:xfrm>
        </p:spPr>
        <p:txBody>
          <a:bodyPr>
            <a:normAutofit lnSpcReduction="10000"/>
          </a:bodyPr>
          <a:lstStyle/>
          <a:p>
            <a:r>
              <a:rPr lang="en-US" sz="2400" dirty="0" smtClean="0"/>
              <a:t>Responding to Rural Health Challenges </a:t>
            </a:r>
            <a:endParaRPr lang="en-US" sz="2400" dirty="0"/>
          </a:p>
          <a:p>
            <a:r>
              <a:rPr lang="en-US" b="0" dirty="0" smtClean="0"/>
              <a:t>Ellen Albritton</a:t>
            </a:r>
          </a:p>
          <a:p>
            <a:r>
              <a:rPr lang="en-US" b="0" dirty="0" smtClean="0"/>
              <a:t>Senior Policy Analyst</a:t>
            </a:r>
            <a:endParaRPr lang="en-US" b="0" dirty="0"/>
          </a:p>
        </p:txBody>
      </p:sp>
    </p:spTree>
    <p:extLst>
      <p:ext uri="{BB962C8B-B14F-4D97-AF65-F5344CB8AC3E}">
        <p14:creationId xmlns:p14="http://schemas.microsoft.com/office/powerpoint/2010/main" val="526998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4"/>
          </p:nvPr>
        </p:nvSpPr>
        <p:spPr>
          <a:xfrm>
            <a:off x="494506" y="1661266"/>
            <a:ext cx="3887788" cy="3813794"/>
          </a:xfrm>
        </p:spPr>
        <p:txBody>
          <a:bodyPr/>
          <a:lstStyle/>
          <a:p>
            <a:r>
              <a:rPr lang="en-US" dirty="0" smtClean="0"/>
              <a:t>Higher overall mortality rates</a:t>
            </a:r>
          </a:p>
          <a:p>
            <a:r>
              <a:rPr lang="en-US" dirty="0" smtClean="0"/>
              <a:t>Higher rates of suicide for youth and veterans </a:t>
            </a:r>
          </a:p>
          <a:p>
            <a:r>
              <a:rPr lang="en-US" dirty="0" smtClean="0"/>
              <a:t>Higher rates of uninsured </a:t>
            </a:r>
          </a:p>
          <a:p>
            <a:r>
              <a:rPr lang="en-US" dirty="0" smtClean="0"/>
              <a:t>Higher rates of smoking</a:t>
            </a:r>
          </a:p>
          <a:p>
            <a:r>
              <a:rPr lang="en-US" dirty="0" smtClean="0"/>
              <a:t>AND greater disparities for people of color living in rural areas </a:t>
            </a:r>
          </a:p>
          <a:p>
            <a:endParaRPr lang="en-US" dirty="0" smtClean="0"/>
          </a:p>
          <a:p>
            <a:endParaRPr lang="en-US" dirty="0"/>
          </a:p>
        </p:txBody>
      </p:sp>
      <p:sp>
        <p:nvSpPr>
          <p:cNvPr id="4" name="Title 3">
            <a:extLst>
              <a:ext uri="{FF2B5EF4-FFF2-40B4-BE49-F238E27FC236}">
                <a16:creationId xmlns:a16="http://schemas.microsoft.com/office/drawing/2014/main" xmlns="" id="{C249AC75-80E7-5145-951E-FD12242D16D7}"/>
              </a:ext>
            </a:extLst>
          </p:cNvPr>
          <p:cNvSpPr>
            <a:spLocks noGrp="1"/>
          </p:cNvSpPr>
          <p:nvPr>
            <p:ph type="title"/>
          </p:nvPr>
        </p:nvSpPr>
        <p:spPr/>
        <p:txBody>
          <a:bodyPr/>
          <a:lstStyle/>
          <a:p>
            <a:pPr algn="l"/>
            <a:r>
              <a:rPr lang="en-US" dirty="0" smtClean="0"/>
              <a:t>Compared with urban areas:</a:t>
            </a:r>
            <a:endParaRPr lang="en-US" dirty="0"/>
          </a:p>
        </p:txBody>
      </p:sp>
      <p:sp>
        <p:nvSpPr>
          <p:cNvPr id="3" name="Slide Number Placeholder 2">
            <a:extLst>
              <a:ext uri="{FF2B5EF4-FFF2-40B4-BE49-F238E27FC236}">
                <a16:creationId xmlns:a16="http://schemas.microsoft.com/office/drawing/2014/main" xmlns="" id="{48534DC6-C65C-8849-B726-91B0FB63EB73}"/>
              </a:ext>
            </a:extLst>
          </p:cNvPr>
          <p:cNvSpPr>
            <a:spLocks noGrp="1"/>
          </p:cNvSpPr>
          <p:nvPr>
            <p:ph type="sldNum" sz="quarter" idx="12"/>
          </p:nvPr>
        </p:nvSpPr>
        <p:spPr/>
        <p:txBody>
          <a:bodyPr/>
          <a:lstStyle/>
          <a:p>
            <a:fld id="{AE919B77-9796-D34E-8D5A-4054B4AFF4B6}" type="slidenum">
              <a:rPr lang="en-US" smtClean="0"/>
              <a:pPr/>
              <a:t>2</a:t>
            </a:fld>
            <a:endParaRPr lang="en-US"/>
          </a:p>
        </p:txBody>
      </p:sp>
      <p:sp>
        <p:nvSpPr>
          <p:cNvPr id="12" name="Text Placeholder 11"/>
          <p:cNvSpPr>
            <a:spLocks noGrp="1"/>
          </p:cNvSpPr>
          <p:nvPr>
            <p:ph type="body" sz="quarter" idx="15"/>
          </p:nvPr>
        </p:nvSpPr>
        <p:spPr/>
        <p:txBody>
          <a:bodyPr/>
          <a:lstStyle/>
          <a:p>
            <a:r>
              <a:rPr lang="en-US" dirty="0" smtClean="0"/>
              <a:t>Responding to Rural Health Challenges </a:t>
            </a:r>
            <a:r>
              <a:rPr lang="en-US" dirty="0"/>
              <a:t>is a Health Equity Issue</a:t>
            </a:r>
          </a:p>
        </p:txBody>
      </p:sp>
      <p:pic>
        <p:nvPicPr>
          <p:cNvPr id="1026" name="Picture 2" descr="https://dl.boxcloud.com/api/2.0/internal_files/359350158582/versions/379810548582/representations/jpg_paged_2048x2048/content/1.jpg?access_token=1!vli8rtjk6RrR8xPRJSI0Jj3eyRwV99pt6xB4XuTqYVQmO84WgzFIvFCeIQX0DW97O4T0FMlq1lp70nHiQiZ-R8IuJcaWaZReTRVnxF-Yoxvi2Fi_K6rsJP8htUvQFS688tD-XkGyttgsjhnn2rfHVeKPuHMsJUKnqIcGCizmoWalx3zJqmaaMxHj2lU-mNwmI3CMgyzrsMWUOCK-k0RL8cThRFqdzJoFmmS24SoQDLw_xl8zaeO3oru6ZjIHyh81u8VKocgFZZGmLwSFAdxhgs9iLjvE_jk1nmGPz2ut_XsjTZVe8rQJFB7a8HSMjHbQAaVHFp9guup71LFsGtDNCcxHpmzhvKc0RVUngWyz7R0lEPEOee9OQRMFWS8UgLxPZa_UdO_PG-7C_R915Qz0oaRldQY5tDIbIhZgBw0sI6SDrYU7aq2Fz1KFIKuJztYHp6kiJ52xchtiPI1fzz5RChkUnKdQ1VdsWk15hGIvvGfwZAwdjUxC2y08wTchrACiw5-3PpTEcPS8nZM__BCs_LFackhQe1Hptj7Rg3ObyPiV8qPfnTQQQhq5mjtd4zpR&amp;box_client_name=box-content-preview&amp;box_client_version=1.58.3"/>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917136" y="882231"/>
            <a:ext cx="3712464" cy="2773680"/>
          </a:xfrm>
          <a:prstGeom prst="rect">
            <a:avLst/>
          </a:prstGeom>
          <a:noFill/>
          <a:extLst>
            <a:ext uri="{909E8E84-426E-40DD-AFC4-6F175D3DCCD1}">
              <a14:hiddenFill xmlns:a14="http://schemas.microsoft.com/office/drawing/2010/main">
                <a:solidFill>
                  <a:srgbClr val="FFFFFF"/>
                </a:solidFill>
              </a14:hiddenFill>
            </a:ext>
          </a:extLst>
        </p:spPr>
      </p:pic>
      <p:sp>
        <p:nvSpPr>
          <p:cNvPr id="14" name="Text Placeholder 6"/>
          <p:cNvSpPr>
            <a:spLocks noGrp="1"/>
          </p:cNvSpPr>
          <p:nvPr>
            <p:ph type="body" sz="quarter" idx="13"/>
          </p:nvPr>
        </p:nvSpPr>
        <p:spPr>
          <a:xfrm>
            <a:off x="778475" y="4290143"/>
            <a:ext cx="7871460" cy="707474"/>
          </a:xfrm>
        </p:spPr>
        <p:txBody>
          <a:bodyPr>
            <a:normAutofit/>
          </a:bodyPr>
          <a:lstStyle/>
          <a:p>
            <a:pPr algn="ctr"/>
            <a:r>
              <a:rPr lang="en-US" dirty="0" smtClean="0"/>
              <a:t>Development and advancement of patient-centered health system transformation policies designed to reduce </a:t>
            </a:r>
            <a:r>
              <a:rPr lang="en-US" dirty="0" smtClean="0">
                <a:solidFill>
                  <a:srgbClr val="C00000"/>
                </a:solidFill>
              </a:rPr>
              <a:t>racial, ethnic, and geographic inequities  </a:t>
            </a:r>
            <a:endParaRPr lang="en-US" dirty="0">
              <a:solidFill>
                <a:srgbClr val="C00000"/>
              </a:solidFill>
            </a:endParaRPr>
          </a:p>
        </p:txBody>
      </p:sp>
    </p:spTree>
    <p:extLst>
      <p:ext uri="{BB962C8B-B14F-4D97-AF65-F5344CB8AC3E}">
        <p14:creationId xmlns:p14="http://schemas.microsoft.com/office/powerpoint/2010/main" val="2990770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lgn="l"/>
            <a:r>
              <a:rPr lang="en-US" smtClean="0"/>
              <a:t>Sources</a:t>
            </a:r>
            <a:endParaRPr lang="en-US" dirty="0"/>
          </a:p>
        </p:txBody>
      </p:sp>
      <p:sp>
        <p:nvSpPr>
          <p:cNvPr id="6" name="Slide Number Placeholder 5"/>
          <p:cNvSpPr>
            <a:spLocks noGrp="1"/>
          </p:cNvSpPr>
          <p:nvPr>
            <p:ph type="sldNum" sz="quarter" idx="12"/>
          </p:nvPr>
        </p:nvSpPr>
        <p:spPr/>
        <p:txBody>
          <a:bodyPr/>
          <a:lstStyle/>
          <a:p>
            <a:fld id="{AE919B77-9796-D34E-8D5A-4054B4AFF4B6}" type="slidenum">
              <a:rPr lang="en-US" smtClean="0"/>
              <a:pPr/>
              <a:t>3</a:t>
            </a:fld>
            <a:endParaRPr lang="en-US"/>
          </a:p>
        </p:txBody>
      </p:sp>
      <p:sp>
        <p:nvSpPr>
          <p:cNvPr id="9" name="Text Placeholder 8"/>
          <p:cNvSpPr>
            <a:spLocks noGrp="1"/>
          </p:cNvSpPr>
          <p:nvPr>
            <p:ph type="body" sz="quarter" idx="15"/>
          </p:nvPr>
        </p:nvSpPr>
        <p:spPr/>
        <p:txBody>
          <a:bodyPr>
            <a:normAutofit lnSpcReduction="10000"/>
          </a:bodyPr>
          <a:lstStyle/>
          <a:p>
            <a:r>
              <a:rPr lang="en-US" dirty="0" smtClean="0"/>
              <a:t>Policy Domains for Achieving a Transformed, High-Value, Equitable Health Care System</a:t>
            </a:r>
            <a:endParaRPr lang="en-US" dirty="0"/>
          </a:p>
        </p:txBody>
      </p:sp>
      <p:pic>
        <p:nvPicPr>
          <p:cNvPr id="16" name="Picture 15"/>
          <p:cNvPicPr>
            <a:picLocks noChangeAspect="1"/>
          </p:cNvPicPr>
          <p:nvPr/>
        </p:nvPicPr>
        <p:blipFill>
          <a:blip r:embed="rId2"/>
          <a:stretch>
            <a:fillRect/>
          </a:stretch>
        </p:blipFill>
        <p:spPr>
          <a:xfrm>
            <a:off x="583610" y="862557"/>
            <a:ext cx="7820025" cy="4105275"/>
          </a:xfrm>
          <a:prstGeom prst="rect">
            <a:avLst/>
          </a:prstGeom>
        </p:spPr>
      </p:pic>
    </p:spTree>
    <p:extLst>
      <p:ext uri="{BB962C8B-B14F-4D97-AF65-F5344CB8AC3E}">
        <p14:creationId xmlns:p14="http://schemas.microsoft.com/office/powerpoint/2010/main" val="1649411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593450" y="1062351"/>
            <a:ext cx="8184444" cy="4644385"/>
          </a:xfrm>
        </p:spPr>
        <p:txBody>
          <a:bodyPr/>
          <a:lstStyle/>
          <a:p>
            <a:r>
              <a:rPr lang="en-US" sz="2000" b="1" dirty="0" smtClean="0"/>
              <a:t>Payment Systems: </a:t>
            </a:r>
            <a:r>
              <a:rPr lang="en-US" sz="2000" dirty="0" smtClean="0"/>
              <a:t>use risk adjustment that accounts for the social risk factors present</a:t>
            </a:r>
          </a:p>
          <a:p>
            <a:r>
              <a:rPr lang="en-US" sz="2000" b="1" dirty="0" smtClean="0"/>
              <a:t>Safety Net Providers: </a:t>
            </a:r>
            <a:r>
              <a:rPr lang="en-US" sz="2000" dirty="0" smtClean="0"/>
              <a:t>expand funding &amp; technical assistance for providers to transform care delivery</a:t>
            </a:r>
          </a:p>
          <a:p>
            <a:r>
              <a:rPr lang="en-US" sz="2000" b="1" dirty="0" smtClean="0"/>
              <a:t>Community Partnerships: </a:t>
            </a:r>
            <a:r>
              <a:rPr lang="en-US" sz="2000" dirty="0" smtClean="0"/>
              <a:t>resource infrastructure necessary to enable seamless coordination</a:t>
            </a:r>
          </a:p>
          <a:p>
            <a:r>
              <a:rPr lang="en-US" sz="2000" b="1" dirty="0" smtClean="0"/>
              <a:t>Evidence Base: </a:t>
            </a:r>
            <a:r>
              <a:rPr lang="en-US" sz="2000" dirty="0" smtClean="0"/>
              <a:t>incentivize studies that are representative of rural communities</a:t>
            </a:r>
          </a:p>
          <a:p>
            <a:r>
              <a:rPr lang="en-US" sz="2000" b="1" dirty="0" smtClean="0"/>
              <a:t>Measurement: </a:t>
            </a:r>
            <a:r>
              <a:rPr lang="en-US" sz="2000" dirty="0" smtClean="0"/>
              <a:t>collect social risk factor data</a:t>
            </a:r>
          </a:p>
          <a:p>
            <a:r>
              <a:rPr lang="en-US" sz="2000" b="1" dirty="0" smtClean="0"/>
              <a:t>Workforce: </a:t>
            </a:r>
            <a:r>
              <a:rPr lang="en-US" sz="2000" dirty="0" smtClean="0"/>
              <a:t>address rural workforce shortages (physicians, midlevel providers, and community care team members)</a:t>
            </a:r>
          </a:p>
          <a:p>
            <a:endParaRPr lang="en-US" b="1" dirty="0"/>
          </a:p>
        </p:txBody>
      </p:sp>
      <p:sp>
        <p:nvSpPr>
          <p:cNvPr id="6" name="Slide Number Placeholder 5"/>
          <p:cNvSpPr>
            <a:spLocks noGrp="1"/>
          </p:cNvSpPr>
          <p:nvPr>
            <p:ph type="sldNum" sz="quarter" idx="12"/>
          </p:nvPr>
        </p:nvSpPr>
        <p:spPr/>
        <p:txBody>
          <a:bodyPr/>
          <a:lstStyle/>
          <a:p>
            <a:fld id="{AE919B77-9796-D34E-8D5A-4054B4AFF4B6}" type="slidenum">
              <a:rPr lang="en-US" smtClean="0"/>
              <a:pPr/>
              <a:t>4</a:t>
            </a:fld>
            <a:endParaRPr lang="en-US"/>
          </a:p>
        </p:txBody>
      </p:sp>
      <p:sp>
        <p:nvSpPr>
          <p:cNvPr id="14" name="Text Placeholder 8"/>
          <p:cNvSpPr>
            <a:spLocks noGrp="1"/>
          </p:cNvSpPr>
          <p:nvPr>
            <p:ph type="body" sz="quarter" idx="14"/>
          </p:nvPr>
        </p:nvSpPr>
        <p:spPr/>
        <p:txBody>
          <a:bodyPr>
            <a:normAutofit lnSpcReduction="10000"/>
          </a:bodyPr>
          <a:lstStyle/>
          <a:p>
            <a:r>
              <a:rPr lang="en-US" dirty="0" smtClean="0"/>
              <a:t>Policy Domains for Achieving a Transformed, High-Value, Equitable Health Care System</a:t>
            </a:r>
            <a:endParaRPr lang="en-US" dirty="0"/>
          </a:p>
        </p:txBody>
      </p:sp>
    </p:spTree>
    <p:extLst>
      <p:ext uri="{BB962C8B-B14F-4D97-AF65-F5344CB8AC3E}">
        <p14:creationId xmlns:p14="http://schemas.microsoft.com/office/powerpoint/2010/main" val="3309692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FUSA Powerpoint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54D83F1-7B5C-1A40-A887-586CB34DB496}" vid="{D7B860BA-2B8E-5844-99E3-0953ED5427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FUSA Powerpoint Template</Template>
  <TotalTime>177</TotalTime>
  <Words>278</Words>
  <Application>Microsoft Office PowerPoint</Application>
  <PresentationFormat>On-screen Show (4:3)</PresentationFormat>
  <Paragraphs>33</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Meta OT</vt:lpstr>
      <vt:lpstr>FUSA Powerpoint Template</vt:lpstr>
      <vt:lpstr>PowerPoint Presentation</vt:lpstr>
      <vt:lpstr>Compared with urban areas:</vt:lpstr>
      <vt:lpstr>PowerPoint Presentation</vt:lpstr>
      <vt:lpstr>PowerPoint Presentation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Nichole Edralin</dc:creator>
  <cp:keywords/>
  <dc:description/>
  <cp:lastModifiedBy>Ellen Albritton</cp:lastModifiedBy>
  <cp:revision>35</cp:revision>
  <cp:lastPrinted>2017-06-08T15:42:30Z</cp:lastPrinted>
  <dcterms:created xsi:type="dcterms:W3CDTF">2018-05-04T17:55:31Z</dcterms:created>
  <dcterms:modified xsi:type="dcterms:W3CDTF">2019-01-18T21:55:57Z</dcterms:modified>
  <cp:category/>
</cp:coreProperties>
</file>