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0" r:id="rId2"/>
    <p:sldId id="264" r:id="rId3"/>
    <p:sldId id="265" r:id="rId4"/>
    <p:sldId id="260" r:id="rId5"/>
    <p:sldId id="267" r:id="rId6"/>
    <p:sldId id="258" r:id="rId7"/>
    <p:sldId id="259" r:id="rId8"/>
    <p:sldId id="261" r:id="rId9"/>
    <p:sldId id="262" r:id="rId10"/>
    <p:sldId id="266" r:id="rId11"/>
    <p:sldId id="257" r:id="rId12"/>
    <p:sldId id="263" r:id="rId13"/>
    <p:sldId id="26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E8368B30-B8D7-4992-AAE3-9C5DC223238C}">
          <p14:sldIdLst>
            <p14:sldId id="270"/>
            <p14:sldId id="264"/>
            <p14:sldId id="265"/>
            <p14:sldId id="260"/>
            <p14:sldId id="267"/>
            <p14:sldId id="258"/>
            <p14:sldId id="259"/>
            <p14:sldId id="261"/>
            <p14:sldId id="262"/>
            <p14:sldId id="266"/>
            <p14:sldId id="257"/>
            <p14:sldId id="263"/>
            <p14:sldId id="269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7" d="100"/>
          <a:sy n="67" d="100"/>
        </p:scale>
        <p:origin x="3120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DC3958-4263-4E43-B04A-41C757B14449}" type="datetimeFigureOut">
              <a:rPr lang="en-US" smtClean="0"/>
              <a:t>1/24/2019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E4456A-584F-4E42-BB5A-F2FE72736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2525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Question #1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E4456A-584F-4E42-BB5A-F2FE7273616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1979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Question #6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E4456A-584F-4E42-BB5A-F2FE7273616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0310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Question #6</a:t>
            </a:r>
            <a:r>
              <a:rPr lang="en-US" baseline="0" dirty="0" smtClean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E4456A-584F-4E42-BB5A-F2FE7273616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2603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Question #2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E4456A-584F-4E42-BB5A-F2FE7273616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6469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Question #3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E4456A-584F-4E42-BB5A-F2FE7273616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4887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Question #3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E4456A-584F-4E42-BB5A-F2FE7273616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7199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Question #4 </a:t>
            </a:r>
          </a:p>
          <a:p>
            <a:pPr lvl="0"/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would you say were the most important elements in your campaign? What were the tactics that worked best?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E4456A-584F-4E42-BB5A-F2FE7273616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6706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Question #4</a:t>
            </a:r>
          </a:p>
          <a:p>
            <a:pPr lvl="0"/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would you say were the most important elements in your campaign? What were the tactics that worked best?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E4456A-584F-4E42-BB5A-F2FE7273616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9284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Question #4</a:t>
            </a:r>
          </a:p>
          <a:p>
            <a:pPr lvl="0"/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would you say were the most important elements in your campaign? What were the tactics that worked best?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E4456A-584F-4E42-BB5A-F2FE7273616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2726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Question #4 </a:t>
            </a:r>
          </a:p>
          <a:p>
            <a:pPr lvl="0"/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would you say were the most important elements in your campaign? What were the tactics that worked best?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E4456A-584F-4E42-BB5A-F2FE7273616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3893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Question #5</a:t>
            </a:r>
            <a:endParaRPr lang="en-US" baseline="0" dirty="0" smtClean="0"/>
          </a:p>
          <a:p>
            <a:pPr lvl="0"/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are your biggest challenges this year?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E4456A-584F-4E42-BB5A-F2FE7273616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549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C2A83-017C-4C55-BA68-72BCD0C2388B}" type="datetimeFigureOut">
              <a:rPr lang="en-US" smtClean="0"/>
              <a:t>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7A106-9315-4A33-8A50-916F997EAB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587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C2A83-017C-4C55-BA68-72BCD0C2388B}" type="datetimeFigureOut">
              <a:rPr lang="en-US" smtClean="0"/>
              <a:t>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7A106-9315-4A33-8A50-916F997EAB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587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C2A83-017C-4C55-BA68-72BCD0C2388B}" type="datetimeFigureOut">
              <a:rPr lang="en-US" smtClean="0"/>
              <a:t>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7A106-9315-4A33-8A50-916F997EAB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836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C2A83-017C-4C55-BA68-72BCD0C2388B}" type="datetimeFigureOut">
              <a:rPr lang="en-US" smtClean="0"/>
              <a:t>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7A106-9315-4A33-8A50-916F997EAB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577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C2A83-017C-4C55-BA68-72BCD0C2388B}" type="datetimeFigureOut">
              <a:rPr lang="en-US" smtClean="0"/>
              <a:t>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7A106-9315-4A33-8A50-916F997EAB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29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C2A83-017C-4C55-BA68-72BCD0C2388B}" type="datetimeFigureOut">
              <a:rPr lang="en-US" smtClean="0"/>
              <a:t>1/24/2019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7A106-9315-4A33-8A50-916F997EAB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909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C2A83-017C-4C55-BA68-72BCD0C2388B}" type="datetimeFigureOut">
              <a:rPr lang="en-US" smtClean="0"/>
              <a:t>1/24/2019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7A106-9315-4A33-8A50-916F997EAB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495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C2A83-017C-4C55-BA68-72BCD0C2388B}" type="datetimeFigureOut">
              <a:rPr lang="en-US" smtClean="0"/>
              <a:t>1/24/2019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7A106-9315-4A33-8A50-916F997EAB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775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C2A83-017C-4C55-BA68-72BCD0C2388B}" type="datetimeFigureOut">
              <a:rPr lang="en-US" smtClean="0"/>
              <a:t>1/24/2019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7A106-9315-4A33-8A50-916F997EAB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273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C2A83-017C-4C55-BA68-72BCD0C2388B}" type="datetimeFigureOut">
              <a:rPr lang="en-US" smtClean="0"/>
              <a:t>1/24/2019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7A106-9315-4A33-8A50-916F997EAB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673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C2A83-017C-4C55-BA68-72BCD0C2388B}" type="datetimeFigureOut">
              <a:rPr lang="en-US" smtClean="0"/>
              <a:t>1/24/2019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7A106-9315-4A33-8A50-916F997EAB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624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4C2A83-017C-4C55-BA68-72BCD0C2388B}" type="datetimeFigureOut">
              <a:rPr lang="en-US" smtClean="0"/>
              <a:t>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37A106-9315-4A33-8A50-916F997EAB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731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605655" cy="1867489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Medicaid Expansion: </a:t>
            </a:r>
            <a:br>
              <a:rPr lang="en-US" b="1" dirty="0" smtClean="0"/>
            </a:br>
            <a:r>
              <a:rPr lang="en-US" b="1" dirty="0" smtClean="0"/>
              <a:t>Getting it and protecting it against attacks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3226" y="2333625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3400" dirty="0" smtClean="0"/>
          </a:p>
          <a:p>
            <a:pPr marL="0" indent="0" algn="ctr">
              <a:buNone/>
            </a:pPr>
            <a:r>
              <a:rPr lang="en-US" sz="4000" b="1" dirty="0" smtClean="0"/>
              <a:t>Utah</a:t>
            </a:r>
            <a:endParaRPr lang="en-US" sz="4000" b="1" dirty="0"/>
          </a:p>
          <a:p>
            <a:pPr marL="0" indent="0" algn="ctr">
              <a:buNone/>
            </a:pPr>
            <a:r>
              <a:rPr lang="en-US" sz="4000" dirty="0"/>
              <a:t>Matt Slonaker</a:t>
            </a:r>
          </a:p>
          <a:p>
            <a:pPr marL="0" indent="0" algn="ctr">
              <a:buNone/>
            </a:pPr>
            <a:r>
              <a:rPr lang="en-US" sz="4000" dirty="0"/>
              <a:t>@UHPP</a:t>
            </a:r>
          </a:p>
          <a:p>
            <a:pPr marL="0" indent="0" algn="ctr">
              <a:buNone/>
            </a:pPr>
            <a:endParaRPr lang="en-US" sz="34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527256" y="2577803"/>
            <a:ext cx="3706091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pPr algn="ctr"/>
            <a:r>
              <a:rPr lang="en-US" sz="4000" b="1" dirty="0" smtClean="0"/>
              <a:t>Minnesota</a:t>
            </a:r>
            <a:endParaRPr lang="en-US" sz="4000" b="1" dirty="0"/>
          </a:p>
          <a:p>
            <a:pPr algn="ctr"/>
            <a:r>
              <a:rPr lang="en-US" sz="4000" dirty="0"/>
              <a:t>Susie </a:t>
            </a:r>
            <a:r>
              <a:rPr lang="en-US" sz="4000" dirty="0" smtClean="0"/>
              <a:t>Emmert</a:t>
            </a:r>
            <a:endParaRPr lang="en-US" sz="4000" dirty="0"/>
          </a:p>
          <a:p>
            <a:pPr algn="ctr"/>
            <a:r>
              <a:rPr lang="en-US" sz="4000" dirty="0"/>
              <a:t>@</a:t>
            </a:r>
            <a:r>
              <a:rPr lang="en-US" sz="4000" dirty="0" err="1"/>
              <a:t>ThisIsMedicaid</a:t>
            </a:r>
            <a:endParaRPr lang="en-US" sz="4000" dirty="0"/>
          </a:p>
          <a:p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2736" y="2731377"/>
            <a:ext cx="3746590" cy="2431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352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044" y="1617164"/>
            <a:ext cx="4485288" cy="4831261"/>
          </a:xfrm>
          <a:prstGeom prst="rect">
            <a:avLst/>
          </a:prstGeom>
          <a:ln w="31750"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2385" y="451216"/>
            <a:ext cx="7607040" cy="4589371"/>
          </a:xfrm>
          <a:prstGeom prst="rect">
            <a:avLst/>
          </a:prstGeom>
          <a:ln w="31750">
            <a:solidFill>
              <a:schemeClr val="tx1"/>
            </a:solidFill>
          </a:ln>
        </p:spPr>
      </p:pic>
      <p:sp useBgFill="1">
        <p:nvSpPr>
          <p:cNvPr id="5" name="TextBox 4"/>
          <p:cNvSpPr txBox="1"/>
          <p:nvPr/>
        </p:nvSpPr>
        <p:spPr>
          <a:xfrm>
            <a:off x="6508750" y="561975"/>
            <a:ext cx="3568699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   Health Care Access Fund </a:t>
            </a:r>
            <a:endParaRPr lang="en-US" sz="2400" dirty="0"/>
          </a:p>
        </p:txBody>
      </p:sp>
      <p:pic>
        <p:nvPicPr>
          <p:cNvPr id="4098" name="Picture 2" descr="https://lh4.googleusercontent.com/impjn600VgmMxXPK92NOQFTNVAN8TpVV3-xskbDOnrxm3AazfDmI3bkHOJefdS1nRrvFiyg9hp_UOtXBRvYD8MLMrPS94JcjVsTq0FWlAAcKtAjZADUnf84GcqhEn41Q3V3u00ezVPV76F1HfQ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4325" y="5440362"/>
            <a:ext cx="27051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3223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908" y="323561"/>
            <a:ext cx="7245842" cy="607042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AutoShape 2" descr="Image result for images pill bottl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Image result for images pill bottles"/>
          <p:cNvSpPr>
            <a:spLocks noChangeAspect="1" noChangeArrowheads="1"/>
          </p:cNvSpPr>
          <p:nvPr/>
        </p:nvSpPr>
        <p:spPr bwMode="auto">
          <a:xfrm>
            <a:off x="307975" y="7937"/>
            <a:ext cx="2905488" cy="2905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 descr="Image result for images pill bottle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6471080" y="1775251"/>
            <a:ext cx="6309595" cy="33034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7885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574" y="357687"/>
            <a:ext cx="11178001" cy="61204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22" name="Picture 2" descr="https://lh4.googleusercontent.com/impjn600VgmMxXPK92NOQFTNVAN8TpVV3-xskbDOnrxm3AazfDmI3bkHOJefdS1nRrvFiyg9hp_UOtXBRvYD8MLMrPS94JcjVsTq0FWlAAcKtAjZADUnf84GcqhEn41Q3V3u00ezVPV76F1HfQ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4325" y="5562600"/>
            <a:ext cx="27051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5402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605655" cy="1867489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Medicaid Expansion: </a:t>
            </a:r>
            <a:br>
              <a:rPr lang="en-US" b="1" dirty="0" smtClean="0"/>
            </a:br>
            <a:r>
              <a:rPr lang="en-US" b="1" dirty="0" smtClean="0"/>
              <a:t>Getting it and protecting it against attacks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3226" y="2333625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3400" dirty="0" smtClean="0"/>
          </a:p>
          <a:p>
            <a:pPr marL="0" indent="0" algn="ctr">
              <a:buNone/>
            </a:pPr>
            <a:r>
              <a:rPr lang="en-US" sz="4000" b="1" dirty="0" smtClean="0"/>
              <a:t>Utah</a:t>
            </a:r>
            <a:endParaRPr lang="en-US" sz="4000" b="1" dirty="0"/>
          </a:p>
          <a:p>
            <a:pPr marL="0" indent="0" algn="ctr">
              <a:buNone/>
            </a:pPr>
            <a:r>
              <a:rPr lang="en-US" sz="4000" dirty="0"/>
              <a:t>Matt Slonaker</a:t>
            </a:r>
          </a:p>
          <a:p>
            <a:pPr marL="0" indent="0" algn="ctr">
              <a:buNone/>
            </a:pPr>
            <a:r>
              <a:rPr lang="en-US" sz="4000" dirty="0"/>
              <a:t>@UHPP</a:t>
            </a:r>
          </a:p>
          <a:p>
            <a:pPr marL="0" indent="0" algn="ctr">
              <a:buNone/>
            </a:pPr>
            <a:endParaRPr lang="en-US" sz="34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527256" y="2577803"/>
            <a:ext cx="3706091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pPr algn="ctr"/>
            <a:r>
              <a:rPr lang="en-US" sz="4000" b="1" dirty="0" smtClean="0"/>
              <a:t>Minnesota</a:t>
            </a:r>
            <a:endParaRPr lang="en-US" sz="4000" b="1" dirty="0"/>
          </a:p>
          <a:p>
            <a:pPr algn="ctr"/>
            <a:r>
              <a:rPr lang="en-US" sz="4000" dirty="0"/>
              <a:t>Susie </a:t>
            </a:r>
            <a:r>
              <a:rPr lang="en-US" sz="4000" dirty="0" smtClean="0"/>
              <a:t>Emmert</a:t>
            </a:r>
            <a:endParaRPr lang="en-US" sz="4000" dirty="0"/>
          </a:p>
          <a:p>
            <a:pPr algn="ctr"/>
            <a:r>
              <a:rPr lang="en-US" sz="4000" dirty="0"/>
              <a:t>@</a:t>
            </a:r>
            <a:r>
              <a:rPr lang="en-US" sz="4000" dirty="0" err="1"/>
              <a:t>ThisIsMedicaid</a:t>
            </a:r>
            <a:endParaRPr lang="en-US" sz="4000" dirty="0"/>
          </a:p>
          <a:p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2736" y="2731377"/>
            <a:ext cx="3746590" cy="2431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56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24000"/>
            <a:ext cx="10079390" cy="5334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9695" y="0"/>
            <a:ext cx="6800850" cy="36810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91713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7053570" y="890817"/>
            <a:ext cx="4885714" cy="3666667"/>
          </a:xfrm>
          <a:prstGeom prst="rect">
            <a:avLst/>
          </a:prstGeom>
          <a:ln w="47625"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5576" y="3191333"/>
            <a:ext cx="4885714" cy="3666667"/>
          </a:xfrm>
          <a:prstGeom prst="rect">
            <a:avLst/>
          </a:prstGeom>
          <a:ln w="60325">
            <a:solidFill>
              <a:schemeClr val="tx1"/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/>
          <a:srcRect l="5801" r="5518"/>
          <a:stretch/>
        </p:blipFill>
        <p:spPr>
          <a:xfrm>
            <a:off x="174624" y="160430"/>
            <a:ext cx="5670177" cy="529739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2050" name="Picture 2" descr="https://lh4.googleusercontent.com/impjn600VgmMxXPK92NOQFTNVAN8TpVV3-xskbDOnrxm3AazfDmI3bkHOJefdS1nRrvFiyg9hp_UOtXBRvYD8MLMrPS94JcjVsTq0FWlAAcKtAjZADUnf84GcqhEn41Q3V3u00ezVPV76F1HfQ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50" y="5638799"/>
            <a:ext cx="27051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011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8826" y="251785"/>
            <a:ext cx="7841400" cy="64496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4" name="Picture 2" descr="https://lh4.googleusercontent.com/impjn600VgmMxXPK92NOQFTNVAN8TpVV3-xskbDOnrxm3AazfDmI3bkHOJefdS1nRrvFiyg9hp_UOtXBRvYD8MLMrPS94JcjVsTq0FWlAAcKtAjZADUnf84GcqhEn41Q3V3u00ezVPV76F1HfQ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2973" y="5857874"/>
            <a:ext cx="2219026" cy="100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4631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32338" t="22166" r="21477" b="17138"/>
          <a:stretch/>
        </p:blipFill>
        <p:spPr>
          <a:xfrm>
            <a:off x="979055" y="-397163"/>
            <a:ext cx="10118198" cy="7479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623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7025" y="1"/>
            <a:ext cx="6751580" cy="6751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066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8425" y="47350"/>
            <a:ext cx="6827783" cy="68106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04518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" y="135646"/>
            <a:ext cx="6010275" cy="74959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8975" y="777599"/>
            <a:ext cx="5542050" cy="76841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01461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400" y="234181"/>
            <a:ext cx="7613213" cy="63778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7794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1184</TotalTime>
  <Words>75</Words>
  <Application>Microsoft Office PowerPoint</Application>
  <PresentationFormat>Widescreen</PresentationFormat>
  <Paragraphs>51</Paragraphs>
  <Slides>13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Medicaid Expansion:  Getting it and protecting it against attacks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Medicaid Expansion:  Getting it and protecting it against attacks</vt:lpstr>
    </vt:vector>
  </TitlesOfParts>
  <Company>Lutheran Social Service of MN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Susie Emmert</dc:creator>
  <cp:lastModifiedBy>Susie Emmert</cp:lastModifiedBy>
  <cp:revision>14</cp:revision>
  <dcterms:created xsi:type="dcterms:W3CDTF">2019-01-14T18:23:29Z</dcterms:created>
  <dcterms:modified xsi:type="dcterms:W3CDTF">2019-01-25T03:23:52Z</dcterms:modified>
</cp:coreProperties>
</file>