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07" r:id="rId2"/>
    <p:sldId id="277" r:id="rId3"/>
    <p:sldId id="278" r:id="rId4"/>
    <p:sldId id="280" r:id="rId5"/>
    <p:sldId id="411" r:id="rId6"/>
    <p:sldId id="357" r:id="rId7"/>
    <p:sldId id="359" r:id="rId8"/>
    <p:sldId id="344" r:id="rId9"/>
    <p:sldId id="338" r:id="rId10"/>
    <p:sldId id="408" r:id="rId11"/>
    <p:sldId id="365" r:id="rId12"/>
    <p:sldId id="350" r:id="rId13"/>
    <p:sldId id="370" r:id="rId14"/>
    <p:sldId id="412" r:id="rId15"/>
    <p:sldId id="364" r:id="rId1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BE6100-1420-4392-B077-3E3112CF9F80}" v="53" dt="2019-01-11T20:43:03.85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9E5F5"/>
          </a:solidFill>
        </a:fill>
      </a:tcStyle>
    </a:wholeTbl>
    <a:band2H>
      <a:tcTxStyle/>
      <a:tcStyle>
        <a:tcBdr/>
        <a:fill>
          <a:solidFill>
            <a:srgbClr val="EDF2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64"/>
    <p:restoredTop sz="89337" autoAdjust="0"/>
  </p:normalViewPr>
  <p:slideViewPr>
    <p:cSldViewPr snapToGrid="0" snapToObjects="1">
      <p:cViewPr varScale="1">
        <p:scale>
          <a:sx n="49" d="100"/>
          <a:sy n="49" d="100"/>
        </p:scale>
        <p:origin x="64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Keith" userId="775159a2bcd4ffaf" providerId="LiveId" clId="{0980D7C1-6F20-4CA0-ABCC-C58121D1D992}"/>
  </pc:docChgLst>
  <pc:docChgLst>
    <pc:chgData name="Katie Keith" userId="775159a2bcd4ffaf" providerId="LiveId" clId="{E0052EAD-13D2-4304-B61B-3DF2754B3C93}"/>
  </pc:docChgLst>
  <pc:docChgLst>
    <pc:chgData name="Katie Keith" userId="775159a2bcd4ffaf" providerId="LiveId" clId="{DEF4A55C-3766-41F9-B1EA-E10EEB0ED659}"/>
  </pc:docChgLst>
  <pc:docChgLst>
    <pc:chgData name="Katie Keith" userId="775159a2bcd4ffaf" providerId="LiveId" clId="{95BE6100-1420-4392-B077-3E3112CF9F80}"/>
    <pc:docChg chg="undo custSel addSld delSld modSld">
      <pc:chgData name="Katie Keith" userId="775159a2bcd4ffaf" providerId="LiveId" clId="{95BE6100-1420-4392-B077-3E3112CF9F80}" dt="2019-01-11T20:55:06.103" v="1265" actId="2696"/>
      <pc:docMkLst>
        <pc:docMk/>
      </pc:docMkLst>
      <pc:sldChg chg="del">
        <pc:chgData name="Katie Keith" userId="775159a2bcd4ffaf" providerId="LiveId" clId="{95BE6100-1420-4392-B077-3E3112CF9F80}" dt="2019-01-11T20:55:06.103" v="1265" actId="2696"/>
        <pc:sldMkLst>
          <pc:docMk/>
          <pc:sldMk cId="37215362" sldId="279"/>
        </pc:sldMkLst>
      </pc:sldChg>
      <pc:sldChg chg="del">
        <pc:chgData name="Katie Keith" userId="775159a2bcd4ffaf" providerId="LiveId" clId="{95BE6100-1420-4392-B077-3E3112CF9F80}" dt="2019-01-11T20:42:54.997" v="801" actId="2696"/>
        <pc:sldMkLst>
          <pc:docMk/>
          <pc:sldMk cId="800570206" sldId="318"/>
        </pc:sldMkLst>
      </pc:sldChg>
      <pc:sldChg chg="del">
        <pc:chgData name="Katie Keith" userId="775159a2bcd4ffaf" providerId="LiveId" clId="{95BE6100-1420-4392-B077-3E3112CF9F80}" dt="2019-01-11T20:43:18.694" v="807" actId="2696"/>
        <pc:sldMkLst>
          <pc:docMk/>
          <pc:sldMk cId="3637076175" sldId="352"/>
        </pc:sldMkLst>
      </pc:sldChg>
      <pc:sldChg chg="delSp modSp add del">
        <pc:chgData name="Katie Keith" userId="775159a2bcd4ffaf" providerId="LiveId" clId="{95BE6100-1420-4392-B077-3E3112CF9F80}" dt="2019-01-11T20:24:54.014" v="13" actId="2696"/>
        <pc:sldMkLst>
          <pc:docMk/>
          <pc:sldMk cId="632854419" sldId="360"/>
        </pc:sldMkLst>
        <pc:spChg chg="del mod">
          <ac:chgData name="Katie Keith" userId="775159a2bcd4ffaf" providerId="LiveId" clId="{95BE6100-1420-4392-B077-3E3112CF9F80}" dt="2019-01-11T20:24:52.498" v="12"/>
          <ac:spMkLst>
            <pc:docMk/>
            <pc:sldMk cId="632854419" sldId="360"/>
            <ac:spMk id="8" creationId="{00000000-0000-0000-0000-000000000000}"/>
          </ac:spMkLst>
        </pc:spChg>
        <pc:picChg chg="del mod">
          <ac:chgData name="Katie Keith" userId="775159a2bcd4ffaf" providerId="LiveId" clId="{95BE6100-1420-4392-B077-3E3112CF9F80}" dt="2019-01-11T20:24:52.498" v="12"/>
          <ac:picMkLst>
            <pc:docMk/>
            <pc:sldMk cId="632854419" sldId="360"/>
            <ac:picMk id="5" creationId="{00000000-0000-0000-0000-000000000000}"/>
          </ac:picMkLst>
        </pc:picChg>
        <pc:picChg chg="del">
          <ac:chgData name="Katie Keith" userId="775159a2bcd4ffaf" providerId="LiveId" clId="{95BE6100-1420-4392-B077-3E3112CF9F80}" dt="2019-01-11T20:24:18.152" v="2" actId="478"/>
          <ac:picMkLst>
            <pc:docMk/>
            <pc:sldMk cId="632854419" sldId="360"/>
            <ac:picMk id="7" creationId="{00000000-0000-0000-0000-000000000000}"/>
          </ac:picMkLst>
        </pc:picChg>
        <pc:picChg chg="del mod">
          <ac:chgData name="Katie Keith" userId="775159a2bcd4ffaf" providerId="LiveId" clId="{95BE6100-1420-4392-B077-3E3112CF9F80}" dt="2019-01-11T20:24:52.498" v="12"/>
          <ac:picMkLst>
            <pc:docMk/>
            <pc:sldMk cId="632854419" sldId="360"/>
            <ac:picMk id="10" creationId="{00000000-0000-0000-0000-000000000000}"/>
          </ac:picMkLst>
        </pc:picChg>
      </pc:sldChg>
      <pc:sldChg chg="delSp modSp add del">
        <pc:chgData name="Katie Keith" userId="775159a2bcd4ffaf" providerId="LiveId" clId="{95BE6100-1420-4392-B077-3E3112CF9F80}" dt="2019-01-11T20:28:36.575" v="191" actId="2696"/>
        <pc:sldMkLst>
          <pc:docMk/>
          <pc:sldMk cId="3844749909" sldId="361"/>
        </pc:sldMkLst>
        <pc:spChg chg="del mod">
          <ac:chgData name="Katie Keith" userId="775159a2bcd4ffaf" providerId="LiveId" clId="{95BE6100-1420-4392-B077-3E3112CF9F80}" dt="2019-01-11T20:28:11.769" v="176"/>
          <ac:spMkLst>
            <pc:docMk/>
            <pc:sldMk cId="3844749909" sldId="361"/>
            <ac:spMk id="4" creationId="{00000000-0000-0000-0000-000000000000}"/>
          </ac:spMkLst>
        </pc:spChg>
        <pc:spChg chg="mod">
          <ac:chgData name="Katie Keith" userId="775159a2bcd4ffaf" providerId="LiveId" clId="{95BE6100-1420-4392-B077-3E3112CF9F80}" dt="2019-01-11T20:28:18.818" v="180"/>
          <ac:spMkLst>
            <pc:docMk/>
            <pc:sldMk cId="3844749909" sldId="361"/>
            <ac:spMk id="6" creationId="{00000000-0000-0000-0000-000000000000}"/>
          </ac:spMkLst>
        </pc:spChg>
      </pc:sldChg>
      <pc:sldChg chg="delSp modSp add del">
        <pc:chgData name="Katie Keith" userId="775159a2bcd4ffaf" providerId="LiveId" clId="{95BE6100-1420-4392-B077-3E3112CF9F80}" dt="2019-01-11T20:29:09.517" v="207" actId="2696"/>
        <pc:sldMkLst>
          <pc:docMk/>
          <pc:sldMk cId="1031403230" sldId="362"/>
        </pc:sldMkLst>
        <pc:spChg chg="del mod">
          <ac:chgData name="Katie Keith" userId="775159a2bcd4ffaf" providerId="LiveId" clId="{95BE6100-1420-4392-B077-3E3112CF9F80}" dt="2019-01-11T20:28:43.985" v="194"/>
          <ac:spMkLst>
            <pc:docMk/>
            <pc:sldMk cId="1031403230" sldId="362"/>
            <ac:spMk id="4" creationId="{00000000-0000-0000-0000-000000000000}"/>
          </ac:spMkLst>
        </pc:spChg>
        <pc:spChg chg="mod">
          <ac:chgData name="Katie Keith" userId="775159a2bcd4ffaf" providerId="LiveId" clId="{95BE6100-1420-4392-B077-3E3112CF9F80}" dt="2019-01-11T20:29:02.046" v="203"/>
          <ac:spMkLst>
            <pc:docMk/>
            <pc:sldMk cId="1031403230" sldId="362"/>
            <ac:spMk id="6" creationId="{00000000-0000-0000-0000-000000000000}"/>
          </ac:spMkLst>
        </pc:spChg>
      </pc:sldChg>
      <pc:sldChg chg="delSp modSp add del">
        <pc:chgData name="Katie Keith" userId="775159a2bcd4ffaf" providerId="LiveId" clId="{95BE6100-1420-4392-B077-3E3112CF9F80}" dt="2019-01-11T20:29:27.768" v="216" actId="2696"/>
        <pc:sldMkLst>
          <pc:docMk/>
          <pc:sldMk cId="438696080" sldId="363"/>
        </pc:sldMkLst>
        <pc:spChg chg="del mod">
          <ac:chgData name="Katie Keith" userId="775159a2bcd4ffaf" providerId="LiveId" clId="{95BE6100-1420-4392-B077-3E3112CF9F80}" dt="2019-01-11T20:29:13.059" v="210"/>
          <ac:spMkLst>
            <pc:docMk/>
            <pc:sldMk cId="438696080" sldId="363"/>
            <ac:spMk id="4" creationId="{00000000-0000-0000-0000-000000000000}"/>
          </ac:spMkLst>
        </pc:spChg>
        <pc:spChg chg="del mod">
          <ac:chgData name="Katie Keith" userId="775159a2bcd4ffaf" providerId="LiveId" clId="{95BE6100-1420-4392-B077-3E3112CF9F80}" dt="2019-01-11T20:29:22.329" v="214"/>
          <ac:spMkLst>
            <pc:docMk/>
            <pc:sldMk cId="438696080" sldId="363"/>
            <ac:spMk id="6" creationId="{00000000-0000-0000-0000-000000000000}"/>
          </ac:spMkLst>
        </pc:spChg>
      </pc:sldChg>
      <pc:sldChg chg="modSp">
        <pc:chgData name="Katie Keith" userId="775159a2bcd4ffaf" providerId="LiveId" clId="{95BE6100-1420-4392-B077-3E3112CF9F80}" dt="2019-01-11T20:54:31.739" v="1264" actId="20577"/>
        <pc:sldMkLst>
          <pc:docMk/>
          <pc:sldMk cId="2101103476" sldId="364"/>
        </pc:sldMkLst>
        <pc:spChg chg="mod">
          <ac:chgData name="Katie Keith" userId="775159a2bcd4ffaf" providerId="LiveId" clId="{95BE6100-1420-4392-B077-3E3112CF9F80}" dt="2019-01-11T20:44:26.835" v="815" actId="27636"/>
          <ac:spMkLst>
            <pc:docMk/>
            <pc:sldMk cId="2101103476" sldId="364"/>
            <ac:spMk id="6" creationId="{00000000-0000-0000-0000-000000000000}"/>
          </ac:spMkLst>
        </pc:spChg>
        <pc:spChg chg="mod">
          <ac:chgData name="Katie Keith" userId="775159a2bcd4ffaf" providerId="LiveId" clId="{95BE6100-1420-4392-B077-3E3112CF9F80}" dt="2019-01-11T20:54:31.739" v="1264" actId="20577"/>
          <ac:spMkLst>
            <pc:docMk/>
            <pc:sldMk cId="2101103476" sldId="364"/>
            <ac:spMk id="8" creationId="{00000000-0000-0000-0000-000000000000}"/>
          </ac:spMkLst>
        </pc:spChg>
      </pc:sldChg>
      <pc:sldChg chg="addSp delSp modSp mod">
        <pc:chgData name="Katie Keith" userId="775159a2bcd4ffaf" providerId="LiveId" clId="{95BE6100-1420-4392-B077-3E3112CF9F80}" dt="2019-01-11T20:42:17.653" v="800" actId="27918"/>
        <pc:sldMkLst>
          <pc:docMk/>
          <pc:sldMk cId="2134084847" sldId="365"/>
        </pc:sldMkLst>
        <pc:spChg chg="mod">
          <ac:chgData name="Katie Keith" userId="775159a2bcd4ffaf" providerId="LiveId" clId="{95BE6100-1420-4392-B077-3E3112CF9F80}" dt="2019-01-11T20:37:50.777" v="764" actId="20577"/>
          <ac:spMkLst>
            <pc:docMk/>
            <pc:sldMk cId="2134084847" sldId="365"/>
            <ac:spMk id="8" creationId="{00000000-0000-0000-0000-000000000000}"/>
          </ac:spMkLst>
        </pc:spChg>
        <pc:spChg chg="mod">
          <ac:chgData name="Katie Keith" userId="775159a2bcd4ffaf" providerId="LiveId" clId="{95BE6100-1420-4392-B077-3E3112CF9F80}" dt="2019-01-11T20:37:04.871" v="741" actId="20577"/>
          <ac:spMkLst>
            <pc:docMk/>
            <pc:sldMk cId="2134084847" sldId="365"/>
            <ac:spMk id="11" creationId="{00000000-0000-0000-0000-000000000000}"/>
          </ac:spMkLst>
        </pc:spChg>
        <pc:graphicFrameChg chg="add mod">
          <ac:chgData name="Katie Keith" userId="775159a2bcd4ffaf" providerId="LiveId" clId="{95BE6100-1420-4392-B077-3E3112CF9F80}" dt="2019-01-11T20:41:13.614" v="796" actId="1076"/>
          <ac:graphicFrameMkLst>
            <pc:docMk/>
            <pc:sldMk cId="2134084847" sldId="365"/>
            <ac:graphicFrameMk id="6" creationId="{F79DA0E2-1B1C-481C-854B-20C9BB819C4B}"/>
          </ac:graphicFrameMkLst>
        </pc:graphicFrameChg>
        <pc:picChg chg="add del mod">
          <ac:chgData name="Katie Keith" userId="775159a2bcd4ffaf" providerId="LiveId" clId="{95BE6100-1420-4392-B077-3E3112CF9F80}" dt="2019-01-11T20:38:23.021" v="768" actId="478"/>
          <ac:picMkLst>
            <pc:docMk/>
            <pc:sldMk cId="2134084847" sldId="365"/>
            <ac:picMk id="2" creationId="{C70CDA07-09D0-4951-BA90-A0F83F04104D}"/>
          </ac:picMkLst>
        </pc:picChg>
        <pc:picChg chg="del">
          <ac:chgData name="Katie Keith" userId="775159a2bcd4ffaf" providerId="LiveId" clId="{95BE6100-1420-4392-B077-3E3112CF9F80}" dt="2019-01-11T20:38:13.243" v="765" actId="478"/>
          <ac:picMkLst>
            <pc:docMk/>
            <pc:sldMk cId="2134084847" sldId="365"/>
            <ac:picMk id="3" creationId="{231E95F9-5D59-49A8-9DD1-6058B71823BE}"/>
          </ac:picMkLst>
        </pc:picChg>
      </pc:sldChg>
      <pc:sldChg chg="del">
        <pc:chgData name="Katie Keith" userId="775159a2bcd4ffaf" providerId="LiveId" clId="{95BE6100-1420-4392-B077-3E3112CF9F80}" dt="2019-01-11T20:42:59.642" v="804" actId="2696"/>
        <pc:sldMkLst>
          <pc:docMk/>
          <pc:sldMk cId="420491114" sldId="375"/>
        </pc:sldMkLst>
      </pc:sldChg>
      <pc:sldChg chg="del">
        <pc:chgData name="Katie Keith" userId="775159a2bcd4ffaf" providerId="LiveId" clId="{95BE6100-1420-4392-B077-3E3112CF9F80}" dt="2019-01-11T20:42:58.632" v="803" actId="2696"/>
        <pc:sldMkLst>
          <pc:docMk/>
          <pc:sldMk cId="713200463" sldId="380"/>
        </pc:sldMkLst>
      </pc:sldChg>
      <pc:sldChg chg="del">
        <pc:chgData name="Katie Keith" userId="775159a2bcd4ffaf" providerId="LiveId" clId="{95BE6100-1420-4392-B077-3E3112CF9F80}" dt="2019-01-11T20:42:57.671" v="802" actId="2696"/>
        <pc:sldMkLst>
          <pc:docMk/>
          <pc:sldMk cId="807533638" sldId="384"/>
        </pc:sldMkLst>
      </pc:sldChg>
      <pc:sldChg chg="del">
        <pc:chgData name="Katie Keith" userId="775159a2bcd4ffaf" providerId="LiveId" clId="{95BE6100-1420-4392-B077-3E3112CF9F80}" dt="2019-01-11T20:43:01.421" v="805" actId="2696"/>
        <pc:sldMkLst>
          <pc:docMk/>
          <pc:sldMk cId="1339439150" sldId="405"/>
        </pc:sldMkLst>
      </pc:sldChg>
      <pc:sldChg chg="delSp modSp add del">
        <pc:chgData name="Katie Keith" userId="775159a2bcd4ffaf" providerId="LiveId" clId="{95BE6100-1420-4392-B077-3E3112CF9F80}" dt="2019-01-11T20:29:46.772" v="224" actId="2696"/>
        <pc:sldMkLst>
          <pc:docMk/>
          <pc:sldMk cId="727190709" sldId="409"/>
        </pc:sldMkLst>
        <pc:spChg chg="del mod">
          <ac:chgData name="Katie Keith" userId="775159a2bcd4ffaf" providerId="LiveId" clId="{95BE6100-1420-4392-B077-3E3112CF9F80}" dt="2019-01-11T20:29:33.937" v="219"/>
          <ac:spMkLst>
            <pc:docMk/>
            <pc:sldMk cId="727190709" sldId="409"/>
            <ac:spMk id="4" creationId="{00000000-0000-0000-0000-000000000000}"/>
          </ac:spMkLst>
        </pc:spChg>
        <pc:spChg chg="mod">
          <ac:chgData name="Katie Keith" userId="775159a2bcd4ffaf" providerId="LiveId" clId="{95BE6100-1420-4392-B077-3E3112CF9F80}" dt="2019-01-11T20:29:41.673" v="222"/>
          <ac:spMkLst>
            <pc:docMk/>
            <pc:sldMk cId="727190709" sldId="409"/>
            <ac:spMk id="6" creationId="{00000000-0000-0000-0000-000000000000}"/>
          </ac:spMkLst>
        </pc:spChg>
      </pc:sldChg>
      <pc:sldChg chg="addSp delSp modSp add del">
        <pc:chgData name="Katie Keith" userId="775159a2bcd4ffaf" providerId="LiveId" clId="{95BE6100-1420-4392-B077-3E3112CF9F80}" dt="2019-01-11T20:26:28.283" v="38" actId="2696"/>
        <pc:sldMkLst>
          <pc:docMk/>
          <pc:sldMk cId="268482574" sldId="410"/>
        </pc:sldMkLst>
        <pc:spChg chg="add mod ord">
          <ac:chgData name="Katie Keith" userId="775159a2bcd4ffaf" providerId="LiveId" clId="{95BE6100-1420-4392-B077-3E3112CF9F80}" dt="2019-01-11T20:26:03.567" v="33" actId="167"/>
          <ac:spMkLst>
            <pc:docMk/>
            <pc:sldMk cId="268482574" sldId="410"/>
            <ac:spMk id="2" creationId="{8EAF256A-B597-4452-AD0C-4EFFF1A6DDCD}"/>
          </ac:spMkLst>
        </pc:spChg>
        <pc:spChg chg="add del">
          <ac:chgData name="Katie Keith" userId="775159a2bcd4ffaf" providerId="LiveId" clId="{95BE6100-1420-4392-B077-3E3112CF9F80}" dt="2019-01-11T20:26:26.722" v="37"/>
          <ac:spMkLst>
            <pc:docMk/>
            <pc:sldMk cId="268482574" sldId="410"/>
            <ac:spMk id="11" creationId="{ED83E672-1DCF-40D8-97A3-741B469C3DAB}"/>
          </ac:spMkLst>
        </pc:spChg>
        <pc:spChg chg="del">
          <ac:chgData name="Katie Keith" userId="775159a2bcd4ffaf" providerId="LiveId" clId="{95BE6100-1420-4392-B077-3E3112CF9F80}" dt="2019-01-11T20:24:45.658" v="11" actId="478"/>
          <ac:spMkLst>
            <pc:docMk/>
            <pc:sldMk cId="268482574" sldId="410"/>
            <ac:spMk id="175" creationId="{00000000-0000-0000-0000-000000000000}"/>
          </ac:spMkLst>
        </pc:spChg>
        <pc:spChg chg="del">
          <ac:chgData name="Katie Keith" userId="775159a2bcd4ffaf" providerId="LiveId" clId="{95BE6100-1420-4392-B077-3E3112CF9F80}" dt="2019-01-11T20:24:45.658" v="11" actId="478"/>
          <ac:spMkLst>
            <pc:docMk/>
            <pc:sldMk cId="268482574" sldId="410"/>
            <ac:spMk id="176" creationId="{00000000-0000-0000-0000-000000000000}"/>
          </ac:spMkLst>
        </pc:spChg>
        <pc:spChg chg="del">
          <ac:chgData name="Katie Keith" userId="775159a2bcd4ffaf" providerId="LiveId" clId="{95BE6100-1420-4392-B077-3E3112CF9F80}" dt="2019-01-11T20:24:45.658" v="11" actId="478"/>
          <ac:spMkLst>
            <pc:docMk/>
            <pc:sldMk cId="268482574" sldId="410"/>
            <ac:spMk id="177" creationId="{00000000-0000-0000-0000-000000000000}"/>
          </ac:spMkLst>
        </pc:spChg>
        <pc:spChg chg="del">
          <ac:chgData name="Katie Keith" userId="775159a2bcd4ffaf" providerId="LiveId" clId="{95BE6100-1420-4392-B077-3E3112CF9F80}" dt="2019-01-11T20:24:45.658" v="11" actId="478"/>
          <ac:spMkLst>
            <pc:docMk/>
            <pc:sldMk cId="268482574" sldId="410"/>
            <ac:spMk id="179" creationId="{00000000-0000-0000-0000-000000000000}"/>
          </ac:spMkLst>
        </pc:spChg>
        <pc:spChg chg="del">
          <ac:chgData name="Katie Keith" userId="775159a2bcd4ffaf" providerId="LiveId" clId="{95BE6100-1420-4392-B077-3E3112CF9F80}" dt="2019-01-11T20:24:45.658" v="11" actId="478"/>
          <ac:spMkLst>
            <pc:docMk/>
            <pc:sldMk cId="268482574" sldId="410"/>
            <ac:spMk id="180" creationId="{00000000-0000-0000-0000-000000000000}"/>
          </ac:spMkLst>
        </pc:spChg>
        <pc:picChg chg="add del mod ord">
          <ac:chgData name="Katie Keith" userId="775159a2bcd4ffaf" providerId="LiveId" clId="{95BE6100-1420-4392-B077-3E3112CF9F80}" dt="2019-01-11T20:26:26.722" v="37"/>
          <ac:picMkLst>
            <pc:docMk/>
            <pc:sldMk cId="268482574" sldId="410"/>
            <ac:picMk id="10" creationId="{F5A105FD-1FFE-49AF-ACED-F24284CC82CC}"/>
          </ac:picMkLst>
        </pc:picChg>
        <pc:picChg chg="add del mod">
          <ac:chgData name="Katie Keith" userId="775159a2bcd4ffaf" providerId="LiveId" clId="{95BE6100-1420-4392-B077-3E3112CF9F80}" dt="2019-01-11T20:26:26.722" v="37"/>
          <ac:picMkLst>
            <pc:docMk/>
            <pc:sldMk cId="268482574" sldId="410"/>
            <ac:picMk id="12" creationId="{893055F7-352C-4E75-B8CC-757995C3641B}"/>
          </ac:picMkLst>
        </pc:picChg>
        <pc:picChg chg="del">
          <ac:chgData name="Katie Keith" userId="775159a2bcd4ffaf" providerId="LiveId" clId="{95BE6100-1420-4392-B077-3E3112CF9F80}" dt="2019-01-11T20:24:45.658" v="11" actId="478"/>
          <ac:picMkLst>
            <pc:docMk/>
            <pc:sldMk cId="268482574" sldId="410"/>
            <ac:picMk id="173" creationId="{00000000-0000-0000-0000-000000000000}"/>
          </ac:picMkLst>
        </pc:picChg>
        <pc:picChg chg="del">
          <ac:chgData name="Katie Keith" userId="775159a2bcd4ffaf" providerId="LiveId" clId="{95BE6100-1420-4392-B077-3E3112CF9F80}" dt="2019-01-11T20:24:45.658" v="11" actId="478"/>
          <ac:picMkLst>
            <pc:docMk/>
            <pc:sldMk cId="268482574" sldId="410"/>
            <ac:picMk id="174" creationId="{00000000-0000-0000-0000-000000000000}"/>
          </ac:picMkLst>
        </pc:picChg>
        <pc:picChg chg="del">
          <ac:chgData name="Katie Keith" userId="775159a2bcd4ffaf" providerId="LiveId" clId="{95BE6100-1420-4392-B077-3E3112CF9F80}" dt="2019-01-11T20:24:45.658" v="11" actId="478"/>
          <ac:picMkLst>
            <pc:docMk/>
            <pc:sldMk cId="268482574" sldId="410"/>
            <ac:picMk id="178" creationId="{00000000-0000-0000-0000-000000000000}"/>
          </ac:picMkLst>
        </pc:picChg>
      </pc:sldChg>
      <pc:sldChg chg="add del">
        <pc:chgData name="Katie Keith" userId="775159a2bcd4ffaf" providerId="LiveId" clId="{95BE6100-1420-4392-B077-3E3112CF9F80}" dt="2019-01-11T20:24:39.557" v="8" actId="2696"/>
        <pc:sldMkLst>
          <pc:docMk/>
          <pc:sldMk cId="1247127553" sldId="410"/>
        </pc:sldMkLst>
      </pc:sldChg>
      <pc:sldChg chg="addSp delSp modSp add">
        <pc:chgData name="Katie Keith" userId="775159a2bcd4ffaf" providerId="LiveId" clId="{95BE6100-1420-4392-B077-3E3112CF9F80}" dt="2019-01-11T20:35:22.573" v="723" actId="255"/>
        <pc:sldMkLst>
          <pc:docMk/>
          <pc:sldMk cId="2326426165" sldId="411"/>
        </pc:sldMkLst>
        <pc:spChg chg="add mod">
          <ac:chgData name="Katie Keith" userId="775159a2bcd4ffaf" providerId="LiveId" clId="{95BE6100-1420-4392-B077-3E3112CF9F80}" dt="2019-01-11T20:35:22.573" v="723" actId="255"/>
          <ac:spMkLst>
            <pc:docMk/>
            <pc:sldMk cId="2326426165" sldId="411"/>
            <ac:spMk id="2" creationId="{E68C7CF8-A522-466F-927C-4CFC9E654EF8}"/>
          </ac:spMkLst>
        </pc:spChg>
        <pc:spChg chg="add mod">
          <ac:chgData name="Katie Keith" userId="775159a2bcd4ffaf" providerId="LiveId" clId="{95BE6100-1420-4392-B077-3E3112CF9F80}" dt="2019-01-11T20:26:48.608" v="67" actId="255"/>
          <ac:spMkLst>
            <pc:docMk/>
            <pc:sldMk cId="2326426165" sldId="411"/>
            <ac:spMk id="10" creationId="{45DC1F9D-2541-4634-85A3-A3CE06283965}"/>
          </ac:spMkLst>
        </pc:spChg>
        <pc:spChg chg="del">
          <ac:chgData name="Katie Keith" userId="775159a2bcd4ffaf" providerId="LiveId" clId="{95BE6100-1420-4392-B077-3E3112CF9F80}" dt="2019-01-11T20:26:19.357" v="36" actId="478"/>
          <ac:spMkLst>
            <pc:docMk/>
            <pc:sldMk cId="2326426165" sldId="411"/>
            <ac:spMk id="175" creationId="{00000000-0000-0000-0000-000000000000}"/>
          </ac:spMkLst>
        </pc:spChg>
        <pc:spChg chg="del">
          <ac:chgData name="Katie Keith" userId="775159a2bcd4ffaf" providerId="LiveId" clId="{95BE6100-1420-4392-B077-3E3112CF9F80}" dt="2019-01-11T20:26:19.357" v="36" actId="478"/>
          <ac:spMkLst>
            <pc:docMk/>
            <pc:sldMk cId="2326426165" sldId="411"/>
            <ac:spMk id="176" creationId="{00000000-0000-0000-0000-000000000000}"/>
          </ac:spMkLst>
        </pc:spChg>
        <pc:spChg chg="del">
          <ac:chgData name="Katie Keith" userId="775159a2bcd4ffaf" providerId="LiveId" clId="{95BE6100-1420-4392-B077-3E3112CF9F80}" dt="2019-01-11T20:26:19.357" v="36" actId="478"/>
          <ac:spMkLst>
            <pc:docMk/>
            <pc:sldMk cId="2326426165" sldId="411"/>
            <ac:spMk id="177" creationId="{00000000-0000-0000-0000-000000000000}"/>
          </ac:spMkLst>
        </pc:spChg>
        <pc:spChg chg="del">
          <ac:chgData name="Katie Keith" userId="775159a2bcd4ffaf" providerId="LiveId" clId="{95BE6100-1420-4392-B077-3E3112CF9F80}" dt="2019-01-11T20:26:19.357" v="36" actId="478"/>
          <ac:spMkLst>
            <pc:docMk/>
            <pc:sldMk cId="2326426165" sldId="411"/>
            <ac:spMk id="179" creationId="{00000000-0000-0000-0000-000000000000}"/>
          </ac:spMkLst>
        </pc:spChg>
        <pc:spChg chg="del">
          <ac:chgData name="Katie Keith" userId="775159a2bcd4ffaf" providerId="LiveId" clId="{95BE6100-1420-4392-B077-3E3112CF9F80}" dt="2019-01-11T20:26:19.357" v="36" actId="478"/>
          <ac:spMkLst>
            <pc:docMk/>
            <pc:sldMk cId="2326426165" sldId="411"/>
            <ac:spMk id="180" creationId="{00000000-0000-0000-0000-000000000000}"/>
          </ac:spMkLst>
        </pc:spChg>
        <pc:picChg chg="add del">
          <ac:chgData name="Katie Keith" userId="775159a2bcd4ffaf" providerId="LiveId" clId="{95BE6100-1420-4392-B077-3E3112CF9F80}" dt="2019-01-11T20:26:52.450" v="68" actId="478"/>
          <ac:picMkLst>
            <pc:docMk/>
            <pc:sldMk cId="2326426165" sldId="411"/>
            <ac:picMk id="11" creationId="{E2C11B66-6494-4391-A0A4-60365002EFDB}"/>
          </ac:picMkLst>
        </pc:picChg>
        <pc:picChg chg="add del mod">
          <ac:chgData name="Katie Keith" userId="775159a2bcd4ffaf" providerId="LiveId" clId="{95BE6100-1420-4392-B077-3E3112CF9F80}" dt="2019-01-11T20:26:57.379" v="71" actId="478"/>
          <ac:picMkLst>
            <pc:docMk/>
            <pc:sldMk cId="2326426165" sldId="411"/>
            <ac:picMk id="12" creationId="{D1ECF752-A567-4A52-AB94-555F93404036}"/>
          </ac:picMkLst>
        </pc:picChg>
        <pc:picChg chg="del">
          <ac:chgData name="Katie Keith" userId="775159a2bcd4ffaf" providerId="LiveId" clId="{95BE6100-1420-4392-B077-3E3112CF9F80}" dt="2019-01-11T20:26:19.357" v="36" actId="478"/>
          <ac:picMkLst>
            <pc:docMk/>
            <pc:sldMk cId="2326426165" sldId="411"/>
            <ac:picMk id="173" creationId="{00000000-0000-0000-0000-000000000000}"/>
          </ac:picMkLst>
        </pc:picChg>
        <pc:picChg chg="del">
          <ac:chgData name="Katie Keith" userId="775159a2bcd4ffaf" providerId="LiveId" clId="{95BE6100-1420-4392-B077-3E3112CF9F80}" dt="2019-01-11T20:26:19.357" v="36" actId="478"/>
          <ac:picMkLst>
            <pc:docMk/>
            <pc:sldMk cId="2326426165" sldId="411"/>
            <ac:picMk id="174" creationId="{00000000-0000-0000-0000-000000000000}"/>
          </ac:picMkLst>
        </pc:picChg>
        <pc:picChg chg="del">
          <ac:chgData name="Katie Keith" userId="775159a2bcd4ffaf" providerId="LiveId" clId="{95BE6100-1420-4392-B077-3E3112CF9F80}" dt="2019-01-11T20:26:19.357" v="36" actId="478"/>
          <ac:picMkLst>
            <pc:docMk/>
            <pc:sldMk cId="2326426165" sldId="411"/>
            <ac:picMk id="178" creationId="{00000000-0000-0000-0000-000000000000}"/>
          </ac:picMkLst>
        </pc:picChg>
      </pc:sldChg>
      <pc:sldChg chg="modSp add">
        <pc:chgData name="Katie Keith" userId="775159a2bcd4ffaf" providerId="LiveId" clId="{95BE6100-1420-4392-B077-3E3112CF9F80}" dt="2019-01-11T20:54:16.350" v="1250" actId="20577"/>
        <pc:sldMkLst>
          <pc:docMk/>
          <pc:sldMk cId="3048943905" sldId="412"/>
        </pc:sldMkLst>
        <pc:spChg chg="mod">
          <ac:chgData name="Katie Keith" userId="775159a2bcd4ffaf" providerId="LiveId" clId="{95BE6100-1420-4392-B077-3E3112CF9F80}" dt="2019-01-11T20:54:16.350" v="1250" actId="20577"/>
          <ac:spMkLst>
            <pc:docMk/>
            <pc:sldMk cId="3048943905" sldId="412"/>
            <ac:spMk id="10" creationId="{ED79DCBF-DFFA-4867-A3AB-D073F6BC45AA}"/>
          </ac:spMkLst>
        </pc:spChg>
      </pc:sldChg>
      <pc:sldMasterChg chg="delSldLayout">
        <pc:chgData name="Katie Keith" userId="775159a2bcd4ffaf" providerId="LiveId" clId="{95BE6100-1420-4392-B077-3E3112CF9F80}" dt="2019-01-11T20:29:46.775" v="225" actId="2696"/>
        <pc:sldMasterMkLst>
          <pc:docMk/>
          <pc:sldMasterMk cId="0" sldId="2147483648"/>
        </pc:sldMasterMkLst>
        <pc:sldLayoutChg chg="del">
          <pc:chgData name="Katie Keith" userId="775159a2bcd4ffaf" providerId="LiveId" clId="{95BE6100-1420-4392-B077-3E3112CF9F80}" dt="2019-01-11T20:24:39.562" v="9" actId="2696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Katie Keith" userId="775159a2bcd4ffaf" providerId="LiveId" clId="{95BE6100-1420-4392-B077-3E3112CF9F80}" dt="2019-01-11T20:29:46.775" v="225" actId="2696"/>
          <pc:sldLayoutMkLst>
            <pc:docMk/>
            <pc:sldMasterMk cId="0" sldId="2147483648"/>
            <pc:sldLayoutMk cId="2704515778" sldId="214748366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Uninsurance Among Low- and Middle- Income LGBT Adults, 2013 – 2017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29999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8100" dist="25400" dir="27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Gay</c:v>
                </c:pt>
                <c:pt idx="1">
                  <c:v>Lesbian</c:v>
                </c:pt>
                <c:pt idx="2">
                  <c:v>Bisexual</c:v>
                </c:pt>
                <c:pt idx="3">
                  <c:v>Transgender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0.34</c:v>
                </c:pt>
                <c:pt idx="1">
                  <c:v>0.31</c:v>
                </c:pt>
                <c:pt idx="2">
                  <c:v>0.28999999999999998</c:v>
                </c:pt>
                <c:pt idx="3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68-4777-9C61-98E9CC3E84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29999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8100" dist="25400" dir="27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Gay</c:v>
                </c:pt>
                <c:pt idx="1">
                  <c:v>Lesbian</c:v>
                </c:pt>
                <c:pt idx="2">
                  <c:v>Bisexual</c:v>
                </c:pt>
                <c:pt idx="3">
                  <c:v>Transgender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0.27</c:v>
                </c:pt>
                <c:pt idx="1">
                  <c:v>0.21</c:v>
                </c:pt>
                <c:pt idx="2">
                  <c:v>0.27</c:v>
                </c:pt>
                <c:pt idx="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68-4777-9C61-98E9CC3E84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29999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8100" dist="25400" dir="27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Gay</c:v>
                </c:pt>
                <c:pt idx="1">
                  <c:v>Lesbian</c:v>
                </c:pt>
                <c:pt idx="2">
                  <c:v>Bisexual</c:v>
                </c:pt>
                <c:pt idx="3">
                  <c:v>Transgender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0.06</c:v>
                </c:pt>
                <c:pt idx="1">
                  <c:v>0.04</c:v>
                </c:pt>
                <c:pt idx="2">
                  <c:v>0.19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68-4777-9C61-98E9CC3E84E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7979008"/>
        <c:axId val="157980544"/>
      </c:barChart>
      <c:catAx>
        <c:axId val="15797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980544"/>
        <c:crosses val="autoZero"/>
        <c:auto val="1"/>
        <c:lblAlgn val="ctr"/>
        <c:lblOffset val="100"/>
        <c:noMultiLvlLbl val="0"/>
      </c:catAx>
      <c:valAx>
        <c:axId val="15798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97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Affirmative Coverage</c:v>
                </c:pt>
                <c:pt idx="1">
                  <c:v>Silent on Coverage</c:v>
                </c:pt>
                <c:pt idx="2">
                  <c:v>Some Exclusions</c:v>
                </c:pt>
                <c:pt idx="3">
                  <c:v>Information Unavailable</c:v>
                </c:pt>
                <c:pt idx="4">
                  <c:v>Transgender-Specific Exclusion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0.41</c:v>
                </c:pt>
                <c:pt idx="1">
                  <c:v>0.18</c:v>
                </c:pt>
                <c:pt idx="2">
                  <c:v>0.25</c:v>
                </c:pt>
                <c:pt idx="3">
                  <c:v>0.1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EC-4B26-BDC3-15AC102C09A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8799FE-1961-A54A-ABE5-B423E631E852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79CF22-57D5-1149-A095-4865715DD825}">
      <dgm:prSet custT="1"/>
      <dgm:spPr/>
      <dgm:t>
        <a:bodyPr/>
        <a:lstStyle/>
        <a:p>
          <a:pPr rtl="0"/>
          <a:r>
            <a:rPr lang="en-US" sz="2800" b="1" dirty="0">
              <a:solidFill>
                <a:srgbClr val="000090"/>
              </a:solidFill>
            </a:rPr>
            <a:t>ACA Section 1557</a:t>
          </a:r>
        </a:p>
      </dgm:t>
    </dgm:pt>
    <dgm:pt modelId="{0427D4B7-3588-644D-AA80-125D95C75ED2}" type="parTrans" cxnId="{A3B8269F-BE30-7C4A-BA72-0169523EF12B}">
      <dgm:prSet/>
      <dgm:spPr/>
      <dgm:t>
        <a:bodyPr/>
        <a:lstStyle/>
        <a:p>
          <a:endParaRPr lang="en-US"/>
        </a:p>
      </dgm:t>
    </dgm:pt>
    <dgm:pt modelId="{DC10677A-DEBB-BE4B-9882-3A30C0CD37FC}" type="sibTrans" cxnId="{A3B8269F-BE30-7C4A-BA72-0169523EF12B}">
      <dgm:prSet/>
      <dgm:spPr/>
      <dgm:t>
        <a:bodyPr/>
        <a:lstStyle/>
        <a:p>
          <a:endParaRPr lang="en-US"/>
        </a:p>
      </dgm:t>
    </dgm:pt>
    <dgm:pt modelId="{3F1317D1-5299-2B4E-87C4-74FA84A8C417}">
      <dgm:prSet custT="1"/>
      <dgm:spPr/>
      <dgm:t>
        <a:bodyPr/>
        <a:lstStyle/>
        <a:p>
          <a:pPr rtl="0"/>
          <a:r>
            <a:rPr lang="en-US" sz="1800" b="1" dirty="0">
              <a:solidFill>
                <a:srgbClr val="000090"/>
              </a:solidFill>
            </a:rPr>
            <a:t>Civil Rights Act</a:t>
          </a:r>
        </a:p>
      </dgm:t>
    </dgm:pt>
    <dgm:pt modelId="{FBDCA5B4-F304-FA44-AD01-32052E16FBFB}" type="parTrans" cxnId="{38144D0B-468B-7341-B95F-C70F3E2E11BF}">
      <dgm:prSet custT="1"/>
      <dgm:spPr/>
      <dgm:t>
        <a:bodyPr/>
        <a:lstStyle/>
        <a:p>
          <a:endParaRPr lang="en-US" sz="1800" dirty="0">
            <a:solidFill>
              <a:srgbClr val="000090"/>
            </a:solidFill>
          </a:endParaRPr>
        </a:p>
      </dgm:t>
    </dgm:pt>
    <dgm:pt modelId="{7D9D048C-DA94-DE4E-A79B-3D9FE003D60C}" type="sibTrans" cxnId="{38144D0B-468B-7341-B95F-C70F3E2E11BF}">
      <dgm:prSet/>
      <dgm:spPr/>
      <dgm:t>
        <a:bodyPr/>
        <a:lstStyle/>
        <a:p>
          <a:endParaRPr lang="en-US"/>
        </a:p>
      </dgm:t>
    </dgm:pt>
    <dgm:pt modelId="{A2A48995-A889-D545-B3DB-297310A9669C}">
      <dgm:prSet custT="1"/>
      <dgm:spPr/>
      <dgm:t>
        <a:bodyPr/>
        <a:lstStyle/>
        <a:p>
          <a:pPr rtl="0"/>
          <a:r>
            <a:rPr lang="en-US" sz="1800" b="1" dirty="0">
              <a:solidFill>
                <a:srgbClr val="000090"/>
              </a:solidFill>
            </a:rPr>
            <a:t>HIV/AIDS status</a:t>
          </a:r>
        </a:p>
      </dgm:t>
    </dgm:pt>
    <dgm:pt modelId="{FCAE9730-FA65-FD43-8FEE-A2725D8464D1}" type="parTrans" cxnId="{11E544FF-BBB6-A942-A5BB-93DD57941443}">
      <dgm:prSet custT="1"/>
      <dgm:spPr/>
      <dgm:t>
        <a:bodyPr/>
        <a:lstStyle/>
        <a:p>
          <a:endParaRPr lang="en-US" sz="1800" dirty="0">
            <a:solidFill>
              <a:srgbClr val="000090"/>
            </a:solidFill>
          </a:endParaRPr>
        </a:p>
      </dgm:t>
    </dgm:pt>
    <dgm:pt modelId="{081D55C3-153B-3244-91FA-54D240A2DA6A}" type="sibTrans" cxnId="{11E544FF-BBB6-A942-A5BB-93DD57941443}">
      <dgm:prSet/>
      <dgm:spPr/>
      <dgm:t>
        <a:bodyPr/>
        <a:lstStyle/>
        <a:p>
          <a:endParaRPr lang="en-US"/>
        </a:p>
      </dgm:t>
    </dgm:pt>
    <dgm:pt modelId="{D83B0AAF-FD4E-EB41-857A-FC8B62B3FD39}">
      <dgm:prSet custT="1"/>
      <dgm:spPr/>
      <dgm:t>
        <a:bodyPr/>
        <a:lstStyle/>
        <a:p>
          <a:pPr rtl="0"/>
          <a:r>
            <a:rPr lang="en-US" sz="1800" b="1" dirty="0">
              <a:solidFill>
                <a:srgbClr val="000090"/>
              </a:solidFill>
            </a:rPr>
            <a:t>Age Discrimination Act</a:t>
          </a:r>
        </a:p>
      </dgm:t>
    </dgm:pt>
    <dgm:pt modelId="{9E44409B-A56F-7844-A234-1C36EF5A7E4F}" type="parTrans" cxnId="{97C80CE1-EDEF-7F40-9001-F31D125ACD4A}">
      <dgm:prSet custT="1"/>
      <dgm:spPr/>
      <dgm:t>
        <a:bodyPr/>
        <a:lstStyle/>
        <a:p>
          <a:endParaRPr lang="en-US" sz="1800" dirty="0">
            <a:solidFill>
              <a:srgbClr val="000090"/>
            </a:solidFill>
          </a:endParaRPr>
        </a:p>
      </dgm:t>
    </dgm:pt>
    <dgm:pt modelId="{8B4C876F-5B26-E74A-BC33-D5BBEB0D5C98}" type="sibTrans" cxnId="{97C80CE1-EDEF-7F40-9001-F31D125ACD4A}">
      <dgm:prSet/>
      <dgm:spPr/>
      <dgm:t>
        <a:bodyPr/>
        <a:lstStyle/>
        <a:p>
          <a:endParaRPr lang="en-US"/>
        </a:p>
      </dgm:t>
    </dgm:pt>
    <dgm:pt modelId="{D1E3D375-5C93-8D47-AD75-5F19A52D5003}">
      <dgm:prSet custT="1"/>
      <dgm:spPr/>
      <dgm:t>
        <a:bodyPr/>
        <a:lstStyle/>
        <a:p>
          <a:pPr rtl="0"/>
          <a:r>
            <a:rPr lang="en-US" sz="1800" b="1" dirty="0">
              <a:solidFill>
                <a:srgbClr val="000090"/>
              </a:solidFill>
            </a:rPr>
            <a:t>Title IX</a:t>
          </a:r>
        </a:p>
      </dgm:t>
    </dgm:pt>
    <dgm:pt modelId="{535F150A-3B43-3941-A651-1B2E3D9F9441}" type="parTrans" cxnId="{99844700-3A03-4848-AA81-30F8D40863B6}">
      <dgm:prSet custT="1"/>
      <dgm:spPr/>
      <dgm:t>
        <a:bodyPr/>
        <a:lstStyle/>
        <a:p>
          <a:endParaRPr lang="en-US" sz="1800" dirty="0">
            <a:solidFill>
              <a:srgbClr val="000090"/>
            </a:solidFill>
          </a:endParaRPr>
        </a:p>
      </dgm:t>
    </dgm:pt>
    <dgm:pt modelId="{250E3D9D-72D0-A145-8470-1685730F7AC2}" type="sibTrans" cxnId="{99844700-3A03-4848-AA81-30F8D40863B6}">
      <dgm:prSet/>
      <dgm:spPr/>
      <dgm:t>
        <a:bodyPr/>
        <a:lstStyle/>
        <a:p>
          <a:endParaRPr lang="en-US"/>
        </a:p>
      </dgm:t>
    </dgm:pt>
    <dgm:pt modelId="{C738CCA5-B15A-F14F-BB15-4D879C69BD1B}">
      <dgm:prSet custT="1"/>
      <dgm:spPr/>
      <dgm:t>
        <a:bodyPr/>
        <a:lstStyle/>
        <a:p>
          <a:r>
            <a:rPr lang="en-US" sz="1800" b="1" dirty="0">
              <a:solidFill>
                <a:srgbClr val="000090"/>
              </a:solidFill>
            </a:rPr>
            <a:t>Sex</a:t>
          </a:r>
        </a:p>
      </dgm:t>
    </dgm:pt>
    <dgm:pt modelId="{1D75759C-1F2D-FE46-A80E-BD6E64883A1D}" type="parTrans" cxnId="{50F52EDE-0A3C-F947-BB7D-2F9A94CFDE07}">
      <dgm:prSet custT="1"/>
      <dgm:spPr/>
      <dgm:t>
        <a:bodyPr/>
        <a:lstStyle/>
        <a:p>
          <a:endParaRPr lang="en-US" sz="1800" dirty="0">
            <a:solidFill>
              <a:srgbClr val="000090"/>
            </a:solidFill>
          </a:endParaRPr>
        </a:p>
      </dgm:t>
    </dgm:pt>
    <dgm:pt modelId="{564B9794-078A-B949-B6FC-1F71FAF0F91E}" type="sibTrans" cxnId="{50F52EDE-0A3C-F947-BB7D-2F9A94CFDE07}">
      <dgm:prSet/>
      <dgm:spPr/>
      <dgm:t>
        <a:bodyPr/>
        <a:lstStyle/>
        <a:p>
          <a:endParaRPr lang="en-US"/>
        </a:p>
      </dgm:t>
    </dgm:pt>
    <dgm:pt modelId="{EFE8F051-C718-E74F-AA44-3EB32BD28974}">
      <dgm:prSet custT="1"/>
      <dgm:spPr/>
      <dgm:t>
        <a:bodyPr/>
        <a:lstStyle/>
        <a:p>
          <a:pPr rtl="0"/>
          <a:r>
            <a:rPr lang="en-US" sz="1800" b="1" dirty="0">
              <a:solidFill>
                <a:srgbClr val="FF0000"/>
              </a:solidFill>
            </a:rPr>
            <a:t>Gender identity and sex stereotyping</a:t>
          </a:r>
        </a:p>
      </dgm:t>
    </dgm:pt>
    <dgm:pt modelId="{85033274-C95F-8846-8A9C-10192DC134A9}" type="parTrans" cxnId="{84AD27D9-2E4F-3843-B532-A50DFA9B7EE4}">
      <dgm:prSet custT="1"/>
      <dgm:spPr/>
      <dgm:t>
        <a:bodyPr/>
        <a:lstStyle/>
        <a:p>
          <a:endParaRPr lang="en-US" sz="1800" dirty="0">
            <a:solidFill>
              <a:srgbClr val="000090"/>
            </a:solidFill>
          </a:endParaRPr>
        </a:p>
      </dgm:t>
    </dgm:pt>
    <dgm:pt modelId="{8F623BB1-31B1-3048-A43A-397E24BCCC4C}" type="sibTrans" cxnId="{84AD27D9-2E4F-3843-B532-A50DFA9B7EE4}">
      <dgm:prSet/>
      <dgm:spPr/>
      <dgm:t>
        <a:bodyPr/>
        <a:lstStyle/>
        <a:p>
          <a:endParaRPr lang="en-US"/>
        </a:p>
      </dgm:t>
    </dgm:pt>
    <dgm:pt modelId="{5FFDCC4C-BB62-4B46-A94C-A027CED7CF7F}">
      <dgm:prSet custT="1"/>
      <dgm:spPr/>
      <dgm:t>
        <a:bodyPr/>
        <a:lstStyle/>
        <a:p>
          <a:r>
            <a:rPr lang="en-US" sz="1800" b="1" dirty="0">
              <a:solidFill>
                <a:srgbClr val="000090"/>
              </a:solidFill>
            </a:rPr>
            <a:t>Rehabilitation Act</a:t>
          </a:r>
        </a:p>
      </dgm:t>
    </dgm:pt>
    <dgm:pt modelId="{35260085-A1C6-F24D-96E2-2B954C4804ED}" type="sibTrans" cxnId="{1E5A71EB-62C5-DC44-A8E2-75C1E5CE6CE2}">
      <dgm:prSet/>
      <dgm:spPr/>
      <dgm:t>
        <a:bodyPr/>
        <a:lstStyle/>
        <a:p>
          <a:endParaRPr lang="en-US"/>
        </a:p>
      </dgm:t>
    </dgm:pt>
    <dgm:pt modelId="{BD8F8D80-378A-1D41-974B-9E22102F4998}" type="parTrans" cxnId="{1E5A71EB-62C5-DC44-A8E2-75C1E5CE6CE2}">
      <dgm:prSet custT="1"/>
      <dgm:spPr/>
      <dgm:t>
        <a:bodyPr/>
        <a:lstStyle/>
        <a:p>
          <a:endParaRPr lang="en-US" sz="1800" dirty="0">
            <a:solidFill>
              <a:srgbClr val="000090"/>
            </a:solidFill>
          </a:endParaRPr>
        </a:p>
      </dgm:t>
    </dgm:pt>
    <dgm:pt modelId="{CF19D3DE-8947-B442-98F6-601C503A178E}">
      <dgm:prSet custT="1"/>
      <dgm:spPr/>
      <dgm:t>
        <a:bodyPr/>
        <a:lstStyle/>
        <a:p>
          <a:pPr rtl="0"/>
          <a:r>
            <a:rPr lang="en-US" sz="1800" b="1" dirty="0">
              <a:solidFill>
                <a:srgbClr val="000090"/>
              </a:solidFill>
            </a:rPr>
            <a:t>Race, color, national origin</a:t>
          </a:r>
        </a:p>
      </dgm:t>
    </dgm:pt>
    <dgm:pt modelId="{2F4E83A7-6336-5F42-891B-89D15D908073}" type="parTrans" cxnId="{F6F0C39D-EFA1-D640-9E93-121EB0DF6C1A}">
      <dgm:prSet/>
      <dgm:spPr/>
      <dgm:t>
        <a:bodyPr/>
        <a:lstStyle/>
        <a:p>
          <a:endParaRPr lang="en-US"/>
        </a:p>
      </dgm:t>
    </dgm:pt>
    <dgm:pt modelId="{4AE98EED-918E-DC4B-BD4C-FFCA52A04B32}" type="sibTrans" cxnId="{F6F0C39D-EFA1-D640-9E93-121EB0DF6C1A}">
      <dgm:prSet/>
      <dgm:spPr/>
      <dgm:t>
        <a:bodyPr/>
        <a:lstStyle/>
        <a:p>
          <a:endParaRPr lang="en-US"/>
        </a:p>
      </dgm:t>
    </dgm:pt>
    <dgm:pt modelId="{5BEC9F0B-6794-DB49-88C5-31C9E8031D37}">
      <dgm:prSet custT="1"/>
      <dgm:spPr/>
      <dgm:t>
        <a:bodyPr/>
        <a:lstStyle/>
        <a:p>
          <a:pPr rtl="0"/>
          <a:r>
            <a:rPr lang="en-US" sz="1800" b="1" dirty="0">
              <a:solidFill>
                <a:srgbClr val="000090"/>
              </a:solidFill>
            </a:rPr>
            <a:t>Disability</a:t>
          </a:r>
        </a:p>
      </dgm:t>
    </dgm:pt>
    <dgm:pt modelId="{D40D7A55-D199-0A41-8E3E-FDB704B20E08}" type="parTrans" cxnId="{77BFEC38-6F74-204E-AACF-43CF6C41060B}">
      <dgm:prSet/>
      <dgm:spPr/>
      <dgm:t>
        <a:bodyPr/>
        <a:lstStyle/>
        <a:p>
          <a:endParaRPr lang="en-US"/>
        </a:p>
      </dgm:t>
    </dgm:pt>
    <dgm:pt modelId="{F8FE96CC-131C-3248-BCB2-FE2966C7D792}" type="sibTrans" cxnId="{77BFEC38-6F74-204E-AACF-43CF6C41060B}">
      <dgm:prSet/>
      <dgm:spPr/>
      <dgm:t>
        <a:bodyPr/>
        <a:lstStyle/>
        <a:p>
          <a:endParaRPr lang="en-US"/>
        </a:p>
      </dgm:t>
    </dgm:pt>
    <dgm:pt modelId="{9C4BDB97-FE7A-41B4-AC20-04988C74D5DE}">
      <dgm:prSet custT="1"/>
      <dgm:spPr/>
      <dgm:t>
        <a:bodyPr/>
        <a:lstStyle/>
        <a:p>
          <a:pPr rtl="0"/>
          <a:r>
            <a:rPr lang="en-US" sz="1800" b="1" dirty="0">
              <a:solidFill>
                <a:srgbClr val="000090"/>
              </a:solidFill>
            </a:rPr>
            <a:t>Age</a:t>
          </a:r>
        </a:p>
      </dgm:t>
    </dgm:pt>
    <dgm:pt modelId="{9F7FDC6A-0C68-4CFB-9C8A-02092C5C294E}" type="parTrans" cxnId="{5DC3759D-B8DD-4B2E-96EC-1AFFD3BE88CF}">
      <dgm:prSet/>
      <dgm:spPr/>
      <dgm:t>
        <a:bodyPr/>
        <a:lstStyle/>
        <a:p>
          <a:endParaRPr lang="en-US"/>
        </a:p>
      </dgm:t>
    </dgm:pt>
    <dgm:pt modelId="{7D58A6AB-5F91-4D80-953A-E4BA412EC27D}" type="sibTrans" cxnId="{5DC3759D-B8DD-4B2E-96EC-1AFFD3BE88CF}">
      <dgm:prSet/>
      <dgm:spPr/>
      <dgm:t>
        <a:bodyPr/>
        <a:lstStyle/>
        <a:p>
          <a:endParaRPr lang="en-US"/>
        </a:p>
      </dgm:t>
    </dgm:pt>
    <dgm:pt modelId="{F7A27EC8-01C5-124E-A352-A68C4AA6C227}" type="pres">
      <dgm:prSet presAssocID="{698799FE-1961-A54A-ABE5-B423E631E85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1966D29-DAA0-AE4B-8DC2-6DA6DCD5425E}" type="pres">
      <dgm:prSet presAssocID="{0079CF22-57D5-1149-A095-4865715DD825}" presName="root1" presStyleCnt="0"/>
      <dgm:spPr/>
    </dgm:pt>
    <dgm:pt modelId="{9CE7260C-C681-7E42-B485-F2B1D9FF3346}" type="pres">
      <dgm:prSet presAssocID="{0079CF22-57D5-1149-A095-4865715DD825}" presName="LevelOneTextNode" presStyleLbl="node0" presStyleIdx="0" presStyleCnt="1" custScaleX="143941" custScaleY="400128">
        <dgm:presLayoutVars>
          <dgm:chPref val="3"/>
        </dgm:presLayoutVars>
      </dgm:prSet>
      <dgm:spPr/>
    </dgm:pt>
    <dgm:pt modelId="{297C7031-0A24-E54B-8C11-64F1461E6631}" type="pres">
      <dgm:prSet presAssocID="{0079CF22-57D5-1149-A095-4865715DD825}" presName="level2hierChild" presStyleCnt="0"/>
      <dgm:spPr/>
    </dgm:pt>
    <dgm:pt modelId="{B58BFDFF-50AE-D645-9C39-DA1369FF21F8}" type="pres">
      <dgm:prSet presAssocID="{FBDCA5B4-F304-FA44-AD01-32052E16FBFB}" presName="conn2-1" presStyleLbl="parChTrans1D2" presStyleIdx="0" presStyleCnt="4"/>
      <dgm:spPr/>
    </dgm:pt>
    <dgm:pt modelId="{3E677E07-519D-3141-9A9A-32D62D6922E4}" type="pres">
      <dgm:prSet presAssocID="{FBDCA5B4-F304-FA44-AD01-32052E16FBFB}" presName="connTx" presStyleLbl="parChTrans1D2" presStyleIdx="0" presStyleCnt="4"/>
      <dgm:spPr/>
    </dgm:pt>
    <dgm:pt modelId="{4D1FF19B-6C97-7D48-81F7-D8E3F54F2FB9}" type="pres">
      <dgm:prSet presAssocID="{3F1317D1-5299-2B4E-87C4-74FA84A8C417}" presName="root2" presStyleCnt="0"/>
      <dgm:spPr/>
    </dgm:pt>
    <dgm:pt modelId="{D365B35D-9C20-1E4A-8CD8-9864E1978DFD}" type="pres">
      <dgm:prSet presAssocID="{3F1317D1-5299-2B4E-87C4-74FA84A8C417}" presName="LevelTwoTextNode" presStyleLbl="node2" presStyleIdx="0" presStyleCnt="4" custScaleX="120242" custScaleY="110001" custLinFactNeighborY="1547">
        <dgm:presLayoutVars>
          <dgm:chPref val="3"/>
        </dgm:presLayoutVars>
      </dgm:prSet>
      <dgm:spPr/>
    </dgm:pt>
    <dgm:pt modelId="{AB7143EA-DDE6-E54C-9747-B7145841A352}" type="pres">
      <dgm:prSet presAssocID="{3F1317D1-5299-2B4E-87C4-74FA84A8C417}" presName="level3hierChild" presStyleCnt="0"/>
      <dgm:spPr/>
    </dgm:pt>
    <dgm:pt modelId="{0DA8BE37-E211-C142-8E68-CA7FA96A979A}" type="pres">
      <dgm:prSet presAssocID="{2F4E83A7-6336-5F42-891B-89D15D908073}" presName="conn2-1" presStyleLbl="parChTrans1D3" presStyleIdx="0" presStyleCnt="4"/>
      <dgm:spPr/>
    </dgm:pt>
    <dgm:pt modelId="{D0D59F36-35CC-3047-8797-0FA97F3403D9}" type="pres">
      <dgm:prSet presAssocID="{2F4E83A7-6336-5F42-891B-89D15D908073}" presName="connTx" presStyleLbl="parChTrans1D3" presStyleIdx="0" presStyleCnt="4"/>
      <dgm:spPr/>
    </dgm:pt>
    <dgm:pt modelId="{DF6B89DD-D30D-284F-B9E1-2420E62F23E5}" type="pres">
      <dgm:prSet presAssocID="{CF19D3DE-8947-B442-98F6-601C503A178E}" presName="root2" presStyleCnt="0"/>
      <dgm:spPr/>
    </dgm:pt>
    <dgm:pt modelId="{7B0072E3-2107-E045-BEBE-5CE719E6693C}" type="pres">
      <dgm:prSet presAssocID="{CF19D3DE-8947-B442-98F6-601C503A178E}" presName="LevelTwoTextNode" presStyleLbl="node3" presStyleIdx="0" presStyleCnt="4" custScaleX="135036">
        <dgm:presLayoutVars>
          <dgm:chPref val="3"/>
        </dgm:presLayoutVars>
      </dgm:prSet>
      <dgm:spPr/>
    </dgm:pt>
    <dgm:pt modelId="{341F07A9-5262-0648-B123-BD41F60F363F}" type="pres">
      <dgm:prSet presAssocID="{CF19D3DE-8947-B442-98F6-601C503A178E}" presName="level3hierChild" presStyleCnt="0"/>
      <dgm:spPr/>
    </dgm:pt>
    <dgm:pt modelId="{D9FA662B-FD8F-EE4E-AB86-26FDD9D86FF1}" type="pres">
      <dgm:prSet presAssocID="{BD8F8D80-378A-1D41-974B-9E22102F4998}" presName="conn2-1" presStyleLbl="parChTrans1D2" presStyleIdx="1" presStyleCnt="4"/>
      <dgm:spPr/>
    </dgm:pt>
    <dgm:pt modelId="{E91EFE3F-0F0C-B741-A8D3-3DA43681303D}" type="pres">
      <dgm:prSet presAssocID="{BD8F8D80-378A-1D41-974B-9E22102F4998}" presName="connTx" presStyleLbl="parChTrans1D2" presStyleIdx="1" presStyleCnt="4"/>
      <dgm:spPr/>
    </dgm:pt>
    <dgm:pt modelId="{C9D12068-0B2D-3C4F-8F2D-3AF8C3A9256D}" type="pres">
      <dgm:prSet presAssocID="{5FFDCC4C-BB62-4B46-A94C-A027CED7CF7F}" presName="root2" presStyleCnt="0"/>
      <dgm:spPr/>
    </dgm:pt>
    <dgm:pt modelId="{EA016D4C-4DA3-FA4D-95C7-9A4FF4AD86E1}" type="pres">
      <dgm:prSet presAssocID="{5FFDCC4C-BB62-4B46-A94C-A027CED7CF7F}" presName="LevelTwoTextNode" presStyleLbl="node2" presStyleIdx="1" presStyleCnt="4" custScaleX="124561" custScaleY="110000">
        <dgm:presLayoutVars>
          <dgm:chPref val="3"/>
        </dgm:presLayoutVars>
      </dgm:prSet>
      <dgm:spPr/>
    </dgm:pt>
    <dgm:pt modelId="{DDBB97BC-DB60-FC4C-8A98-FFEFCE063B57}" type="pres">
      <dgm:prSet presAssocID="{5FFDCC4C-BB62-4B46-A94C-A027CED7CF7F}" presName="level3hierChild" presStyleCnt="0"/>
      <dgm:spPr/>
    </dgm:pt>
    <dgm:pt modelId="{1446EF60-CA53-074D-B17E-F55FBAF26335}" type="pres">
      <dgm:prSet presAssocID="{D40D7A55-D199-0A41-8E3E-FDB704B20E08}" presName="conn2-1" presStyleLbl="parChTrans1D3" presStyleIdx="1" presStyleCnt="4"/>
      <dgm:spPr/>
    </dgm:pt>
    <dgm:pt modelId="{DA42C2D7-B260-0442-9B07-A1ACAAC1AC9D}" type="pres">
      <dgm:prSet presAssocID="{D40D7A55-D199-0A41-8E3E-FDB704B20E08}" presName="connTx" presStyleLbl="parChTrans1D3" presStyleIdx="1" presStyleCnt="4"/>
      <dgm:spPr/>
    </dgm:pt>
    <dgm:pt modelId="{9F0FBF58-1282-184F-A610-0CF820E6D535}" type="pres">
      <dgm:prSet presAssocID="{5BEC9F0B-6794-DB49-88C5-31C9E8031D37}" presName="root2" presStyleCnt="0"/>
      <dgm:spPr/>
    </dgm:pt>
    <dgm:pt modelId="{8B587204-2A05-184D-892F-54D49B723C85}" type="pres">
      <dgm:prSet presAssocID="{5BEC9F0B-6794-DB49-88C5-31C9E8031D37}" presName="LevelTwoTextNode" presStyleLbl="node3" presStyleIdx="1" presStyleCnt="4">
        <dgm:presLayoutVars>
          <dgm:chPref val="3"/>
        </dgm:presLayoutVars>
      </dgm:prSet>
      <dgm:spPr/>
    </dgm:pt>
    <dgm:pt modelId="{8BF04BD4-0967-854E-AA8D-142714ECBD1E}" type="pres">
      <dgm:prSet presAssocID="{5BEC9F0B-6794-DB49-88C5-31C9E8031D37}" presName="level3hierChild" presStyleCnt="0"/>
      <dgm:spPr/>
    </dgm:pt>
    <dgm:pt modelId="{CC9DACF0-61D1-5E4A-B66D-4E1D5747E41F}" type="pres">
      <dgm:prSet presAssocID="{FCAE9730-FA65-FD43-8FEE-A2725D8464D1}" presName="conn2-1" presStyleLbl="parChTrans1D4" presStyleIdx="0" presStyleCnt="2"/>
      <dgm:spPr/>
    </dgm:pt>
    <dgm:pt modelId="{E045348B-B9FE-9F4A-8B80-8A84E2E0E0EC}" type="pres">
      <dgm:prSet presAssocID="{FCAE9730-FA65-FD43-8FEE-A2725D8464D1}" presName="connTx" presStyleLbl="parChTrans1D4" presStyleIdx="0" presStyleCnt="2"/>
      <dgm:spPr/>
    </dgm:pt>
    <dgm:pt modelId="{9A0E0D1E-F9C3-9441-928B-6E08FE95EB78}" type="pres">
      <dgm:prSet presAssocID="{A2A48995-A889-D545-B3DB-297310A9669C}" presName="root2" presStyleCnt="0"/>
      <dgm:spPr/>
    </dgm:pt>
    <dgm:pt modelId="{2ED953EC-BDD2-B34C-9C42-FFAA1DEF324F}" type="pres">
      <dgm:prSet presAssocID="{A2A48995-A889-D545-B3DB-297310A9669C}" presName="LevelTwoTextNode" presStyleLbl="node4" presStyleIdx="0" presStyleCnt="2" custScaleY="121000">
        <dgm:presLayoutVars>
          <dgm:chPref val="3"/>
        </dgm:presLayoutVars>
      </dgm:prSet>
      <dgm:spPr/>
    </dgm:pt>
    <dgm:pt modelId="{EFF39D56-F71A-0448-BE8F-B0F261CA17E8}" type="pres">
      <dgm:prSet presAssocID="{A2A48995-A889-D545-B3DB-297310A9669C}" presName="level3hierChild" presStyleCnt="0"/>
      <dgm:spPr/>
    </dgm:pt>
    <dgm:pt modelId="{53417CA9-9CB4-8748-AC51-4E860388F3C9}" type="pres">
      <dgm:prSet presAssocID="{9E44409B-A56F-7844-A234-1C36EF5A7E4F}" presName="conn2-1" presStyleLbl="parChTrans1D2" presStyleIdx="2" presStyleCnt="4"/>
      <dgm:spPr/>
    </dgm:pt>
    <dgm:pt modelId="{E881DE40-1DAD-A74B-834F-03215C75F732}" type="pres">
      <dgm:prSet presAssocID="{9E44409B-A56F-7844-A234-1C36EF5A7E4F}" presName="connTx" presStyleLbl="parChTrans1D2" presStyleIdx="2" presStyleCnt="4"/>
      <dgm:spPr/>
    </dgm:pt>
    <dgm:pt modelId="{44485E3B-72A8-1940-92CE-DEE9DDF6DC00}" type="pres">
      <dgm:prSet presAssocID="{D83B0AAF-FD4E-EB41-857A-FC8B62B3FD39}" presName="root2" presStyleCnt="0"/>
      <dgm:spPr/>
    </dgm:pt>
    <dgm:pt modelId="{0D9CE02C-27EA-994F-8C1D-35653AC547EE}" type="pres">
      <dgm:prSet presAssocID="{D83B0AAF-FD4E-EB41-857A-FC8B62B3FD39}" presName="LevelTwoTextNode" presStyleLbl="node2" presStyleIdx="2" presStyleCnt="4" custScaleX="122168" custScaleY="121000">
        <dgm:presLayoutVars>
          <dgm:chPref val="3"/>
        </dgm:presLayoutVars>
      </dgm:prSet>
      <dgm:spPr/>
    </dgm:pt>
    <dgm:pt modelId="{29B87409-69DD-2040-9AAA-2ECE345A0418}" type="pres">
      <dgm:prSet presAssocID="{D83B0AAF-FD4E-EB41-857A-FC8B62B3FD39}" presName="level3hierChild" presStyleCnt="0"/>
      <dgm:spPr/>
    </dgm:pt>
    <dgm:pt modelId="{FC042CA8-40CB-4B2B-BD6F-F65ADFB0B1F1}" type="pres">
      <dgm:prSet presAssocID="{9F7FDC6A-0C68-4CFB-9C8A-02092C5C294E}" presName="conn2-1" presStyleLbl="parChTrans1D3" presStyleIdx="2" presStyleCnt="4"/>
      <dgm:spPr/>
    </dgm:pt>
    <dgm:pt modelId="{5DAAF515-2383-45AD-9392-17FFA08D6924}" type="pres">
      <dgm:prSet presAssocID="{9F7FDC6A-0C68-4CFB-9C8A-02092C5C294E}" presName="connTx" presStyleLbl="parChTrans1D3" presStyleIdx="2" presStyleCnt="4"/>
      <dgm:spPr/>
    </dgm:pt>
    <dgm:pt modelId="{88FB999E-888A-4155-81CF-7FE8E86A36D9}" type="pres">
      <dgm:prSet presAssocID="{9C4BDB97-FE7A-41B4-AC20-04988C74D5DE}" presName="root2" presStyleCnt="0"/>
      <dgm:spPr/>
    </dgm:pt>
    <dgm:pt modelId="{AEF841B7-BE04-4F1D-9178-F1A52BDA1BE2}" type="pres">
      <dgm:prSet presAssocID="{9C4BDB97-FE7A-41B4-AC20-04988C74D5DE}" presName="LevelTwoTextNode" presStyleLbl="node3" presStyleIdx="2" presStyleCnt="4">
        <dgm:presLayoutVars>
          <dgm:chPref val="3"/>
        </dgm:presLayoutVars>
      </dgm:prSet>
      <dgm:spPr/>
    </dgm:pt>
    <dgm:pt modelId="{E9399530-7CF9-423B-9C4E-E967BD0222DD}" type="pres">
      <dgm:prSet presAssocID="{9C4BDB97-FE7A-41B4-AC20-04988C74D5DE}" presName="level3hierChild" presStyleCnt="0"/>
      <dgm:spPr/>
    </dgm:pt>
    <dgm:pt modelId="{BA1D5E88-0A46-A241-BF0C-1ED4197F87CD}" type="pres">
      <dgm:prSet presAssocID="{535F150A-3B43-3941-A651-1B2E3D9F9441}" presName="conn2-1" presStyleLbl="parChTrans1D2" presStyleIdx="3" presStyleCnt="4"/>
      <dgm:spPr/>
    </dgm:pt>
    <dgm:pt modelId="{1E51F5F6-6001-CF4A-87B2-86B8AE95FB05}" type="pres">
      <dgm:prSet presAssocID="{535F150A-3B43-3941-A651-1B2E3D9F9441}" presName="connTx" presStyleLbl="parChTrans1D2" presStyleIdx="3" presStyleCnt="4"/>
      <dgm:spPr/>
    </dgm:pt>
    <dgm:pt modelId="{30CEBA06-A972-9342-A586-0B33ABA68960}" type="pres">
      <dgm:prSet presAssocID="{D1E3D375-5C93-8D47-AD75-5F19A52D5003}" presName="root2" presStyleCnt="0"/>
      <dgm:spPr/>
    </dgm:pt>
    <dgm:pt modelId="{1947E43B-984A-7E4D-8474-1BD3229B9E72}" type="pres">
      <dgm:prSet presAssocID="{D1E3D375-5C93-8D47-AD75-5F19A52D5003}" presName="LevelTwoTextNode" presStyleLbl="node2" presStyleIdx="3" presStyleCnt="4" custScaleX="121000" custScaleY="121000">
        <dgm:presLayoutVars>
          <dgm:chPref val="3"/>
        </dgm:presLayoutVars>
      </dgm:prSet>
      <dgm:spPr/>
    </dgm:pt>
    <dgm:pt modelId="{EDD1CC61-0A1C-F142-A0D1-A11E298B0952}" type="pres">
      <dgm:prSet presAssocID="{D1E3D375-5C93-8D47-AD75-5F19A52D5003}" presName="level3hierChild" presStyleCnt="0"/>
      <dgm:spPr/>
    </dgm:pt>
    <dgm:pt modelId="{FDBD622E-DF41-734F-ABFD-D46354B8AE58}" type="pres">
      <dgm:prSet presAssocID="{1D75759C-1F2D-FE46-A80E-BD6E64883A1D}" presName="conn2-1" presStyleLbl="parChTrans1D3" presStyleIdx="3" presStyleCnt="4"/>
      <dgm:spPr/>
    </dgm:pt>
    <dgm:pt modelId="{0017DF85-AF02-804E-A2FD-E3073A72C552}" type="pres">
      <dgm:prSet presAssocID="{1D75759C-1F2D-FE46-A80E-BD6E64883A1D}" presName="connTx" presStyleLbl="parChTrans1D3" presStyleIdx="3" presStyleCnt="4"/>
      <dgm:spPr/>
    </dgm:pt>
    <dgm:pt modelId="{5E7E626D-EF85-FB42-947E-E54DE87E4E6E}" type="pres">
      <dgm:prSet presAssocID="{C738CCA5-B15A-F14F-BB15-4D879C69BD1B}" presName="root2" presStyleCnt="0"/>
      <dgm:spPr/>
    </dgm:pt>
    <dgm:pt modelId="{A4C64A63-3C2C-9047-9E3A-2ECCD4143A98}" type="pres">
      <dgm:prSet presAssocID="{C738CCA5-B15A-F14F-BB15-4D879C69BD1B}" presName="LevelTwoTextNode" presStyleLbl="node3" presStyleIdx="3" presStyleCnt="4" custScaleX="42481" custScaleY="121000">
        <dgm:presLayoutVars>
          <dgm:chPref val="3"/>
        </dgm:presLayoutVars>
      </dgm:prSet>
      <dgm:spPr/>
    </dgm:pt>
    <dgm:pt modelId="{E3901BBB-59CD-8140-8982-5AD3DC5537A9}" type="pres">
      <dgm:prSet presAssocID="{C738CCA5-B15A-F14F-BB15-4D879C69BD1B}" presName="level3hierChild" presStyleCnt="0"/>
      <dgm:spPr/>
    </dgm:pt>
    <dgm:pt modelId="{0AD0C9C7-A8F8-F04E-B824-95685F41B43D}" type="pres">
      <dgm:prSet presAssocID="{85033274-C95F-8846-8A9C-10192DC134A9}" presName="conn2-1" presStyleLbl="parChTrans1D4" presStyleIdx="1" presStyleCnt="2"/>
      <dgm:spPr/>
    </dgm:pt>
    <dgm:pt modelId="{9D18CF23-33B4-BC45-A3CF-A342DEBE6F22}" type="pres">
      <dgm:prSet presAssocID="{85033274-C95F-8846-8A9C-10192DC134A9}" presName="connTx" presStyleLbl="parChTrans1D4" presStyleIdx="1" presStyleCnt="2"/>
      <dgm:spPr/>
    </dgm:pt>
    <dgm:pt modelId="{87B96AF1-714F-8340-B65D-6B611DF13945}" type="pres">
      <dgm:prSet presAssocID="{EFE8F051-C718-E74F-AA44-3EB32BD28974}" presName="root2" presStyleCnt="0"/>
      <dgm:spPr/>
    </dgm:pt>
    <dgm:pt modelId="{34E1656D-D732-6042-B1F0-76474D110A92}" type="pres">
      <dgm:prSet presAssocID="{EFE8F051-C718-E74F-AA44-3EB32BD28974}" presName="LevelTwoTextNode" presStyleLbl="node4" presStyleIdx="1" presStyleCnt="2" custScaleX="121001" custScaleY="121000">
        <dgm:presLayoutVars>
          <dgm:chPref val="3"/>
        </dgm:presLayoutVars>
      </dgm:prSet>
      <dgm:spPr/>
    </dgm:pt>
    <dgm:pt modelId="{66E66164-7CF1-794E-870B-720C6BC66F30}" type="pres">
      <dgm:prSet presAssocID="{EFE8F051-C718-E74F-AA44-3EB32BD28974}" presName="level3hierChild" presStyleCnt="0"/>
      <dgm:spPr/>
    </dgm:pt>
  </dgm:ptLst>
  <dgm:cxnLst>
    <dgm:cxn modelId="{99844700-3A03-4848-AA81-30F8D40863B6}" srcId="{0079CF22-57D5-1149-A095-4865715DD825}" destId="{D1E3D375-5C93-8D47-AD75-5F19A52D5003}" srcOrd="3" destOrd="0" parTransId="{535F150A-3B43-3941-A651-1B2E3D9F9441}" sibTransId="{250E3D9D-72D0-A145-8470-1685730F7AC2}"/>
    <dgm:cxn modelId="{D8BA6A06-0F2A-4101-B44C-0B69A4E6393B}" type="presOf" srcId="{BD8F8D80-378A-1D41-974B-9E22102F4998}" destId="{D9FA662B-FD8F-EE4E-AB86-26FDD9D86FF1}" srcOrd="0" destOrd="0" presId="urn:microsoft.com/office/officeart/2005/8/layout/hierarchy2"/>
    <dgm:cxn modelId="{38144D0B-468B-7341-B95F-C70F3E2E11BF}" srcId="{0079CF22-57D5-1149-A095-4865715DD825}" destId="{3F1317D1-5299-2B4E-87C4-74FA84A8C417}" srcOrd="0" destOrd="0" parTransId="{FBDCA5B4-F304-FA44-AD01-32052E16FBFB}" sibTransId="{7D9D048C-DA94-DE4E-A79B-3D9FE003D60C}"/>
    <dgm:cxn modelId="{BF982B0D-52AE-4EDD-BC97-31CB14F3498D}" type="presOf" srcId="{EFE8F051-C718-E74F-AA44-3EB32BD28974}" destId="{34E1656D-D732-6042-B1F0-76474D110A92}" srcOrd="0" destOrd="0" presId="urn:microsoft.com/office/officeart/2005/8/layout/hierarchy2"/>
    <dgm:cxn modelId="{0CB96B16-FD24-4498-9EEC-243E6F16341F}" type="presOf" srcId="{D1E3D375-5C93-8D47-AD75-5F19A52D5003}" destId="{1947E43B-984A-7E4D-8474-1BD3229B9E72}" srcOrd="0" destOrd="0" presId="urn:microsoft.com/office/officeart/2005/8/layout/hierarchy2"/>
    <dgm:cxn modelId="{B7E17217-E0BC-404D-A135-4F8E67C3253E}" type="presOf" srcId="{C738CCA5-B15A-F14F-BB15-4D879C69BD1B}" destId="{A4C64A63-3C2C-9047-9E3A-2ECCD4143A98}" srcOrd="0" destOrd="0" presId="urn:microsoft.com/office/officeart/2005/8/layout/hierarchy2"/>
    <dgm:cxn modelId="{CDE0331E-3D2B-4661-BFC2-C4E86AD379BA}" type="presOf" srcId="{535F150A-3B43-3941-A651-1B2E3D9F9441}" destId="{1E51F5F6-6001-CF4A-87B2-86B8AE95FB05}" srcOrd="1" destOrd="0" presId="urn:microsoft.com/office/officeart/2005/8/layout/hierarchy2"/>
    <dgm:cxn modelId="{83F25721-F171-4634-B9E0-FE40E13DE78A}" type="presOf" srcId="{A2A48995-A889-D545-B3DB-297310A9669C}" destId="{2ED953EC-BDD2-B34C-9C42-FFAA1DEF324F}" srcOrd="0" destOrd="0" presId="urn:microsoft.com/office/officeart/2005/8/layout/hierarchy2"/>
    <dgm:cxn modelId="{B3E10023-A2BE-4C11-B294-F0672C20F195}" type="presOf" srcId="{5BEC9F0B-6794-DB49-88C5-31C9E8031D37}" destId="{8B587204-2A05-184D-892F-54D49B723C85}" srcOrd="0" destOrd="0" presId="urn:microsoft.com/office/officeart/2005/8/layout/hierarchy2"/>
    <dgm:cxn modelId="{6D23F02E-1C1C-48AD-9597-A09A7C12FA36}" type="presOf" srcId="{1D75759C-1F2D-FE46-A80E-BD6E64883A1D}" destId="{FDBD622E-DF41-734F-ABFD-D46354B8AE58}" srcOrd="0" destOrd="0" presId="urn:microsoft.com/office/officeart/2005/8/layout/hierarchy2"/>
    <dgm:cxn modelId="{77BFEC38-6F74-204E-AACF-43CF6C41060B}" srcId="{5FFDCC4C-BB62-4B46-A94C-A027CED7CF7F}" destId="{5BEC9F0B-6794-DB49-88C5-31C9E8031D37}" srcOrd="0" destOrd="0" parTransId="{D40D7A55-D199-0A41-8E3E-FDB704B20E08}" sibTransId="{F8FE96CC-131C-3248-BCB2-FE2966C7D792}"/>
    <dgm:cxn modelId="{71D1C93E-29EE-4FD2-95D7-AC099042C84A}" type="presOf" srcId="{535F150A-3B43-3941-A651-1B2E3D9F9441}" destId="{BA1D5E88-0A46-A241-BF0C-1ED4197F87CD}" srcOrd="0" destOrd="0" presId="urn:microsoft.com/office/officeart/2005/8/layout/hierarchy2"/>
    <dgm:cxn modelId="{D53D2941-262E-49F7-8C4C-6D28C4632B26}" type="presOf" srcId="{3F1317D1-5299-2B4E-87C4-74FA84A8C417}" destId="{D365B35D-9C20-1E4A-8CD8-9864E1978DFD}" srcOrd="0" destOrd="0" presId="urn:microsoft.com/office/officeart/2005/8/layout/hierarchy2"/>
    <dgm:cxn modelId="{13CEFE65-E354-478D-A644-850770C98997}" type="presOf" srcId="{FBDCA5B4-F304-FA44-AD01-32052E16FBFB}" destId="{3E677E07-519D-3141-9A9A-32D62D6922E4}" srcOrd="1" destOrd="0" presId="urn:microsoft.com/office/officeart/2005/8/layout/hierarchy2"/>
    <dgm:cxn modelId="{35378A47-41E5-47EE-90A8-CA5396510E4A}" type="presOf" srcId="{D40D7A55-D199-0A41-8E3E-FDB704B20E08}" destId="{1446EF60-CA53-074D-B17E-F55FBAF26335}" srcOrd="0" destOrd="0" presId="urn:microsoft.com/office/officeart/2005/8/layout/hierarchy2"/>
    <dgm:cxn modelId="{E53BDF6C-A4A1-4ECF-8280-0C06A6C778C8}" type="presOf" srcId="{5FFDCC4C-BB62-4B46-A94C-A027CED7CF7F}" destId="{EA016D4C-4DA3-FA4D-95C7-9A4FF4AD86E1}" srcOrd="0" destOrd="0" presId="urn:microsoft.com/office/officeart/2005/8/layout/hierarchy2"/>
    <dgm:cxn modelId="{789D5D50-C789-4A4F-9D6D-41A6EC42CCDB}" type="presOf" srcId="{FCAE9730-FA65-FD43-8FEE-A2725D8464D1}" destId="{E045348B-B9FE-9F4A-8B80-8A84E2E0E0EC}" srcOrd="1" destOrd="0" presId="urn:microsoft.com/office/officeart/2005/8/layout/hierarchy2"/>
    <dgm:cxn modelId="{54C67376-E30F-4BA2-A1A3-CD9D73D8E562}" type="presOf" srcId="{698799FE-1961-A54A-ABE5-B423E631E852}" destId="{F7A27EC8-01C5-124E-A352-A68C4AA6C227}" srcOrd="0" destOrd="0" presId="urn:microsoft.com/office/officeart/2005/8/layout/hierarchy2"/>
    <dgm:cxn modelId="{5362127A-697D-45C5-8829-42EFE6B5FFD3}" type="presOf" srcId="{D40D7A55-D199-0A41-8E3E-FDB704B20E08}" destId="{DA42C2D7-B260-0442-9B07-A1ACAAC1AC9D}" srcOrd="1" destOrd="0" presId="urn:microsoft.com/office/officeart/2005/8/layout/hierarchy2"/>
    <dgm:cxn modelId="{00BA8C86-6548-4FB1-A71B-4B7B293E7F28}" type="presOf" srcId="{85033274-C95F-8846-8A9C-10192DC134A9}" destId="{0AD0C9C7-A8F8-F04E-B824-95685F41B43D}" srcOrd="0" destOrd="0" presId="urn:microsoft.com/office/officeart/2005/8/layout/hierarchy2"/>
    <dgm:cxn modelId="{C048098C-B00F-468A-A98C-C0656A79F21F}" type="presOf" srcId="{85033274-C95F-8846-8A9C-10192DC134A9}" destId="{9D18CF23-33B4-BC45-A3CF-A342DEBE6F22}" srcOrd="1" destOrd="0" presId="urn:microsoft.com/office/officeart/2005/8/layout/hierarchy2"/>
    <dgm:cxn modelId="{81D30A8D-D171-4806-96D3-1DB5948C3ECA}" type="presOf" srcId="{1D75759C-1F2D-FE46-A80E-BD6E64883A1D}" destId="{0017DF85-AF02-804E-A2FD-E3073A72C552}" srcOrd="1" destOrd="0" presId="urn:microsoft.com/office/officeart/2005/8/layout/hierarchy2"/>
    <dgm:cxn modelId="{296A7C97-36F3-473F-BAE0-825CA87D0D99}" type="presOf" srcId="{9E44409B-A56F-7844-A234-1C36EF5A7E4F}" destId="{E881DE40-1DAD-A74B-834F-03215C75F732}" srcOrd="1" destOrd="0" presId="urn:microsoft.com/office/officeart/2005/8/layout/hierarchy2"/>
    <dgm:cxn modelId="{5DC3759D-B8DD-4B2E-96EC-1AFFD3BE88CF}" srcId="{D83B0AAF-FD4E-EB41-857A-FC8B62B3FD39}" destId="{9C4BDB97-FE7A-41B4-AC20-04988C74D5DE}" srcOrd="0" destOrd="0" parTransId="{9F7FDC6A-0C68-4CFB-9C8A-02092C5C294E}" sibTransId="{7D58A6AB-5F91-4D80-953A-E4BA412EC27D}"/>
    <dgm:cxn modelId="{F6F0C39D-EFA1-D640-9E93-121EB0DF6C1A}" srcId="{3F1317D1-5299-2B4E-87C4-74FA84A8C417}" destId="{CF19D3DE-8947-B442-98F6-601C503A178E}" srcOrd="0" destOrd="0" parTransId="{2F4E83A7-6336-5F42-891B-89D15D908073}" sibTransId="{4AE98EED-918E-DC4B-BD4C-FFCA52A04B32}"/>
    <dgm:cxn modelId="{178DE49E-0D8C-4841-83A9-9BF66BC8C016}" type="presOf" srcId="{9F7FDC6A-0C68-4CFB-9C8A-02092C5C294E}" destId="{5DAAF515-2383-45AD-9392-17FFA08D6924}" srcOrd="1" destOrd="0" presId="urn:microsoft.com/office/officeart/2005/8/layout/hierarchy2"/>
    <dgm:cxn modelId="{A3B8269F-BE30-7C4A-BA72-0169523EF12B}" srcId="{698799FE-1961-A54A-ABE5-B423E631E852}" destId="{0079CF22-57D5-1149-A095-4865715DD825}" srcOrd="0" destOrd="0" parTransId="{0427D4B7-3588-644D-AA80-125D95C75ED2}" sibTransId="{DC10677A-DEBB-BE4B-9882-3A30C0CD37FC}"/>
    <dgm:cxn modelId="{8A3620A9-C809-451A-94C7-C2D8FD5E7F3F}" type="presOf" srcId="{0079CF22-57D5-1149-A095-4865715DD825}" destId="{9CE7260C-C681-7E42-B485-F2B1D9FF3346}" srcOrd="0" destOrd="0" presId="urn:microsoft.com/office/officeart/2005/8/layout/hierarchy2"/>
    <dgm:cxn modelId="{846370AC-45FF-4ED1-84B3-103517CAF4D8}" type="presOf" srcId="{BD8F8D80-378A-1D41-974B-9E22102F4998}" destId="{E91EFE3F-0F0C-B741-A8D3-3DA43681303D}" srcOrd="1" destOrd="0" presId="urn:microsoft.com/office/officeart/2005/8/layout/hierarchy2"/>
    <dgm:cxn modelId="{307DECB0-9A20-4263-94D2-86EC96E50AEB}" type="presOf" srcId="{FCAE9730-FA65-FD43-8FEE-A2725D8464D1}" destId="{CC9DACF0-61D1-5E4A-B66D-4E1D5747E41F}" srcOrd="0" destOrd="0" presId="urn:microsoft.com/office/officeart/2005/8/layout/hierarchy2"/>
    <dgm:cxn modelId="{59549EB9-6378-4009-8F1C-1DFCEA3E24DE}" type="presOf" srcId="{2F4E83A7-6336-5F42-891B-89D15D908073}" destId="{0DA8BE37-E211-C142-8E68-CA7FA96A979A}" srcOrd="0" destOrd="0" presId="urn:microsoft.com/office/officeart/2005/8/layout/hierarchy2"/>
    <dgm:cxn modelId="{46B36CBB-92B8-4AEA-8BEF-79E03924CC22}" type="presOf" srcId="{9E44409B-A56F-7844-A234-1C36EF5A7E4F}" destId="{53417CA9-9CB4-8748-AC51-4E860388F3C9}" srcOrd="0" destOrd="0" presId="urn:microsoft.com/office/officeart/2005/8/layout/hierarchy2"/>
    <dgm:cxn modelId="{A52F7DC3-11C1-4646-BC52-2923D4B72FE9}" type="presOf" srcId="{D83B0AAF-FD4E-EB41-857A-FC8B62B3FD39}" destId="{0D9CE02C-27EA-994F-8C1D-35653AC547EE}" srcOrd="0" destOrd="0" presId="urn:microsoft.com/office/officeart/2005/8/layout/hierarchy2"/>
    <dgm:cxn modelId="{8DB5F9C7-9FD7-4D2A-A37F-8309066299E8}" type="presOf" srcId="{FBDCA5B4-F304-FA44-AD01-32052E16FBFB}" destId="{B58BFDFF-50AE-D645-9C39-DA1369FF21F8}" srcOrd="0" destOrd="0" presId="urn:microsoft.com/office/officeart/2005/8/layout/hierarchy2"/>
    <dgm:cxn modelId="{C8EE5DD0-404D-49D3-BBD9-8BFAA530FA3A}" type="presOf" srcId="{9C4BDB97-FE7A-41B4-AC20-04988C74D5DE}" destId="{AEF841B7-BE04-4F1D-9178-F1A52BDA1BE2}" srcOrd="0" destOrd="0" presId="urn:microsoft.com/office/officeart/2005/8/layout/hierarchy2"/>
    <dgm:cxn modelId="{84AD27D9-2E4F-3843-B532-A50DFA9B7EE4}" srcId="{C738CCA5-B15A-F14F-BB15-4D879C69BD1B}" destId="{EFE8F051-C718-E74F-AA44-3EB32BD28974}" srcOrd="0" destOrd="0" parTransId="{85033274-C95F-8846-8A9C-10192DC134A9}" sibTransId="{8F623BB1-31B1-3048-A43A-397E24BCCC4C}"/>
    <dgm:cxn modelId="{50F52EDE-0A3C-F947-BB7D-2F9A94CFDE07}" srcId="{D1E3D375-5C93-8D47-AD75-5F19A52D5003}" destId="{C738CCA5-B15A-F14F-BB15-4D879C69BD1B}" srcOrd="0" destOrd="0" parTransId="{1D75759C-1F2D-FE46-A80E-BD6E64883A1D}" sibTransId="{564B9794-078A-B949-B6FC-1F71FAF0F91E}"/>
    <dgm:cxn modelId="{97C80CE1-EDEF-7F40-9001-F31D125ACD4A}" srcId="{0079CF22-57D5-1149-A095-4865715DD825}" destId="{D83B0AAF-FD4E-EB41-857A-FC8B62B3FD39}" srcOrd="2" destOrd="0" parTransId="{9E44409B-A56F-7844-A234-1C36EF5A7E4F}" sibTransId="{8B4C876F-5B26-E74A-BC33-D5BBEB0D5C98}"/>
    <dgm:cxn modelId="{922253EA-BAF2-4338-ABB0-1914534F2312}" type="presOf" srcId="{9F7FDC6A-0C68-4CFB-9C8A-02092C5C294E}" destId="{FC042CA8-40CB-4B2B-BD6F-F65ADFB0B1F1}" srcOrd="0" destOrd="0" presId="urn:microsoft.com/office/officeart/2005/8/layout/hierarchy2"/>
    <dgm:cxn modelId="{1E5A71EB-62C5-DC44-A8E2-75C1E5CE6CE2}" srcId="{0079CF22-57D5-1149-A095-4865715DD825}" destId="{5FFDCC4C-BB62-4B46-A94C-A027CED7CF7F}" srcOrd="1" destOrd="0" parTransId="{BD8F8D80-378A-1D41-974B-9E22102F4998}" sibTransId="{35260085-A1C6-F24D-96E2-2B954C4804ED}"/>
    <dgm:cxn modelId="{6FA961FF-19A3-4E72-BEA9-152B027FFB0A}" type="presOf" srcId="{2F4E83A7-6336-5F42-891B-89D15D908073}" destId="{D0D59F36-35CC-3047-8797-0FA97F3403D9}" srcOrd="1" destOrd="0" presId="urn:microsoft.com/office/officeart/2005/8/layout/hierarchy2"/>
    <dgm:cxn modelId="{11B243FF-2642-4FF9-A5EF-EE6032B632CC}" type="presOf" srcId="{CF19D3DE-8947-B442-98F6-601C503A178E}" destId="{7B0072E3-2107-E045-BEBE-5CE719E6693C}" srcOrd="0" destOrd="0" presId="urn:microsoft.com/office/officeart/2005/8/layout/hierarchy2"/>
    <dgm:cxn modelId="{11E544FF-BBB6-A942-A5BB-93DD57941443}" srcId="{5BEC9F0B-6794-DB49-88C5-31C9E8031D37}" destId="{A2A48995-A889-D545-B3DB-297310A9669C}" srcOrd="0" destOrd="0" parTransId="{FCAE9730-FA65-FD43-8FEE-A2725D8464D1}" sibTransId="{081D55C3-153B-3244-91FA-54D240A2DA6A}"/>
    <dgm:cxn modelId="{56CF8F16-58B1-4198-826F-0B74A1B7FDC7}" type="presParOf" srcId="{F7A27EC8-01C5-124E-A352-A68C4AA6C227}" destId="{01966D29-DAA0-AE4B-8DC2-6DA6DCD5425E}" srcOrd="0" destOrd="0" presId="urn:microsoft.com/office/officeart/2005/8/layout/hierarchy2"/>
    <dgm:cxn modelId="{47421CF9-C267-4626-B57F-310FCEA385A2}" type="presParOf" srcId="{01966D29-DAA0-AE4B-8DC2-6DA6DCD5425E}" destId="{9CE7260C-C681-7E42-B485-F2B1D9FF3346}" srcOrd="0" destOrd="0" presId="urn:microsoft.com/office/officeart/2005/8/layout/hierarchy2"/>
    <dgm:cxn modelId="{2C9F2D9D-B121-41ED-B859-ED5DE99DF083}" type="presParOf" srcId="{01966D29-DAA0-AE4B-8DC2-6DA6DCD5425E}" destId="{297C7031-0A24-E54B-8C11-64F1461E6631}" srcOrd="1" destOrd="0" presId="urn:microsoft.com/office/officeart/2005/8/layout/hierarchy2"/>
    <dgm:cxn modelId="{89A36C03-338B-47E7-A1F1-2D205F92AD3C}" type="presParOf" srcId="{297C7031-0A24-E54B-8C11-64F1461E6631}" destId="{B58BFDFF-50AE-D645-9C39-DA1369FF21F8}" srcOrd="0" destOrd="0" presId="urn:microsoft.com/office/officeart/2005/8/layout/hierarchy2"/>
    <dgm:cxn modelId="{4E16CDBD-BCEE-49F9-A17A-9E1CE5C61FC1}" type="presParOf" srcId="{B58BFDFF-50AE-D645-9C39-DA1369FF21F8}" destId="{3E677E07-519D-3141-9A9A-32D62D6922E4}" srcOrd="0" destOrd="0" presId="urn:microsoft.com/office/officeart/2005/8/layout/hierarchy2"/>
    <dgm:cxn modelId="{58BB5177-599B-47D8-A6D8-BD15227A448A}" type="presParOf" srcId="{297C7031-0A24-E54B-8C11-64F1461E6631}" destId="{4D1FF19B-6C97-7D48-81F7-D8E3F54F2FB9}" srcOrd="1" destOrd="0" presId="urn:microsoft.com/office/officeart/2005/8/layout/hierarchy2"/>
    <dgm:cxn modelId="{9DD3BCEC-89BA-43F1-B96D-537C7E38EC95}" type="presParOf" srcId="{4D1FF19B-6C97-7D48-81F7-D8E3F54F2FB9}" destId="{D365B35D-9C20-1E4A-8CD8-9864E1978DFD}" srcOrd="0" destOrd="0" presId="urn:microsoft.com/office/officeart/2005/8/layout/hierarchy2"/>
    <dgm:cxn modelId="{7DCC4D84-4B85-49CB-A954-24087BB0945A}" type="presParOf" srcId="{4D1FF19B-6C97-7D48-81F7-D8E3F54F2FB9}" destId="{AB7143EA-DDE6-E54C-9747-B7145841A352}" srcOrd="1" destOrd="0" presId="urn:microsoft.com/office/officeart/2005/8/layout/hierarchy2"/>
    <dgm:cxn modelId="{4DC6FCF2-C312-4ACB-91CB-1824411267C5}" type="presParOf" srcId="{AB7143EA-DDE6-E54C-9747-B7145841A352}" destId="{0DA8BE37-E211-C142-8E68-CA7FA96A979A}" srcOrd="0" destOrd="0" presId="urn:microsoft.com/office/officeart/2005/8/layout/hierarchy2"/>
    <dgm:cxn modelId="{8506B931-D884-4A4B-9792-43BF7E4C6986}" type="presParOf" srcId="{0DA8BE37-E211-C142-8E68-CA7FA96A979A}" destId="{D0D59F36-35CC-3047-8797-0FA97F3403D9}" srcOrd="0" destOrd="0" presId="urn:microsoft.com/office/officeart/2005/8/layout/hierarchy2"/>
    <dgm:cxn modelId="{7D4F81BF-9E56-490C-A6AF-23C08BA9D16C}" type="presParOf" srcId="{AB7143EA-DDE6-E54C-9747-B7145841A352}" destId="{DF6B89DD-D30D-284F-B9E1-2420E62F23E5}" srcOrd="1" destOrd="0" presId="urn:microsoft.com/office/officeart/2005/8/layout/hierarchy2"/>
    <dgm:cxn modelId="{9AC3C8EA-86B4-483D-B8C3-65F60EBED417}" type="presParOf" srcId="{DF6B89DD-D30D-284F-B9E1-2420E62F23E5}" destId="{7B0072E3-2107-E045-BEBE-5CE719E6693C}" srcOrd="0" destOrd="0" presId="urn:microsoft.com/office/officeart/2005/8/layout/hierarchy2"/>
    <dgm:cxn modelId="{C07622B1-6077-474D-B28D-702A6E6E81D7}" type="presParOf" srcId="{DF6B89DD-D30D-284F-B9E1-2420E62F23E5}" destId="{341F07A9-5262-0648-B123-BD41F60F363F}" srcOrd="1" destOrd="0" presId="urn:microsoft.com/office/officeart/2005/8/layout/hierarchy2"/>
    <dgm:cxn modelId="{74714B20-BFBE-41F3-9A4E-A5C728D37F68}" type="presParOf" srcId="{297C7031-0A24-E54B-8C11-64F1461E6631}" destId="{D9FA662B-FD8F-EE4E-AB86-26FDD9D86FF1}" srcOrd="2" destOrd="0" presId="urn:microsoft.com/office/officeart/2005/8/layout/hierarchy2"/>
    <dgm:cxn modelId="{15E7D414-8CA6-4BC0-B925-BE8A1979631A}" type="presParOf" srcId="{D9FA662B-FD8F-EE4E-AB86-26FDD9D86FF1}" destId="{E91EFE3F-0F0C-B741-A8D3-3DA43681303D}" srcOrd="0" destOrd="0" presId="urn:microsoft.com/office/officeart/2005/8/layout/hierarchy2"/>
    <dgm:cxn modelId="{519BF998-6DD1-4136-AA25-C241979D2BBA}" type="presParOf" srcId="{297C7031-0A24-E54B-8C11-64F1461E6631}" destId="{C9D12068-0B2D-3C4F-8F2D-3AF8C3A9256D}" srcOrd="3" destOrd="0" presId="urn:microsoft.com/office/officeart/2005/8/layout/hierarchy2"/>
    <dgm:cxn modelId="{E96D7156-EFDF-445E-A1B2-AE49452B3779}" type="presParOf" srcId="{C9D12068-0B2D-3C4F-8F2D-3AF8C3A9256D}" destId="{EA016D4C-4DA3-FA4D-95C7-9A4FF4AD86E1}" srcOrd="0" destOrd="0" presId="urn:microsoft.com/office/officeart/2005/8/layout/hierarchy2"/>
    <dgm:cxn modelId="{417D3405-EE13-4A1C-9293-4ACA54B67415}" type="presParOf" srcId="{C9D12068-0B2D-3C4F-8F2D-3AF8C3A9256D}" destId="{DDBB97BC-DB60-FC4C-8A98-FFEFCE063B57}" srcOrd="1" destOrd="0" presId="urn:microsoft.com/office/officeart/2005/8/layout/hierarchy2"/>
    <dgm:cxn modelId="{CE579CAA-5F9E-41B0-8EFE-DB78ECE136EE}" type="presParOf" srcId="{DDBB97BC-DB60-FC4C-8A98-FFEFCE063B57}" destId="{1446EF60-CA53-074D-B17E-F55FBAF26335}" srcOrd="0" destOrd="0" presId="urn:microsoft.com/office/officeart/2005/8/layout/hierarchy2"/>
    <dgm:cxn modelId="{61FEEBC8-A924-4544-9CB2-79F12F402BD6}" type="presParOf" srcId="{1446EF60-CA53-074D-B17E-F55FBAF26335}" destId="{DA42C2D7-B260-0442-9B07-A1ACAAC1AC9D}" srcOrd="0" destOrd="0" presId="urn:microsoft.com/office/officeart/2005/8/layout/hierarchy2"/>
    <dgm:cxn modelId="{4A26682B-062E-4B73-BFFA-EC14934F854D}" type="presParOf" srcId="{DDBB97BC-DB60-FC4C-8A98-FFEFCE063B57}" destId="{9F0FBF58-1282-184F-A610-0CF820E6D535}" srcOrd="1" destOrd="0" presId="urn:microsoft.com/office/officeart/2005/8/layout/hierarchy2"/>
    <dgm:cxn modelId="{0355185A-CC46-4C78-9EB3-0B81A450CB60}" type="presParOf" srcId="{9F0FBF58-1282-184F-A610-0CF820E6D535}" destId="{8B587204-2A05-184D-892F-54D49B723C85}" srcOrd="0" destOrd="0" presId="urn:microsoft.com/office/officeart/2005/8/layout/hierarchy2"/>
    <dgm:cxn modelId="{D9E64E73-EBBC-479D-9941-88AA14194F68}" type="presParOf" srcId="{9F0FBF58-1282-184F-A610-0CF820E6D535}" destId="{8BF04BD4-0967-854E-AA8D-142714ECBD1E}" srcOrd="1" destOrd="0" presId="urn:microsoft.com/office/officeart/2005/8/layout/hierarchy2"/>
    <dgm:cxn modelId="{6370FA82-872B-4726-8DE5-A9335BE69236}" type="presParOf" srcId="{8BF04BD4-0967-854E-AA8D-142714ECBD1E}" destId="{CC9DACF0-61D1-5E4A-B66D-4E1D5747E41F}" srcOrd="0" destOrd="0" presId="urn:microsoft.com/office/officeart/2005/8/layout/hierarchy2"/>
    <dgm:cxn modelId="{A6D40319-A238-4E55-979D-624A6C97F8C4}" type="presParOf" srcId="{CC9DACF0-61D1-5E4A-B66D-4E1D5747E41F}" destId="{E045348B-B9FE-9F4A-8B80-8A84E2E0E0EC}" srcOrd="0" destOrd="0" presId="urn:microsoft.com/office/officeart/2005/8/layout/hierarchy2"/>
    <dgm:cxn modelId="{B7B7672D-A8B9-43FC-B8D0-232701B1FF3C}" type="presParOf" srcId="{8BF04BD4-0967-854E-AA8D-142714ECBD1E}" destId="{9A0E0D1E-F9C3-9441-928B-6E08FE95EB78}" srcOrd="1" destOrd="0" presId="urn:microsoft.com/office/officeart/2005/8/layout/hierarchy2"/>
    <dgm:cxn modelId="{1B684878-F3BA-462E-8D37-1A761DC8E545}" type="presParOf" srcId="{9A0E0D1E-F9C3-9441-928B-6E08FE95EB78}" destId="{2ED953EC-BDD2-B34C-9C42-FFAA1DEF324F}" srcOrd="0" destOrd="0" presId="urn:microsoft.com/office/officeart/2005/8/layout/hierarchy2"/>
    <dgm:cxn modelId="{DC88D7FD-8703-4D1C-9F38-38DAE80085D9}" type="presParOf" srcId="{9A0E0D1E-F9C3-9441-928B-6E08FE95EB78}" destId="{EFF39D56-F71A-0448-BE8F-B0F261CA17E8}" srcOrd="1" destOrd="0" presId="urn:microsoft.com/office/officeart/2005/8/layout/hierarchy2"/>
    <dgm:cxn modelId="{89F6F545-067E-432C-BF4E-812D9429945F}" type="presParOf" srcId="{297C7031-0A24-E54B-8C11-64F1461E6631}" destId="{53417CA9-9CB4-8748-AC51-4E860388F3C9}" srcOrd="4" destOrd="0" presId="urn:microsoft.com/office/officeart/2005/8/layout/hierarchy2"/>
    <dgm:cxn modelId="{72CC786C-80F4-4F13-ADB9-0B43D5FE2BB3}" type="presParOf" srcId="{53417CA9-9CB4-8748-AC51-4E860388F3C9}" destId="{E881DE40-1DAD-A74B-834F-03215C75F732}" srcOrd="0" destOrd="0" presId="urn:microsoft.com/office/officeart/2005/8/layout/hierarchy2"/>
    <dgm:cxn modelId="{85FB35AC-EBFD-411D-8C3B-5A4C8E2909C4}" type="presParOf" srcId="{297C7031-0A24-E54B-8C11-64F1461E6631}" destId="{44485E3B-72A8-1940-92CE-DEE9DDF6DC00}" srcOrd="5" destOrd="0" presId="urn:microsoft.com/office/officeart/2005/8/layout/hierarchy2"/>
    <dgm:cxn modelId="{089555A4-B272-4945-B622-67C4E37A9F1D}" type="presParOf" srcId="{44485E3B-72A8-1940-92CE-DEE9DDF6DC00}" destId="{0D9CE02C-27EA-994F-8C1D-35653AC547EE}" srcOrd="0" destOrd="0" presId="urn:microsoft.com/office/officeart/2005/8/layout/hierarchy2"/>
    <dgm:cxn modelId="{5A48BB13-4C46-4D98-AAA3-0F2CB69AC9C2}" type="presParOf" srcId="{44485E3B-72A8-1940-92CE-DEE9DDF6DC00}" destId="{29B87409-69DD-2040-9AAA-2ECE345A0418}" srcOrd="1" destOrd="0" presId="urn:microsoft.com/office/officeart/2005/8/layout/hierarchy2"/>
    <dgm:cxn modelId="{47BED2EE-88F2-4212-82B1-5FB5623537E2}" type="presParOf" srcId="{29B87409-69DD-2040-9AAA-2ECE345A0418}" destId="{FC042CA8-40CB-4B2B-BD6F-F65ADFB0B1F1}" srcOrd="0" destOrd="0" presId="urn:microsoft.com/office/officeart/2005/8/layout/hierarchy2"/>
    <dgm:cxn modelId="{3A7089C0-E0AF-4EC2-BB24-7E66446A8943}" type="presParOf" srcId="{FC042CA8-40CB-4B2B-BD6F-F65ADFB0B1F1}" destId="{5DAAF515-2383-45AD-9392-17FFA08D6924}" srcOrd="0" destOrd="0" presId="urn:microsoft.com/office/officeart/2005/8/layout/hierarchy2"/>
    <dgm:cxn modelId="{BEE685E6-582A-43FC-AB0A-0B6243D5C857}" type="presParOf" srcId="{29B87409-69DD-2040-9AAA-2ECE345A0418}" destId="{88FB999E-888A-4155-81CF-7FE8E86A36D9}" srcOrd="1" destOrd="0" presId="urn:microsoft.com/office/officeart/2005/8/layout/hierarchy2"/>
    <dgm:cxn modelId="{5D393487-AF90-49D0-8B59-25E9ADEE09B2}" type="presParOf" srcId="{88FB999E-888A-4155-81CF-7FE8E86A36D9}" destId="{AEF841B7-BE04-4F1D-9178-F1A52BDA1BE2}" srcOrd="0" destOrd="0" presId="urn:microsoft.com/office/officeart/2005/8/layout/hierarchy2"/>
    <dgm:cxn modelId="{710D402A-1134-4F91-8301-02A95FB93C89}" type="presParOf" srcId="{88FB999E-888A-4155-81CF-7FE8E86A36D9}" destId="{E9399530-7CF9-423B-9C4E-E967BD0222DD}" srcOrd="1" destOrd="0" presId="urn:microsoft.com/office/officeart/2005/8/layout/hierarchy2"/>
    <dgm:cxn modelId="{4160BFDD-CE49-4733-BD88-7AECEA4C75FB}" type="presParOf" srcId="{297C7031-0A24-E54B-8C11-64F1461E6631}" destId="{BA1D5E88-0A46-A241-BF0C-1ED4197F87CD}" srcOrd="6" destOrd="0" presId="urn:microsoft.com/office/officeart/2005/8/layout/hierarchy2"/>
    <dgm:cxn modelId="{574F7C27-106A-4B5B-8C91-A2FB99997ABB}" type="presParOf" srcId="{BA1D5E88-0A46-A241-BF0C-1ED4197F87CD}" destId="{1E51F5F6-6001-CF4A-87B2-86B8AE95FB05}" srcOrd="0" destOrd="0" presId="urn:microsoft.com/office/officeart/2005/8/layout/hierarchy2"/>
    <dgm:cxn modelId="{0F2D8329-F695-4D5F-B5AB-577218A64384}" type="presParOf" srcId="{297C7031-0A24-E54B-8C11-64F1461E6631}" destId="{30CEBA06-A972-9342-A586-0B33ABA68960}" srcOrd="7" destOrd="0" presId="urn:microsoft.com/office/officeart/2005/8/layout/hierarchy2"/>
    <dgm:cxn modelId="{AC83D8AF-A1FC-4BB2-9929-FFD13340B7EC}" type="presParOf" srcId="{30CEBA06-A972-9342-A586-0B33ABA68960}" destId="{1947E43B-984A-7E4D-8474-1BD3229B9E72}" srcOrd="0" destOrd="0" presId="urn:microsoft.com/office/officeart/2005/8/layout/hierarchy2"/>
    <dgm:cxn modelId="{8B3FB3AC-9689-4A00-B8B9-C0696735D49D}" type="presParOf" srcId="{30CEBA06-A972-9342-A586-0B33ABA68960}" destId="{EDD1CC61-0A1C-F142-A0D1-A11E298B0952}" srcOrd="1" destOrd="0" presId="urn:microsoft.com/office/officeart/2005/8/layout/hierarchy2"/>
    <dgm:cxn modelId="{399AD4AD-706D-4BCC-872A-D9618609DCD5}" type="presParOf" srcId="{EDD1CC61-0A1C-F142-A0D1-A11E298B0952}" destId="{FDBD622E-DF41-734F-ABFD-D46354B8AE58}" srcOrd="0" destOrd="0" presId="urn:microsoft.com/office/officeart/2005/8/layout/hierarchy2"/>
    <dgm:cxn modelId="{83B23B07-5932-4B04-98D5-6F357931049B}" type="presParOf" srcId="{FDBD622E-DF41-734F-ABFD-D46354B8AE58}" destId="{0017DF85-AF02-804E-A2FD-E3073A72C552}" srcOrd="0" destOrd="0" presId="urn:microsoft.com/office/officeart/2005/8/layout/hierarchy2"/>
    <dgm:cxn modelId="{C98878AB-B2E8-4909-9223-7BEA395F68AB}" type="presParOf" srcId="{EDD1CC61-0A1C-F142-A0D1-A11E298B0952}" destId="{5E7E626D-EF85-FB42-947E-E54DE87E4E6E}" srcOrd="1" destOrd="0" presId="urn:microsoft.com/office/officeart/2005/8/layout/hierarchy2"/>
    <dgm:cxn modelId="{356CD672-05D4-493A-B8C8-C6663452605F}" type="presParOf" srcId="{5E7E626D-EF85-FB42-947E-E54DE87E4E6E}" destId="{A4C64A63-3C2C-9047-9E3A-2ECCD4143A98}" srcOrd="0" destOrd="0" presId="urn:microsoft.com/office/officeart/2005/8/layout/hierarchy2"/>
    <dgm:cxn modelId="{F8C9173C-F90E-4187-8B2F-5CB32DC901B7}" type="presParOf" srcId="{5E7E626D-EF85-FB42-947E-E54DE87E4E6E}" destId="{E3901BBB-59CD-8140-8982-5AD3DC5537A9}" srcOrd="1" destOrd="0" presId="urn:microsoft.com/office/officeart/2005/8/layout/hierarchy2"/>
    <dgm:cxn modelId="{69A67A47-FBD5-4623-A2C9-3F1C8647F80F}" type="presParOf" srcId="{E3901BBB-59CD-8140-8982-5AD3DC5537A9}" destId="{0AD0C9C7-A8F8-F04E-B824-95685F41B43D}" srcOrd="0" destOrd="0" presId="urn:microsoft.com/office/officeart/2005/8/layout/hierarchy2"/>
    <dgm:cxn modelId="{3304DBEB-0558-4149-A6F1-F902AE41E0FB}" type="presParOf" srcId="{0AD0C9C7-A8F8-F04E-B824-95685F41B43D}" destId="{9D18CF23-33B4-BC45-A3CF-A342DEBE6F22}" srcOrd="0" destOrd="0" presId="urn:microsoft.com/office/officeart/2005/8/layout/hierarchy2"/>
    <dgm:cxn modelId="{E9EC9F39-515D-4F9E-ACDB-AD8BA1136192}" type="presParOf" srcId="{E3901BBB-59CD-8140-8982-5AD3DC5537A9}" destId="{87B96AF1-714F-8340-B65D-6B611DF13945}" srcOrd="1" destOrd="0" presId="urn:microsoft.com/office/officeart/2005/8/layout/hierarchy2"/>
    <dgm:cxn modelId="{134C1722-A0ED-48FF-940E-132DA15C0A7F}" type="presParOf" srcId="{87B96AF1-714F-8340-B65D-6B611DF13945}" destId="{34E1656D-D732-6042-B1F0-76474D110A92}" srcOrd="0" destOrd="0" presId="urn:microsoft.com/office/officeart/2005/8/layout/hierarchy2"/>
    <dgm:cxn modelId="{43FE34EB-AAB1-450A-B26A-F58F3C005821}" type="presParOf" srcId="{87B96AF1-714F-8340-B65D-6B611DF13945}" destId="{66E66164-7CF1-794E-870B-720C6BC66F3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7260C-C681-7E42-B485-F2B1D9FF3346}">
      <dsp:nvSpPr>
        <dsp:cNvPr id="0" name=""/>
        <dsp:cNvSpPr/>
      </dsp:nvSpPr>
      <dsp:spPr>
        <a:xfrm>
          <a:off x="7055" y="1021638"/>
          <a:ext cx="2162552" cy="3005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0090"/>
              </a:solidFill>
            </a:rPr>
            <a:t>ACA Section 1557</a:t>
          </a:r>
        </a:p>
      </dsp:txBody>
      <dsp:txXfrm>
        <a:off x="70394" y="1084977"/>
        <a:ext cx="2035874" cy="2879060"/>
      </dsp:txXfrm>
    </dsp:sp>
    <dsp:sp modelId="{B58BFDFF-50AE-D645-9C39-DA1369FF21F8}">
      <dsp:nvSpPr>
        <dsp:cNvPr id="0" name=""/>
        <dsp:cNvSpPr/>
      </dsp:nvSpPr>
      <dsp:spPr>
        <a:xfrm rot="17524866">
          <a:off x="1670770" y="1770429"/>
          <a:ext cx="1598630" cy="26780"/>
        </a:xfrm>
        <a:custGeom>
          <a:avLst/>
          <a:gdLst/>
          <a:ahLst/>
          <a:cxnLst/>
          <a:rect l="0" t="0" r="0" b="0"/>
          <a:pathLst>
            <a:path>
              <a:moveTo>
                <a:pt x="0" y="13390"/>
              </a:moveTo>
              <a:lnTo>
                <a:pt x="1598630" y="1339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rgbClr val="000090"/>
            </a:solidFill>
          </a:endParaRPr>
        </a:p>
      </dsp:txBody>
      <dsp:txXfrm>
        <a:off x="2430119" y="1743853"/>
        <a:ext cx="79931" cy="79931"/>
      </dsp:txXfrm>
    </dsp:sp>
    <dsp:sp modelId="{D365B35D-9C20-1E4A-8CD8-9864E1978DFD}">
      <dsp:nvSpPr>
        <dsp:cNvPr id="0" name=""/>
        <dsp:cNvSpPr/>
      </dsp:nvSpPr>
      <dsp:spPr>
        <a:xfrm>
          <a:off x="2770563" y="629971"/>
          <a:ext cx="1806501" cy="8263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90"/>
              </a:solidFill>
            </a:rPr>
            <a:t>Civil Rights Act</a:t>
          </a:r>
        </a:p>
      </dsp:txBody>
      <dsp:txXfrm>
        <a:off x="2794765" y="654173"/>
        <a:ext cx="1758097" cy="777917"/>
      </dsp:txXfrm>
    </dsp:sp>
    <dsp:sp modelId="{0DA8BE37-E211-C142-8E68-CA7FA96A979A}">
      <dsp:nvSpPr>
        <dsp:cNvPr id="0" name=""/>
        <dsp:cNvSpPr/>
      </dsp:nvSpPr>
      <dsp:spPr>
        <a:xfrm rot="21533531">
          <a:off x="4577009" y="1023931"/>
          <a:ext cx="601067" cy="26780"/>
        </a:xfrm>
        <a:custGeom>
          <a:avLst/>
          <a:gdLst/>
          <a:ahLst/>
          <a:cxnLst/>
          <a:rect l="0" t="0" r="0" b="0"/>
          <a:pathLst>
            <a:path>
              <a:moveTo>
                <a:pt x="0" y="13390"/>
              </a:moveTo>
              <a:lnTo>
                <a:pt x="601067" y="1339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62516" y="1022294"/>
        <a:ext cx="30053" cy="30053"/>
      </dsp:txXfrm>
    </dsp:sp>
    <dsp:sp modelId="{7B0072E3-2107-E045-BEBE-5CE719E6693C}">
      <dsp:nvSpPr>
        <dsp:cNvPr id="0" name=""/>
        <dsp:cNvSpPr/>
      </dsp:nvSpPr>
      <dsp:spPr>
        <a:xfrm>
          <a:off x="5178020" y="655913"/>
          <a:ext cx="2028765" cy="7511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90"/>
              </a:solidFill>
            </a:rPr>
            <a:t>Race, color, national origin</a:t>
          </a:r>
        </a:p>
      </dsp:txBody>
      <dsp:txXfrm>
        <a:off x="5200022" y="677915"/>
        <a:ext cx="1984761" cy="707190"/>
      </dsp:txXfrm>
    </dsp:sp>
    <dsp:sp modelId="{D9FA662B-FD8F-EE4E-AB86-26FDD9D86FF1}">
      <dsp:nvSpPr>
        <dsp:cNvPr id="0" name=""/>
        <dsp:cNvSpPr/>
      </dsp:nvSpPr>
      <dsp:spPr>
        <a:xfrm rot="19051326">
          <a:off x="2062679" y="2235993"/>
          <a:ext cx="814812" cy="26780"/>
        </a:xfrm>
        <a:custGeom>
          <a:avLst/>
          <a:gdLst/>
          <a:ahLst/>
          <a:cxnLst/>
          <a:rect l="0" t="0" r="0" b="0"/>
          <a:pathLst>
            <a:path>
              <a:moveTo>
                <a:pt x="0" y="13390"/>
              </a:moveTo>
              <a:lnTo>
                <a:pt x="814812" y="1339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rgbClr val="000090"/>
            </a:solidFill>
          </a:endParaRPr>
        </a:p>
      </dsp:txBody>
      <dsp:txXfrm>
        <a:off x="2449715" y="2229013"/>
        <a:ext cx="40740" cy="40740"/>
      </dsp:txXfrm>
    </dsp:sp>
    <dsp:sp modelId="{EA016D4C-4DA3-FA4D-95C7-9A4FF4AD86E1}">
      <dsp:nvSpPr>
        <dsp:cNvPr id="0" name=""/>
        <dsp:cNvSpPr/>
      </dsp:nvSpPr>
      <dsp:spPr>
        <a:xfrm>
          <a:off x="2770563" y="1561102"/>
          <a:ext cx="1871390" cy="826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90"/>
              </a:solidFill>
            </a:rPr>
            <a:t>Rehabilitation Act</a:t>
          </a:r>
        </a:p>
      </dsp:txBody>
      <dsp:txXfrm>
        <a:off x="2794765" y="1585304"/>
        <a:ext cx="1822986" cy="777909"/>
      </dsp:txXfrm>
    </dsp:sp>
    <dsp:sp modelId="{1446EF60-CA53-074D-B17E-F55FBAF26335}">
      <dsp:nvSpPr>
        <dsp:cNvPr id="0" name=""/>
        <dsp:cNvSpPr/>
      </dsp:nvSpPr>
      <dsp:spPr>
        <a:xfrm>
          <a:off x="4641953" y="1960869"/>
          <a:ext cx="600955" cy="26780"/>
        </a:xfrm>
        <a:custGeom>
          <a:avLst/>
          <a:gdLst/>
          <a:ahLst/>
          <a:cxnLst/>
          <a:rect l="0" t="0" r="0" b="0"/>
          <a:pathLst>
            <a:path>
              <a:moveTo>
                <a:pt x="0" y="13390"/>
              </a:moveTo>
              <a:lnTo>
                <a:pt x="600955" y="1339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27407" y="1959235"/>
        <a:ext cx="30047" cy="30047"/>
      </dsp:txXfrm>
    </dsp:sp>
    <dsp:sp modelId="{8B587204-2A05-184D-892F-54D49B723C85}">
      <dsp:nvSpPr>
        <dsp:cNvPr id="0" name=""/>
        <dsp:cNvSpPr/>
      </dsp:nvSpPr>
      <dsp:spPr>
        <a:xfrm>
          <a:off x="5242908" y="1598662"/>
          <a:ext cx="1502388" cy="7511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90"/>
              </a:solidFill>
            </a:rPr>
            <a:t>Disability</a:t>
          </a:r>
        </a:p>
      </dsp:txBody>
      <dsp:txXfrm>
        <a:off x="5264910" y="1620664"/>
        <a:ext cx="1458384" cy="707190"/>
      </dsp:txXfrm>
    </dsp:sp>
    <dsp:sp modelId="{CC9DACF0-61D1-5E4A-B66D-4E1D5747E41F}">
      <dsp:nvSpPr>
        <dsp:cNvPr id="0" name=""/>
        <dsp:cNvSpPr/>
      </dsp:nvSpPr>
      <dsp:spPr>
        <a:xfrm>
          <a:off x="6745297" y="1960869"/>
          <a:ext cx="600955" cy="26780"/>
        </a:xfrm>
        <a:custGeom>
          <a:avLst/>
          <a:gdLst/>
          <a:ahLst/>
          <a:cxnLst/>
          <a:rect l="0" t="0" r="0" b="0"/>
          <a:pathLst>
            <a:path>
              <a:moveTo>
                <a:pt x="0" y="13390"/>
              </a:moveTo>
              <a:lnTo>
                <a:pt x="600955" y="1339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rgbClr val="000090"/>
            </a:solidFill>
          </a:endParaRPr>
        </a:p>
      </dsp:txBody>
      <dsp:txXfrm>
        <a:off x="7030750" y="1959235"/>
        <a:ext cx="30047" cy="30047"/>
      </dsp:txXfrm>
    </dsp:sp>
    <dsp:sp modelId="{2ED953EC-BDD2-B34C-9C42-FFAA1DEF324F}">
      <dsp:nvSpPr>
        <dsp:cNvPr id="0" name=""/>
        <dsp:cNvSpPr/>
      </dsp:nvSpPr>
      <dsp:spPr>
        <a:xfrm>
          <a:off x="7346252" y="1519787"/>
          <a:ext cx="1502388" cy="908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90"/>
              </a:solidFill>
            </a:rPr>
            <a:t>HIV/AIDS status</a:t>
          </a:r>
        </a:p>
      </dsp:txBody>
      <dsp:txXfrm>
        <a:off x="7372874" y="1546409"/>
        <a:ext cx="1449144" cy="855700"/>
      </dsp:txXfrm>
    </dsp:sp>
    <dsp:sp modelId="{53417CA9-9CB4-8748-AC51-4E860388F3C9}">
      <dsp:nvSpPr>
        <dsp:cNvPr id="0" name=""/>
        <dsp:cNvSpPr/>
      </dsp:nvSpPr>
      <dsp:spPr>
        <a:xfrm rot="2135315">
          <a:off x="2100592" y="2726147"/>
          <a:ext cx="738985" cy="26780"/>
        </a:xfrm>
        <a:custGeom>
          <a:avLst/>
          <a:gdLst/>
          <a:ahLst/>
          <a:cxnLst/>
          <a:rect l="0" t="0" r="0" b="0"/>
          <a:pathLst>
            <a:path>
              <a:moveTo>
                <a:pt x="0" y="13390"/>
              </a:moveTo>
              <a:lnTo>
                <a:pt x="738985" y="1339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rgbClr val="000090"/>
            </a:solidFill>
          </a:endParaRPr>
        </a:p>
      </dsp:txBody>
      <dsp:txXfrm>
        <a:off x="2451611" y="2721063"/>
        <a:ext cx="36949" cy="36949"/>
      </dsp:txXfrm>
    </dsp:sp>
    <dsp:sp modelId="{0D9CE02C-27EA-994F-8C1D-35653AC547EE}">
      <dsp:nvSpPr>
        <dsp:cNvPr id="0" name=""/>
        <dsp:cNvSpPr/>
      </dsp:nvSpPr>
      <dsp:spPr>
        <a:xfrm>
          <a:off x="2770563" y="2500095"/>
          <a:ext cx="1835437" cy="908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90"/>
              </a:solidFill>
            </a:rPr>
            <a:t>Age Discrimination Act</a:t>
          </a:r>
        </a:p>
      </dsp:txBody>
      <dsp:txXfrm>
        <a:off x="2797185" y="2526717"/>
        <a:ext cx="1782193" cy="855700"/>
      </dsp:txXfrm>
    </dsp:sp>
    <dsp:sp modelId="{FC042CA8-40CB-4B2B-BD6F-F65ADFB0B1F1}">
      <dsp:nvSpPr>
        <dsp:cNvPr id="0" name=""/>
        <dsp:cNvSpPr/>
      </dsp:nvSpPr>
      <dsp:spPr>
        <a:xfrm>
          <a:off x="4606001" y="2941177"/>
          <a:ext cx="600955" cy="26780"/>
        </a:xfrm>
        <a:custGeom>
          <a:avLst/>
          <a:gdLst/>
          <a:ahLst/>
          <a:cxnLst/>
          <a:rect l="0" t="0" r="0" b="0"/>
          <a:pathLst>
            <a:path>
              <a:moveTo>
                <a:pt x="0" y="13390"/>
              </a:moveTo>
              <a:lnTo>
                <a:pt x="600955" y="1339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91455" y="2939544"/>
        <a:ext cx="30047" cy="30047"/>
      </dsp:txXfrm>
    </dsp:sp>
    <dsp:sp modelId="{AEF841B7-BE04-4F1D-9178-F1A52BDA1BE2}">
      <dsp:nvSpPr>
        <dsp:cNvPr id="0" name=""/>
        <dsp:cNvSpPr/>
      </dsp:nvSpPr>
      <dsp:spPr>
        <a:xfrm>
          <a:off x="5206956" y="2578970"/>
          <a:ext cx="1502388" cy="7511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90"/>
              </a:solidFill>
            </a:rPr>
            <a:t>Age</a:t>
          </a:r>
        </a:p>
      </dsp:txBody>
      <dsp:txXfrm>
        <a:off x="5228958" y="2600972"/>
        <a:ext cx="1458384" cy="707190"/>
      </dsp:txXfrm>
    </dsp:sp>
    <dsp:sp modelId="{BA1D5E88-0A46-A241-BF0C-1ED4197F87CD}">
      <dsp:nvSpPr>
        <dsp:cNvPr id="0" name=""/>
        <dsp:cNvSpPr/>
      </dsp:nvSpPr>
      <dsp:spPr>
        <a:xfrm rot="4050712">
          <a:off x="1684506" y="3236959"/>
          <a:ext cx="1571157" cy="26780"/>
        </a:xfrm>
        <a:custGeom>
          <a:avLst/>
          <a:gdLst/>
          <a:ahLst/>
          <a:cxnLst/>
          <a:rect l="0" t="0" r="0" b="0"/>
          <a:pathLst>
            <a:path>
              <a:moveTo>
                <a:pt x="0" y="13390"/>
              </a:moveTo>
              <a:lnTo>
                <a:pt x="1571157" y="1339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rgbClr val="000090"/>
            </a:solidFill>
          </a:endParaRPr>
        </a:p>
      </dsp:txBody>
      <dsp:txXfrm>
        <a:off x="2430806" y="3211070"/>
        <a:ext cx="78557" cy="78557"/>
      </dsp:txXfrm>
    </dsp:sp>
    <dsp:sp modelId="{1947E43B-984A-7E4D-8474-1BD3229B9E72}">
      <dsp:nvSpPr>
        <dsp:cNvPr id="0" name=""/>
        <dsp:cNvSpPr/>
      </dsp:nvSpPr>
      <dsp:spPr>
        <a:xfrm>
          <a:off x="2770563" y="3521719"/>
          <a:ext cx="1817889" cy="908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90"/>
              </a:solidFill>
            </a:rPr>
            <a:t>Title IX</a:t>
          </a:r>
        </a:p>
      </dsp:txBody>
      <dsp:txXfrm>
        <a:off x="2797185" y="3548341"/>
        <a:ext cx="1764645" cy="855700"/>
      </dsp:txXfrm>
    </dsp:sp>
    <dsp:sp modelId="{FDBD622E-DF41-734F-ABFD-D46354B8AE58}">
      <dsp:nvSpPr>
        <dsp:cNvPr id="0" name=""/>
        <dsp:cNvSpPr/>
      </dsp:nvSpPr>
      <dsp:spPr>
        <a:xfrm>
          <a:off x="4588453" y="3962801"/>
          <a:ext cx="600955" cy="26780"/>
        </a:xfrm>
        <a:custGeom>
          <a:avLst/>
          <a:gdLst/>
          <a:ahLst/>
          <a:cxnLst/>
          <a:rect l="0" t="0" r="0" b="0"/>
          <a:pathLst>
            <a:path>
              <a:moveTo>
                <a:pt x="0" y="13390"/>
              </a:moveTo>
              <a:lnTo>
                <a:pt x="600955" y="1339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rgbClr val="000090"/>
            </a:solidFill>
          </a:endParaRPr>
        </a:p>
      </dsp:txBody>
      <dsp:txXfrm>
        <a:off x="4873907" y="3961168"/>
        <a:ext cx="30047" cy="30047"/>
      </dsp:txXfrm>
    </dsp:sp>
    <dsp:sp modelId="{A4C64A63-3C2C-9047-9E3A-2ECCD4143A98}">
      <dsp:nvSpPr>
        <dsp:cNvPr id="0" name=""/>
        <dsp:cNvSpPr/>
      </dsp:nvSpPr>
      <dsp:spPr>
        <a:xfrm>
          <a:off x="5189408" y="3521719"/>
          <a:ext cx="638229" cy="908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90"/>
              </a:solidFill>
            </a:rPr>
            <a:t>Sex</a:t>
          </a:r>
        </a:p>
      </dsp:txBody>
      <dsp:txXfrm>
        <a:off x="5208101" y="3540412"/>
        <a:ext cx="600843" cy="871558"/>
      </dsp:txXfrm>
    </dsp:sp>
    <dsp:sp modelId="{0AD0C9C7-A8F8-F04E-B824-95685F41B43D}">
      <dsp:nvSpPr>
        <dsp:cNvPr id="0" name=""/>
        <dsp:cNvSpPr/>
      </dsp:nvSpPr>
      <dsp:spPr>
        <a:xfrm>
          <a:off x="5827638" y="3962801"/>
          <a:ext cx="600955" cy="26780"/>
        </a:xfrm>
        <a:custGeom>
          <a:avLst/>
          <a:gdLst/>
          <a:ahLst/>
          <a:cxnLst/>
          <a:rect l="0" t="0" r="0" b="0"/>
          <a:pathLst>
            <a:path>
              <a:moveTo>
                <a:pt x="0" y="13390"/>
              </a:moveTo>
              <a:lnTo>
                <a:pt x="600955" y="1339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rgbClr val="000090"/>
            </a:solidFill>
          </a:endParaRPr>
        </a:p>
      </dsp:txBody>
      <dsp:txXfrm>
        <a:off x="6113092" y="3961168"/>
        <a:ext cx="30047" cy="30047"/>
      </dsp:txXfrm>
    </dsp:sp>
    <dsp:sp modelId="{34E1656D-D732-6042-B1F0-76474D110A92}">
      <dsp:nvSpPr>
        <dsp:cNvPr id="0" name=""/>
        <dsp:cNvSpPr/>
      </dsp:nvSpPr>
      <dsp:spPr>
        <a:xfrm>
          <a:off x="6428593" y="3521719"/>
          <a:ext cx="1817904" cy="908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0000"/>
              </a:solidFill>
            </a:rPr>
            <a:t>Gender identity and sex stereotyping</a:t>
          </a:r>
        </a:p>
      </dsp:txBody>
      <dsp:txXfrm>
        <a:off x="6455215" y="3548341"/>
        <a:ext cx="1764660" cy="855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202041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solidFill>
                  <a:srgbClr val="3272DA"/>
                </a:solidFill>
                <a:latin typeface="Arial" pitchFamily="34" charset="0"/>
                <a:cs typeface="Arial" pitchFamily="34" charset="0"/>
              </a:rPr>
              <a:t>27,715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223F8E"/>
                </a:solidFill>
                <a:latin typeface="Arial" pitchFamily="34" charset="0"/>
                <a:cs typeface="Arial" pitchFamily="34" charset="0"/>
              </a:rPr>
              <a:t>respondents</a:t>
            </a: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dirty="0">
                <a:solidFill>
                  <a:srgbClr val="223F8E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200" dirty="0">
                <a:solidFill>
                  <a:srgbClr val="223F8E"/>
                </a:solidFill>
                <a:latin typeface="Arial" pitchFamily="34" charset="0"/>
                <a:cs typeface="Arial" pitchFamily="34" charset="0"/>
              </a:rPr>
              <a:t>50 states, DC, American Samoa, Guam, Puerto Rico, </a:t>
            </a:r>
          </a:p>
          <a:p>
            <a:r>
              <a:rPr lang="en-US" sz="1200" dirty="0">
                <a:solidFill>
                  <a:srgbClr val="223F8E"/>
                </a:solidFill>
                <a:latin typeface="Arial" pitchFamily="34" charset="0"/>
                <a:cs typeface="Arial" pitchFamily="34" charset="0"/>
              </a:rPr>
              <a:t>	and U.S. military bases overseas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solidFill>
                  <a:srgbClr val="223F8E"/>
                </a:solidFill>
                <a:latin typeface="Arial" pitchFamily="34" charset="0"/>
                <a:cs typeface="Arial" pitchFamily="34" charset="0"/>
              </a:rPr>
              <a:t>	Adults 18+</a:t>
            </a:r>
          </a:p>
          <a:p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solidFill>
                  <a:srgbClr val="223F8E"/>
                </a:solidFill>
                <a:latin typeface="Arial" pitchFamily="34" charset="0"/>
                <a:cs typeface="Arial" pitchFamily="34" charset="0"/>
              </a:rPr>
              <a:t>	English and Spanish, online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>
                <a:solidFill>
                  <a:srgbClr val="F68F3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b="1" dirty="0">
                <a:solidFill>
                  <a:srgbClr val="F68F3F"/>
                </a:solidFill>
                <a:latin typeface="Arial" pitchFamily="34" charset="0"/>
                <a:cs typeface="Arial" pitchFamily="34" charset="0"/>
              </a:rPr>
              <a:t>1/3</a:t>
            </a:r>
            <a:r>
              <a:rPr lang="en-US" sz="1200" dirty="0">
                <a:solidFill>
                  <a:srgbClr val="F68F3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solidFill>
                  <a:srgbClr val="223F8E"/>
                </a:solidFill>
                <a:latin typeface="Arial" pitchFamily="34" charset="0"/>
                <a:cs typeface="Arial" pitchFamily="34" charset="0"/>
              </a:rPr>
              <a:t>non-binary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55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87F78-BD8B-4A2B-B47D-59763298DB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27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00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A2866-5093-4854-9698-D835B03FD7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4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A2866-5093-4854-9698-D835B03FD7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1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A2866-5093-4854-9698-D835B03FD7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35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6CA2866-5093-4854-9698-D835B03FD7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220787"/>
            <a:ext cx="9144000" cy="228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0" y="-1"/>
            <a:ext cx="9144000" cy="365762"/>
          </a:xfrm>
          <a:prstGeom prst="rect">
            <a:avLst/>
          </a:prstGeom>
          <a:solidFill>
            <a:srgbClr val="00009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5883166" y="6270411"/>
            <a:ext cx="3260834" cy="418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/>
          <a:p>
            <a:pPr algn="r" defTabSz="914400">
              <a:lnSpc>
                <a:spcPct val="80000"/>
              </a:lnSpc>
              <a:spcBef>
                <a:spcPts val="100"/>
              </a:spcBef>
              <a:defRPr sz="2000" b="1">
                <a:solidFill>
                  <a:srgbClr val="000090"/>
                </a:solidFill>
              </a:defRPr>
            </a:pPr>
            <a:endParaRPr/>
          </a:p>
          <a:p>
            <a:pPr algn="r" defTabSz="914400">
              <a:lnSpc>
                <a:spcPct val="80000"/>
              </a:lnSpc>
              <a:spcBef>
                <a:spcPts val="100"/>
              </a:spcBef>
              <a:defRPr sz="600" b="1">
                <a:solidFill>
                  <a:srgbClr val="000090"/>
                </a:solidFill>
              </a:defRPr>
            </a:pPr>
            <a:r>
              <a:t>www.Out2Enroll.org</a:t>
            </a:r>
          </a:p>
        </p:txBody>
      </p:sp>
      <p:pic>
        <p:nvPicPr>
          <p:cNvPr id="55" name="image2.jpg" descr="O2E-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080" y="6247110"/>
            <a:ext cx="2618322" cy="544483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sz="half" idx="1"/>
          </p:nvPr>
        </p:nvSpPr>
        <p:spPr>
          <a:xfrm>
            <a:off x="457200" y="1673351"/>
            <a:ext cx="4038600" cy="471830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487680" indent="-213360">
              <a:spcBef>
                <a:spcPts val="600"/>
              </a:spcBef>
              <a:defRPr sz="2800"/>
            </a:lvl2pPr>
            <a:lvl3pPr marL="804672" indent="-256032">
              <a:spcBef>
                <a:spcPts val="600"/>
              </a:spcBef>
              <a:defRPr sz="2800"/>
            </a:lvl3pPr>
            <a:lvl4pPr marL="1107439" indent="-284480">
              <a:spcBef>
                <a:spcPts val="600"/>
              </a:spcBef>
              <a:defRPr sz="2800"/>
            </a:lvl4pPr>
            <a:lvl5pPr marL="1264919" indent="-21336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0" y="220787"/>
            <a:ext cx="9144000" cy="228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0" y="-1"/>
            <a:ext cx="9144000" cy="365762"/>
          </a:xfrm>
          <a:prstGeom prst="rect">
            <a:avLst/>
          </a:prstGeom>
          <a:solidFill>
            <a:srgbClr val="00009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5883166" y="6270411"/>
            <a:ext cx="3260834" cy="400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r" defTabSz="914400">
              <a:lnSpc>
                <a:spcPct val="80000"/>
              </a:lnSpc>
              <a:spcBef>
                <a:spcPts val="100"/>
              </a:spcBef>
              <a:defRPr sz="2000" b="1">
                <a:solidFill>
                  <a:srgbClr val="000090"/>
                </a:solidFill>
              </a:defRPr>
            </a:pPr>
            <a:endParaRPr/>
          </a:p>
          <a:p>
            <a:pPr algn="r" defTabSz="914400">
              <a:lnSpc>
                <a:spcPct val="80000"/>
              </a:lnSpc>
              <a:defRPr sz="400" b="1">
                <a:solidFill>
                  <a:srgbClr val="000090"/>
                </a:solidFill>
              </a:defRPr>
            </a:pPr>
            <a:r>
              <a:t>www.Out2Enroll.org</a:t>
            </a:r>
          </a:p>
        </p:txBody>
      </p:sp>
      <p:pic>
        <p:nvPicPr>
          <p:cNvPr id="68" name="image2.jpg" descr="O2E-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080" y="6247110"/>
            <a:ext cx="2618322" cy="544483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xfrm>
            <a:off x="457200" y="1676400"/>
            <a:ext cx="3931921" cy="63976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1F497D"/>
                </a:solidFill>
              </a:defRPr>
            </a:lvl1pPr>
            <a:lvl2pPr marL="0" indent="4572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1F497D"/>
                </a:solidFill>
              </a:defRPr>
            </a:lvl2pPr>
            <a:lvl3pPr marL="0" indent="9144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1F497D"/>
                </a:solidFill>
              </a:defRPr>
            </a:lvl3pPr>
            <a:lvl4pPr marL="0" indent="13716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1F497D"/>
                </a:solidFill>
              </a:defRPr>
            </a:lvl4pPr>
            <a:lvl5pPr marL="0" indent="18288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1F497D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sz="quarter" idx="13"/>
          </p:nvPr>
        </p:nvSpPr>
        <p:spPr>
          <a:xfrm>
            <a:off x="4754879" y="1676400"/>
            <a:ext cx="3931921" cy="639765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1F497D"/>
                </a:solidFill>
              </a:defRPr>
            </a:pPr>
            <a:endParaRPr/>
          </a:p>
        </p:txBody>
      </p:sp>
      <p:sp>
        <p:nvSpPr>
          <p:cNvPr id="72" name="Shape 72"/>
          <p:cNvSpPr/>
          <p:nvPr/>
        </p:nvSpPr>
        <p:spPr>
          <a:xfrm flipH="1">
            <a:off x="4571999" y="1691640"/>
            <a:ext cx="796" cy="4709160"/>
          </a:xfrm>
          <a:prstGeom prst="line">
            <a:avLst/>
          </a:prstGeom>
          <a:ln w="19050">
            <a:solidFill>
              <a:srgbClr val="1F497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0" y="220787"/>
            <a:ext cx="9144000" cy="228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0" y="-1"/>
            <a:ext cx="9144000" cy="365762"/>
          </a:xfrm>
          <a:prstGeom prst="rect">
            <a:avLst/>
          </a:prstGeom>
          <a:solidFill>
            <a:srgbClr val="00009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5883166" y="6270411"/>
            <a:ext cx="3260834" cy="385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r" defTabSz="914400">
              <a:lnSpc>
                <a:spcPct val="80000"/>
              </a:lnSpc>
              <a:defRPr sz="2000" b="1">
                <a:solidFill>
                  <a:srgbClr val="000090"/>
                </a:solidFill>
              </a:defRPr>
            </a:pPr>
            <a:endParaRPr/>
          </a:p>
          <a:p>
            <a:pPr algn="r" defTabSz="914400">
              <a:lnSpc>
                <a:spcPct val="80000"/>
              </a:lnSpc>
              <a:defRPr sz="300" b="1">
                <a:solidFill>
                  <a:srgbClr val="000090"/>
                </a:solidFill>
              </a:defRPr>
            </a:pPr>
            <a:r>
              <a:t>www.Out2Enroll.org</a:t>
            </a:r>
          </a:p>
        </p:txBody>
      </p:sp>
      <p:pic>
        <p:nvPicPr>
          <p:cNvPr id="83" name="image2.jpg" descr="O2E-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080" y="6247110"/>
            <a:ext cx="2618322" cy="544483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0" y="220787"/>
            <a:ext cx="9144000" cy="228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0" y="-1"/>
            <a:ext cx="9144000" cy="365762"/>
          </a:xfrm>
          <a:prstGeom prst="rect">
            <a:avLst/>
          </a:prstGeom>
          <a:solidFill>
            <a:srgbClr val="00009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5883166" y="6270411"/>
            <a:ext cx="3260834" cy="342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/>
          <a:p>
            <a:pPr algn="r" defTabSz="914400">
              <a:lnSpc>
                <a:spcPct val="80000"/>
              </a:lnSpc>
              <a:defRPr sz="2000" b="1">
                <a:solidFill>
                  <a:srgbClr val="000090"/>
                </a:solidFill>
              </a:defRPr>
            </a:pPr>
            <a:endParaRPr/>
          </a:p>
          <a:p>
            <a:pPr algn="r" defTabSz="914400">
              <a:lnSpc>
                <a:spcPct val="80000"/>
              </a:lnSpc>
              <a:defRPr sz="100" b="1">
                <a:solidFill>
                  <a:srgbClr val="000090"/>
                </a:solidFill>
              </a:defRPr>
            </a:pPr>
            <a:r>
              <a:t>www.Out2Enroll.org</a:t>
            </a:r>
          </a:p>
        </p:txBody>
      </p:sp>
      <p:pic>
        <p:nvPicPr>
          <p:cNvPr id="106" name="image2.jpg" descr="O2E-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080" y="6247110"/>
            <a:ext cx="2618322" cy="544483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457200" y="792079"/>
            <a:ext cx="2139696" cy="1261874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2971800" y="792079"/>
            <a:ext cx="5715000" cy="5577842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483325" indent="-209005">
              <a:spcBef>
                <a:spcPts val="700"/>
              </a:spcBef>
              <a:defRPr sz="3200"/>
            </a:lvl2pPr>
            <a:lvl3pPr marL="792480" indent="-243840">
              <a:spcBef>
                <a:spcPts val="700"/>
              </a:spcBef>
              <a:defRPr sz="3200"/>
            </a:lvl3pPr>
            <a:lvl4pPr marL="1115567" indent="-292608">
              <a:spcBef>
                <a:spcPts val="700"/>
              </a:spcBef>
              <a:defRPr sz="3200"/>
            </a:lvl4pPr>
            <a:lvl5pPr marL="1271016" indent="-219456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3"/>
          </p:nvPr>
        </p:nvSpPr>
        <p:spPr>
          <a:xfrm>
            <a:off x="457201" y="2130558"/>
            <a:ext cx="2139697" cy="424361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110" name="Shape 110"/>
          <p:cNvSpPr/>
          <p:nvPr/>
        </p:nvSpPr>
        <p:spPr>
          <a:xfrm flipH="1">
            <a:off x="2775009" y="792079"/>
            <a:ext cx="1590" cy="5577841"/>
          </a:xfrm>
          <a:prstGeom prst="line">
            <a:avLst/>
          </a:prstGeom>
          <a:ln w="19050">
            <a:solidFill>
              <a:srgbClr val="1F497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0" y="220787"/>
            <a:ext cx="9144000" cy="228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0" y="-1"/>
            <a:ext cx="9144000" cy="365762"/>
          </a:xfrm>
          <a:prstGeom prst="rect">
            <a:avLst/>
          </a:prstGeom>
          <a:solidFill>
            <a:srgbClr val="00009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5883166" y="6270411"/>
            <a:ext cx="3260834" cy="342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/>
          <a:p>
            <a:pPr algn="r" defTabSz="914400">
              <a:lnSpc>
                <a:spcPct val="80000"/>
              </a:lnSpc>
              <a:defRPr sz="2000" b="1">
                <a:solidFill>
                  <a:srgbClr val="000090"/>
                </a:solidFill>
              </a:defRPr>
            </a:pPr>
            <a:endParaRPr/>
          </a:p>
          <a:p>
            <a:pPr algn="r" defTabSz="914400">
              <a:lnSpc>
                <a:spcPct val="80000"/>
              </a:lnSpc>
              <a:defRPr sz="100" b="1">
                <a:solidFill>
                  <a:srgbClr val="000090"/>
                </a:solidFill>
              </a:defRPr>
            </a:pPr>
            <a:r>
              <a:t>www.Out2Enroll.org</a:t>
            </a:r>
          </a:p>
        </p:txBody>
      </p:sp>
      <p:pic>
        <p:nvPicPr>
          <p:cNvPr id="121" name="image2.jpg" descr="O2E-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080" y="6247110"/>
            <a:ext cx="2618322" cy="544483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1" cy="126492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23" name="Shape 123"/>
          <p:cNvSpPr>
            <a:spLocks noGrp="1"/>
          </p:cNvSpPr>
          <p:nvPr>
            <p:ph type="pic" idx="13"/>
          </p:nvPr>
        </p:nvSpPr>
        <p:spPr>
          <a:xfrm>
            <a:off x="2858610" y="838200"/>
            <a:ext cx="5904390" cy="5500458"/>
          </a:xfrm>
          <a:prstGeom prst="rect">
            <a:avLst/>
          </a:prstGeom>
          <a:ln w="76200">
            <a:solidFill>
              <a:srgbClr val="FFFFFF"/>
            </a:solidFill>
            <a:miter lim="800000"/>
          </a:ln>
          <a:effectLst>
            <a:outerShdw blurRad="50800" dist="12700" dir="5400000" rotWithShape="0">
              <a:srgbClr val="000000">
                <a:alpha val="58999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0" y="220787"/>
            <a:ext cx="9144000" cy="228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0" y="-1"/>
            <a:ext cx="9144000" cy="365762"/>
          </a:xfrm>
          <a:prstGeom prst="rect">
            <a:avLst/>
          </a:prstGeom>
          <a:solidFill>
            <a:srgbClr val="00009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5883166" y="6270411"/>
            <a:ext cx="3260834" cy="342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/>
          <a:p>
            <a:pPr algn="r" defTabSz="914400">
              <a:lnSpc>
                <a:spcPct val="80000"/>
              </a:lnSpc>
              <a:defRPr sz="2000" b="1">
                <a:solidFill>
                  <a:srgbClr val="000090"/>
                </a:solidFill>
              </a:defRPr>
            </a:pPr>
            <a:endParaRPr/>
          </a:p>
          <a:p>
            <a:pPr algn="r" defTabSz="914400">
              <a:lnSpc>
                <a:spcPct val="80000"/>
              </a:lnSpc>
              <a:defRPr sz="100" b="1">
                <a:solidFill>
                  <a:srgbClr val="000090"/>
                </a:solidFill>
              </a:defRPr>
            </a:pPr>
            <a:r>
              <a:t>www.Out2Enroll.org</a:t>
            </a:r>
          </a:p>
        </p:txBody>
      </p:sp>
      <p:pic>
        <p:nvPicPr>
          <p:cNvPr id="135" name="image2.jpg" descr="O2E-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080" y="6247110"/>
            <a:ext cx="2618322" cy="544483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0" y="220787"/>
            <a:ext cx="9144000" cy="228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0" y="-1"/>
            <a:ext cx="9144000" cy="365762"/>
          </a:xfrm>
          <a:prstGeom prst="rect">
            <a:avLst/>
          </a:prstGeom>
          <a:solidFill>
            <a:srgbClr val="00009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5883166" y="6270411"/>
            <a:ext cx="3260834" cy="342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/>
          <a:p>
            <a:pPr algn="r" defTabSz="914400">
              <a:lnSpc>
                <a:spcPct val="80000"/>
              </a:lnSpc>
              <a:defRPr sz="2000" b="1">
                <a:solidFill>
                  <a:srgbClr val="000090"/>
                </a:solidFill>
              </a:defRPr>
            </a:pPr>
            <a:endParaRPr/>
          </a:p>
          <a:p>
            <a:pPr algn="r" defTabSz="914400">
              <a:lnSpc>
                <a:spcPct val="80000"/>
              </a:lnSpc>
              <a:defRPr sz="100" b="1">
                <a:solidFill>
                  <a:srgbClr val="000090"/>
                </a:solidFill>
              </a:defRPr>
            </a:pPr>
            <a:r>
              <a:t>www.Out2Enroll.org</a:t>
            </a:r>
          </a:p>
        </p:txBody>
      </p:sp>
      <p:pic>
        <p:nvPicPr>
          <p:cNvPr id="148" name="image2.jpg" descr="O2E-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080" y="6247110"/>
            <a:ext cx="2618322" cy="54448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6629400" y="609600"/>
            <a:ext cx="2057400" cy="5867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6019800" cy="58674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hape 1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0" y="220787"/>
            <a:ext cx="9144000" cy="228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0" y="-1"/>
            <a:ext cx="9144000" cy="365762"/>
          </a:xfrm>
          <a:prstGeom prst="rect">
            <a:avLst/>
          </a:prstGeom>
          <a:solidFill>
            <a:srgbClr val="00009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5883166" y="6270411"/>
            <a:ext cx="3260834" cy="342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/>
          <a:p>
            <a:pPr algn="r" defTabSz="914400">
              <a:lnSpc>
                <a:spcPct val="80000"/>
              </a:lnSpc>
              <a:defRPr sz="2000" b="1">
                <a:solidFill>
                  <a:srgbClr val="000090"/>
                </a:solidFill>
              </a:defRPr>
            </a:pPr>
            <a:endParaRPr/>
          </a:p>
          <a:p>
            <a:pPr algn="r" defTabSz="914400">
              <a:lnSpc>
                <a:spcPct val="80000"/>
              </a:lnSpc>
              <a:defRPr sz="100" b="1">
                <a:solidFill>
                  <a:srgbClr val="000090"/>
                </a:solidFill>
              </a:defRPr>
            </a:pPr>
            <a:r>
              <a:t>www.Out2Enroll.org</a:t>
            </a:r>
          </a:p>
        </p:txBody>
      </p:sp>
      <p:pic>
        <p:nvPicPr>
          <p:cNvPr id="161" name="image2.jpg" descr="O2E-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080" y="6247110"/>
            <a:ext cx="2618322" cy="544483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>
            <a:spLocks noGrp="1"/>
          </p:cNvSpPr>
          <p:nvPr>
            <p:ph type="body" idx="1"/>
          </p:nvPr>
        </p:nvSpPr>
        <p:spPr>
          <a:xfrm>
            <a:off x="457200" y="274636"/>
            <a:ext cx="8229600" cy="536416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220787"/>
            <a:ext cx="9144000" cy="228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0" y="-1"/>
            <a:ext cx="9144000" cy="365762"/>
          </a:xfrm>
          <a:prstGeom prst="rect">
            <a:avLst/>
          </a:prstGeom>
          <a:solidFill>
            <a:srgbClr val="00009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5768866" y="6265281"/>
            <a:ext cx="3260834" cy="50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r" defTabSz="914400">
              <a:lnSpc>
                <a:spcPct val="80000"/>
              </a:lnSpc>
              <a:spcBef>
                <a:spcPts val="300"/>
              </a:spcBef>
              <a:defRPr sz="2000" b="1">
                <a:solidFill>
                  <a:srgbClr val="000090"/>
                </a:solidFill>
              </a:defRPr>
            </a:pPr>
            <a:endParaRPr/>
          </a:p>
          <a:p>
            <a:pPr algn="r" defTabSz="914400">
              <a:lnSpc>
                <a:spcPct val="80000"/>
              </a:lnSpc>
              <a:spcBef>
                <a:spcPts val="200"/>
              </a:spcBef>
              <a:defRPr sz="1100" b="1">
                <a:solidFill>
                  <a:srgbClr val="000090"/>
                </a:solidFill>
              </a:defRPr>
            </a:pPr>
            <a:r>
              <a:t>www.Out2Enroll.org</a:t>
            </a:r>
          </a:p>
        </p:txBody>
      </p:sp>
      <p:pic>
        <p:nvPicPr>
          <p:cNvPr id="5" name="image2.jpg" descr="O2E-logo.jp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85080" y="6247110"/>
            <a:ext cx="2618322" cy="54448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7620000" y="38468"/>
            <a:ext cx="301908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00009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00009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00009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00009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00009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00009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00009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00009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00009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82879" marR="0" indent="-18287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90"/>
        </a:buClr>
        <a:buSzPct val="8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90"/>
          </a:solidFill>
          <a:uFillTx/>
          <a:latin typeface="Arial"/>
          <a:ea typeface="Arial"/>
          <a:cs typeface="Arial"/>
          <a:sym typeface="Arial"/>
        </a:defRPr>
      </a:lvl1pPr>
      <a:lvl2pPr marL="493775" marR="0" indent="-21945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90"/>
        </a:buClr>
        <a:buSzPct val="8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90"/>
          </a:solidFill>
          <a:uFillTx/>
          <a:latin typeface="Arial"/>
          <a:ea typeface="Arial"/>
          <a:cs typeface="Arial"/>
          <a:sym typeface="Arial"/>
        </a:defRPr>
      </a:lvl2pPr>
      <a:lvl3pPr marL="792479" marR="0" indent="-24384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90"/>
        </a:buClr>
        <a:buSzPct val="9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90"/>
          </a:solidFill>
          <a:uFillTx/>
          <a:latin typeface="Arial"/>
          <a:ea typeface="Arial"/>
          <a:cs typeface="Arial"/>
          <a:sym typeface="Arial"/>
        </a:defRPr>
      </a:lvl3pPr>
      <a:lvl4pPr marL="1097279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90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90"/>
          </a:solidFill>
          <a:uFillTx/>
          <a:latin typeface="Arial"/>
          <a:ea typeface="Arial"/>
          <a:cs typeface="Arial"/>
          <a:sym typeface="Arial"/>
        </a:defRPr>
      </a:lvl4pPr>
      <a:lvl5pPr marL="1286691" marR="0" indent="-235131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90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90"/>
          </a:solidFill>
          <a:uFillTx/>
          <a:latin typeface="Arial"/>
          <a:ea typeface="Arial"/>
          <a:cs typeface="Arial"/>
          <a:sym typeface="Arial"/>
        </a:defRPr>
      </a:lvl5pPr>
      <a:lvl6pPr marL="1526344" marR="0" indent="-33762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90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90"/>
          </a:solidFill>
          <a:uFillTx/>
          <a:latin typeface="Arial"/>
          <a:ea typeface="Arial"/>
          <a:cs typeface="Arial"/>
          <a:sym typeface="Arial"/>
        </a:defRPr>
      </a:lvl6pPr>
      <a:lvl7pPr marL="1709224" marR="0" indent="-33762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90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90"/>
          </a:solidFill>
          <a:uFillTx/>
          <a:latin typeface="Arial"/>
          <a:ea typeface="Arial"/>
          <a:cs typeface="Arial"/>
          <a:sym typeface="Arial"/>
        </a:defRPr>
      </a:lvl7pPr>
      <a:lvl8pPr marL="1892104" marR="0" indent="-33762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90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90"/>
          </a:solidFill>
          <a:uFillTx/>
          <a:latin typeface="Arial"/>
          <a:ea typeface="Arial"/>
          <a:cs typeface="Arial"/>
          <a:sym typeface="Arial"/>
        </a:defRPr>
      </a:lvl8pPr>
      <a:lvl9pPr marL="2074984" marR="0" indent="-33762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000090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9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62">
            <a:extLst>
              <a:ext uri="{FF2B5EF4-FFF2-40B4-BE49-F238E27FC236}">
                <a16:creationId xmlns:a16="http://schemas.microsoft.com/office/drawing/2014/main" id="{92AF4238-DB01-4BD2-A762-6ABAD7EF7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13860"/>
            <a:ext cx="8229600" cy="3083442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rPr lang="en-US" sz="5000" dirty="0"/>
              <a:t>LGBTQ Health Equity and Section 1557 of the ACA</a:t>
            </a:r>
            <a:endParaRPr sz="5000" dirty="0"/>
          </a:p>
        </p:txBody>
      </p:sp>
    </p:spTree>
    <p:extLst>
      <p:ext uri="{BB962C8B-B14F-4D97-AF65-F5344CB8AC3E}">
        <p14:creationId xmlns:p14="http://schemas.microsoft.com/office/powerpoint/2010/main" val="374247732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22996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3500" dirty="0"/>
              <a:t>Section 1557: What Does It Mean? (Insurance)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167641" y="1710176"/>
            <a:ext cx="4861560" cy="388508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Marketplace plans and Medicaid coverage cannot:</a:t>
            </a:r>
          </a:p>
          <a:p>
            <a:pPr lvl="1">
              <a:lnSpc>
                <a:spcPct val="120000"/>
              </a:lnSpc>
            </a:pPr>
            <a:r>
              <a:rPr lang="en-US" sz="2100" dirty="0"/>
              <a:t>Have </a:t>
            </a:r>
            <a:r>
              <a:rPr lang="en-US" sz="2100" b="1" u="sng" dirty="0"/>
              <a:t>transgender exclusions</a:t>
            </a:r>
            <a:r>
              <a:rPr lang="en-US" sz="2100" dirty="0"/>
              <a:t> that deny all services related to transition</a:t>
            </a:r>
          </a:p>
          <a:p>
            <a:pPr lvl="1">
              <a:lnSpc>
                <a:spcPct val="120000"/>
              </a:lnSpc>
            </a:pPr>
            <a:r>
              <a:rPr lang="en-US" sz="2100" b="1" u="sng" dirty="0"/>
              <a:t>Deny coverage</a:t>
            </a:r>
            <a:r>
              <a:rPr lang="en-US" sz="2100" dirty="0"/>
              <a:t> solely because an enrollee is transgender</a:t>
            </a:r>
          </a:p>
          <a:p>
            <a:pPr lvl="1">
              <a:lnSpc>
                <a:spcPct val="120000"/>
              </a:lnSpc>
            </a:pPr>
            <a:r>
              <a:rPr lang="en-US" sz="2100" dirty="0"/>
              <a:t>Limit access to </a:t>
            </a:r>
            <a:r>
              <a:rPr lang="en-US" sz="2100" b="1" u="sng" dirty="0"/>
              <a:t>“sex-specific” services</a:t>
            </a:r>
            <a:r>
              <a:rPr lang="en-US" sz="2100" dirty="0"/>
              <a:t> (e.g., hysterectomy, prostate exam, etc.) based on sex assigned at birth, gender identity, or recorded gender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967" y="1855316"/>
            <a:ext cx="3817257" cy="34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147320" y="5542072"/>
            <a:ext cx="8849361" cy="86441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dirty="0"/>
              <a:t>BUT there is no </a:t>
            </a:r>
            <a:r>
              <a:rPr lang="en-US" b="1" u="sng" dirty="0"/>
              <a:t>affirmative requirement</a:t>
            </a:r>
            <a:r>
              <a:rPr lang="en-US" dirty="0"/>
              <a:t> to cover any particular procedure or treatment so DETAILS MATTER!</a:t>
            </a:r>
          </a:p>
        </p:txBody>
      </p:sp>
    </p:spTree>
    <p:extLst>
      <p:ext uri="{BB962C8B-B14F-4D97-AF65-F5344CB8AC3E}">
        <p14:creationId xmlns:p14="http://schemas.microsoft.com/office/powerpoint/2010/main" val="359831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22996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dirty="0"/>
              <a:t>Transgender Coverage is Better Than Ever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52093" y="2444062"/>
            <a:ext cx="4430265" cy="365985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b="1" dirty="0"/>
              <a:t>Good (Great!) News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Only 8 insurers in 5 states (6%) had trans exclusions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41% of plans had affirmative coverage language</a:t>
            </a:r>
          </a:p>
          <a:p>
            <a:pPr marL="0" indent="-36576">
              <a:buNone/>
            </a:pPr>
            <a:endParaRPr lang="en-US" sz="1000" b="1" dirty="0"/>
          </a:p>
          <a:p>
            <a:pPr marL="0" indent="-36576">
              <a:buNone/>
            </a:pPr>
            <a:r>
              <a:rPr lang="en-US" sz="2200" b="1" dirty="0"/>
              <a:t>Bad News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25% had broad cosmetic exclusions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10% had no info available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0" indent="-36576">
              <a:buNone/>
            </a:pPr>
            <a:r>
              <a:rPr lang="en-US" sz="2200" dirty="0"/>
              <a:t>Consistent with similar analyses from 2017 and 2018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195944" y="1529666"/>
            <a:ext cx="8752113" cy="907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1963" indent="-46196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libri" pitchFamily="34" charset="0"/>
              <a:buChar char="●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9825" indent="-4572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7350" indent="-4572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100000"/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3287" indent="-40005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100000"/>
              <a:buFont typeface="+mj-lt"/>
              <a:buAutoNum type="roman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5862" indent="-28575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0090"/>
                </a:solidFill>
              </a:rPr>
              <a:t>2019 marketplace analysis: </a:t>
            </a:r>
            <a:r>
              <a:rPr lang="en-US" dirty="0">
                <a:solidFill>
                  <a:srgbClr val="000090"/>
                </a:solidFill>
              </a:rPr>
              <a:t>622 silver plan options in 38 states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79DA0E2-1B1C-481C-854B-20C9BB819C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9706241"/>
              </p:ext>
            </p:extLst>
          </p:nvPr>
        </p:nvGraphicFramePr>
        <p:xfrm>
          <a:off x="4417574" y="2137493"/>
          <a:ext cx="4530483" cy="36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408484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116514" y="1848499"/>
            <a:ext cx="4396110" cy="434811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Health care facilities and providers cannot: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000" dirty="0"/>
              <a:t>Refuse to treat or harass an LGBTQ person because of how they </a:t>
            </a:r>
            <a:r>
              <a:rPr lang="en-US" sz="2000" b="1" u="sng" dirty="0"/>
              <a:t>look</a:t>
            </a:r>
            <a:r>
              <a:rPr lang="en-US" sz="2000" dirty="0"/>
              <a:t>, </a:t>
            </a:r>
            <a:r>
              <a:rPr lang="en-US" sz="2000" b="1" u="sng" dirty="0"/>
              <a:t>act</a:t>
            </a:r>
            <a:r>
              <a:rPr lang="en-US" sz="2000" dirty="0"/>
              <a:t>, or have a </a:t>
            </a:r>
            <a:r>
              <a:rPr lang="en-US" sz="2000" b="1" u="sng" dirty="0"/>
              <a:t>relationship</a:t>
            </a:r>
            <a:r>
              <a:rPr lang="en-US" sz="2000" dirty="0"/>
              <a:t> with</a:t>
            </a:r>
          </a:p>
          <a:p>
            <a:r>
              <a:rPr lang="en-US" sz="2000" dirty="0"/>
              <a:t>Persistently and intentionally refuse to use a trans person’s correct </a:t>
            </a:r>
            <a:r>
              <a:rPr lang="en-US" sz="2000" b="1" u="sng" dirty="0"/>
              <a:t>name and pronoun</a:t>
            </a:r>
          </a:p>
          <a:p>
            <a:r>
              <a:rPr lang="en-US" sz="2000" dirty="0"/>
              <a:t>Assign an LGBTQ person to a </a:t>
            </a:r>
            <a:r>
              <a:rPr lang="en-US" sz="2000" b="1" u="sng" dirty="0"/>
              <a:t>room or other facility</a:t>
            </a:r>
            <a:r>
              <a:rPr lang="en-US" sz="2000" dirty="0"/>
              <a:t> based on sex assigned at birth or recorded gender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22996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3500" dirty="0"/>
              <a:t>Section 1557: What Does It Mean? (Providers)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252" y="1844633"/>
            <a:ext cx="4364957" cy="439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6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4C86BED-C6B6-4902-9BA0-110E385B2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299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800" dirty="0"/>
              <a:t>Updates on Section 1557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79DCBF-DFFA-4867-A3AB-D073F6BC45AA}"/>
              </a:ext>
            </a:extLst>
          </p:cNvPr>
          <p:cNvSpPr txBox="1"/>
          <p:nvPr/>
        </p:nvSpPr>
        <p:spPr>
          <a:xfrm>
            <a:off x="4868517" y="1701387"/>
            <a:ext cx="418437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Aug. 2016: </a:t>
            </a:r>
            <a:r>
              <a:rPr lang="en-US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challenge in Texas re: termination of pregnancy and gender identity protections</a:t>
            </a:r>
            <a:endParaRPr lang="en-US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Dec. 2016: </a:t>
            </a:r>
            <a:r>
              <a:rPr lang="en-US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injunction issued on Dec. 31, 2016 in </a:t>
            </a:r>
            <a:r>
              <a:rPr lang="en-US" i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Franciscan Alliance v. Burwell</a:t>
            </a:r>
            <a:r>
              <a:rPr lang="en-US" sz="100" i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</a:p>
          <a:p>
            <a:endParaRPr lang="en-US" sz="12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Q1 2017: </a:t>
            </a:r>
            <a:r>
              <a:rPr lang="en-US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HHS changes enforcement status on </a:t>
            </a:r>
            <a:r>
              <a:rPr lang="en-US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termination of pregnancy and gender identity protections</a:t>
            </a:r>
            <a:endParaRPr lang="en-US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sz="12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Aug. 2017: </a:t>
            </a:r>
            <a:r>
              <a:rPr lang="en-US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HHS/DOJ status report indicating HHS intent to reconsider the Section 1557 rule</a:t>
            </a:r>
          </a:p>
          <a:p>
            <a:endParaRPr lang="en-US" sz="12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Apr. 2018: </a:t>
            </a:r>
            <a:r>
              <a:rPr lang="en-US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Proposed rule is awaiting clearance at the White House – date of release is TBD</a:t>
            </a:r>
            <a:endParaRPr lang="en-US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132C6F-5DBB-40BF-B919-DDC7F816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82" y="1759184"/>
            <a:ext cx="4356856" cy="428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4398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4C86BED-C6B6-4902-9BA0-110E385B2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299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800" dirty="0"/>
              <a:t>Updates on Section 1557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79DCBF-DFFA-4867-A3AB-D073F6BC45AA}"/>
              </a:ext>
            </a:extLst>
          </p:cNvPr>
          <p:cNvSpPr txBox="1"/>
          <p:nvPr/>
        </p:nvSpPr>
        <p:spPr>
          <a:xfrm>
            <a:off x="4868517" y="1701387"/>
            <a:ext cx="418437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Sept. 2017: </a:t>
            </a:r>
            <a:r>
              <a:rPr lang="en-US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 in CA concludes that 1557 protects transgender people</a:t>
            </a:r>
            <a:endParaRPr lang="en-US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Summer/Fall 2018: </a:t>
            </a:r>
            <a:r>
              <a:rPr lang="en-US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 in WI rules against trans exclusions in WI state employee health plan and Medicaid program</a:t>
            </a:r>
            <a:endParaRPr lang="en-US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Sept. 2018: </a:t>
            </a:r>
            <a:r>
              <a:rPr lang="en-US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 in MN concludes that 1557 protects transgender people</a:t>
            </a:r>
            <a:endParaRPr lang="en-US" sz="100" i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sz="12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Dec. 2018: </a:t>
            </a:r>
            <a:r>
              <a:rPr lang="en-US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Parties jointly ask court in TX to lift the stay, rule on whether ACLU can intervene, and continue with the lawsuit</a:t>
            </a:r>
            <a:endParaRPr lang="en-US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132C6F-5DBB-40BF-B919-DDC7F816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82" y="1759184"/>
            <a:ext cx="4356856" cy="428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4390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2299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800" dirty="0"/>
              <a:t>Section 1557: What Does It Mean?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20562" y="2536208"/>
            <a:ext cx="4280716" cy="36598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Bad News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Nationwide injunction on Dec. 31, 2016 (gender identity, abortion)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ym typeface="Wingdings" panose="05000000000000000000" pitchFamily="2" charset="2"/>
              </a:rPr>
              <a:t>HHS intends to re-open rulemaking process and rescind guidance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ym typeface="Wingdings" panose="05000000000000000000" pitchFamily="2" charset="2"/>
              </a:rPr>
              <a:t>HHS has proposed broad religious/moral exemptions for health care workers</a:t>
            </a:r>
            <a:endParaRPr lang="en-US" sz="2200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195943" y="1529667"/>
            <a:ext cx="8752113" cy="1150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1963" indent="-46196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libri" pitchFamily="34" charset="0"/>
              <a:buChar char="●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9825" indent="-4572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7350" indent="-4572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100000"/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3287" indent="-40005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100000"/>
              <a:buFont typeface="+mj-lt"/>
              <a:buAutoNum type="roman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5862" indent="-285750" algn="l" defTabSz="4572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000090"/>
                </a:solidFill>
              </a:rPr>
              <a:t>Section 1557: </a:t>
            </a:r>
            <a:r>
              <a:rPr lang="en-US" dirty="0">
                <a:solidFill>
                  <a:srgbClr val="000090"/>
                </a:solidFill>
              </a:rPr>
              <a:t>ACA nondiscrimination provision that protects LGBTQ people in health insurance and health care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650822" y="2515182"/>
            <a:ext cx="4108041" cy="405658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/>
              <a:t>Good News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Injunction only applies to HHS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Sec. 1557 has “private right of action” </a:t>
            </a:r>
            <a:r>
              <a:rPr lang="en-US" sz="2000" dirty="0">
                <a:sym typeface="Wingdings" panose="05000000000000000000" pitchFamily="2" charset="2"/>
              </a:rPr>
              <a:t> insurers, providers, Medicaid agencies, etc. can still be sued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Many more courts find that Section 1557 protects transgender people – </a:t>
            </a:r>
            <a:r>
              <a:rPr lang="en-US" sz="2000" i="1" dirty="0"/>
              <a:t>Prescott v. Rady Children’s Hospital </a:t>
            </a:r>
            <a:r>
              <a:rPr lang="en-US" sz="2000" dirty="0"/>
              <a:t>(2017), etc.</a:t>
            </a:r>
          </a:p>
        </p:txBody>
      </p:sp>
    </p:spTree>
    <p:extLst>
      <p:ext uri="{BB962C8B-B14F-4D97-AF65-F5344CB8AC3E}">
        <p14:creationId xmlns:p14="http://schemas.microsoft.com/office/powerpoint/2010/main" val="210110347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dirty="0"/>
              <a:t>LGBT Health Disparities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xfrm>
            <a:off x="707231" y="1608013"/>
            <a:ext cx="8229601" cy="4876801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558643" indent="-558643">
              <a:lnSpc>
                <a:spcPct val="110000"/>
              </a:lnSpc>
              <a:spcBef>
                <a:spcPts val="2461"/>
              </a:spcBef>
              <a:buClrTx/>
              <a:buSzPct val="125000"/>
              <a:buFont typeface="Trebuchet MS"/>
              <a:buChar char="↑"/>
              <a:defRPr sz="4400">
                <a:solidFill>
                  <a:srgbClr val="FF0000"/>
                </a:solidFill>
              </a:defRPr>
            </a:pPr>
            <a:r>
              <a:t>Tobacco and other substance use</a:t>
            </a:r>
          </a:p>
          <a:p>
            <a:pPr marL="557109" indent="-557109">
              <a:lnSpc>
                <a:spcPct val="110000"/>
              </a:lnSpc>
              <a:spcBef>
                <a:spcPts val="2461"/>
              </a:spcBef>
              <a:buClrTx/>
              <a:buSzPct val="125000"/>
              <a:buFont typeface="Trebuchet MS"/>
              <a:buChar char="↑"/>
              <a:defRPr sz="4400">
                <a:solidFill>
                  <a:srgbClr val="FF0000"/>
                </a:solidFill>
              </a:defRPr>
            </a:pPr>
            <a:r>
              <a:t>Mental health concerns, such as depression and suicide attempts</a:t>
            </a:r>
          </a:p>
          <a:p>
            <a:pPr marL="558643" indent="-558643">
              <a:lnSpc>
                <a:spcPct val="110000"/>
              </a:lnSpc>
              <a:spcBef>
                <a:spcPts val="2461"/>
              </a:spcBef>
              <a:buClrTx/>
              <a:buSzPct val="125000"/>
              <a:buFont typeface="Trebuchet MS"/>
              <a:buChar char="↑"/>
              <a:defRPr sz="4400">
                <a:solidFill>
                  <a:srgbClr val="FF0000"/>
                </a:solidFill>
              </a:defRPr>
            </a:pPr>
            <a:r>
              <a:t>Certain cancers, such as breast cancer</a:t>
            </a:r>
          </a:p>
          <a:p>
            <a:pPr marL="557109" indent="-557109">
              <a:lnSpc>
                <a:spcPct val="110000"/>
              </a:lnSpc>
              <a:spcBef>
                <a:spcPts val="2461"/>
              </a:spcBef>
              <a:buClrTx/>
              <a:buSzPct val="125000"/>
              <a:buFont typeface="Trebuchet MS"/>
              <a:buChar char="↑"/>
              <a:defRPr sz="4400">
                <a:solidFill>
                  <a:srgbClr val="FF0000"/>
                </a:solidFill>
              </a:defRPr>
            </a:pPr>
            <a:r>
              <a:t>Experiences of bullying and violence</a:t>
            </a:r>
          </a:p>
          <a:p>
            <a:pPr marL="557109" indent="-557109">
              <a:lnSpc>
                <a:spcPct val="110000"/>
              </a:lnSpc>
              <a:spcBef>
                <a:spcPts val="2461"/>
              </a:spcBef>
              <a:buClrTx/>
              <a:buSzPct val="125000"/>
              <a:buFont typeface="Trebuchet MS"/>
              <a:buChar char="↑"/>
              <a:defRPr sz="4400">
                <a:solidFill>
                  <a:srgbClr val="FF0000"/>
                </a:solidFill>
              </a:defRPr>
            </a:pPr>
            <a:r>
              <a:t>HIV/AIDS</a:t>
            </a:r>
          </a:p>
        </p:txBody>
      </p:sp>
      <p:sp>
        <p:nvSpPr>
          <p:cNvPr id="164" name="Shape 164"/>
          <p:cNvSpPr/>
          <p:nvPr/>
        </p:nvSpPr>
        <p:spPr>
          <a:xfrm>
            <a:off x="3131343" y="6344429"/>
            <a:ext cx="4250537" cy="395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6" rIns="32146">
            <a:spAutoFit/>
          </a:bodyPr>
          <a:lstStyle>
            <a:lvl1pPr defTabSz="45720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984"/>
              <a:t>Source: The Health of Lesbian, Gay, Bisexual and Transgender People (Institute of Medicine, 2011), Healthy People 2020</a:t>
            </a:r>
          </a:p>
        </p:txBody>
      </p:sp>
    </p:spTree>
    <p:extLst>
      <p:ext uri="{BB962C8B-B14F-4D97-AF65-F5344CB8AC3E}">
        <p14:creationId xmlns:p14="http://schemas.microsoft.com/office/powerpoint/2010/main" val="15016608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3131343" y="6344429"/>
            <a:ext cx="4250537" cy="395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6" rIns="32146">
            <a:spAutoFit/>
          </a:bodyPr>
          <a:lstStyle>
            <a:lvl1pPr defTabSz="45720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984"/>
              <a:t>Source: The Health of Lesbian, Gay, Bisexual and Transgender People (Institute of Medicine, 2011), Healthy People 2020</a:t>
            </a:r>
          </a:p>
        </p:txBody>
      </p:sp>
      <p:pic>
        <p:nvPicPr>
          <p:cNvPr id="16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22556"/>
            <a:ext cx="9144000" cy="56128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4802133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22.png"/>
          <p:cNvPicPr>
            <a:picLocks noChangeAspect="1"/>
          </p:cNvPicPr>
          <p:nvPr/>
        </p:nvPicPr>
        <p:blipFill>
          <a:blip r:embed="rId2">
            <a:extLst/>
          </a:blip>
          <a:srcRect t="26659"/>
          <a:stretch>
            <a:fillRect/>
          </a:stretch>
        </p:blipFill>
        <p:spPr>
          <a:xfrm>
            <a:off x="-1" y="1539273"/>
            <a:ext cx="4580661" cy="1864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23.png"/>
          <p:cNvPicPr>
            <a:picLocks noChangeAspect="1"/>
          </p:cNvPicPr>
          <p:nvPr/>
        </p:nvPicPr>
        <p:blipFill>
          <a:blip r:embed="rId3">
            <a:extLst/>
          </a:blip>
          <a:srcRect t="63279" b="4153"/>
          <a:stretch>
            <a:fillRect/>
          </a:stretch>
        </p:blipFill>
        <p:spPr>
          <a:xfrm>
            <a:off x="-1" y="4498211"/>
            <a:ext cx="9029701" cy="174542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394558" y="833431"/>
            <a:ext cx="3532375" cy="351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 algn="l" defTabSz="650240">
              <a:defRPr sz="24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687"/>
              <a:t>I was refused needed health care.</a:t>
            </a:r>
          </a:p>
        </p:txBody>
      </p:sp>
      <p:sp>
        <p:nvSpPr>
          <p:cNvPr id="176" name="Shape 176"/>
          <p:cNvSpPr/>
          <p:nvPr/>
        </p:nvSpPr>
        <p:spPr>
          <a:xfrm>
            <a:off x="206362" y="3769577"/>
            <a:ext cx="4374304" cy="611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>
            <a:spAutoFit/>
          </a:bodyPr>
          <a:lstStyle>
            <a:lvl1pPr algn="l" defTabSz="650240">
              <a:defRPr sz="24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687"/>
              <a:t>Health care professionals used harsh or abusive language.</a:t>
            </a:r>
          </a:p>
        </p:txBody>
      </p:sp>
      <p:sp>
        <p:nvSpPr>
          <p:cNvPr id="177" name="Shape 177"/>
          <p:cNvSpPr/>
          <p:nvPr/>
        </p:nvSpPr>
        <p:spPr>
          <a:xfrm>
            <a:off x="5011327" y="3769576"/>
            <a:ext cx="4132673" cy="611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>
            <a:spAutoFit/>
          </a:bodyPr>
          <a:lstStyle>
            <a:lvl1pPr algn="l" defTabSz="650240">
              <a:defRPr sz="24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687"/>
              <a:t>Health care professionals were physically rough or abusive.</a:t>
            </a:r>
          </a:p>
        </p:txBody>
      </p:sp>
      <p:pic>
        <p:nvPicPr>
          <p:cNvPr id="178" name="image23.png"/>
          <p:cNvPicPr>
            <a:picLocks noChangeAspect="1"/>
          </p:cNvPicPr>
          <p:nvPr/>
        </p:nvPicPr>
        <p:blipFill>
          <a:blip r:embed="rId3">
            <a:extLst/>
          </a:blip>
          <a:srcRect t="12030" r="49957" b="50761"/>
          <a:stretch>
            <a:fillRect/>
          </a:stretch>
        </p:blipFill>
        <p:spPr>
          <a:xfrm>
            <a:off x="4405174" y="1539275"/>
            <a:ext cx="4518700" cy="199407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4686488" y="553811"/>
            <a:ext cx="4343213" cy="611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>
            <a:spAutoFit/>
          </a:bodyPr>
          <a:lstStyle>
            <a:lvl1pPr algn="l" defTabSz="650240">
              <a:defRPr sz="2400" b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687"/>
              <a:t>Health care professionals refused to touch me or used excessive precautions.</a:t>
            </a:r>
          </a:p>
        </p:txBody>
      </p:sp>
      <p:sp>
        <p:nvSpPr>
          <p:cNvPr id="180" name="Shape 180"/>
          <p:cNvSpPr/>
          <p:nvPr/>
        </p:nvSpPr>
        <p:spPr>
          <a:xfrm>
            <a:off x="3653712" y="6541287"/>
            <a:ext cx="3198951" cy="243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 algn="l" defTabSz="65024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984"/>
              <a:t>Source: Lambda Legal “When Health Care Isn’t Caring”</a:t>
            </a:r>
          </a:p>
        </p:txBody>
      </p:sp>
    </p:spTree>
    <p:extLst>
      <p:ext uri="{BB962C8B-B14F-4D97-AF65-F5344CB8AC3E}">
        <p14:creationId xmlns:p14="http://schemas.microsoft.com/office/powerpoint/2010/main" val="56084785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5DC1F9D-2541-4634-85A3-A3CE06283965}"/>
              </a:ext>
            </a:extLst>
          </p:cNvPr>
          <p:cNvSpPr txBox="1"/>
          <p:nvPr/>
        </p:nvSpPr>
        <p:spPr>
          <a:xfrm>
            <a:off x="565322" y="518467"/>
            <a:ext cx="8013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223F8E"/>
                </a:solidFill>
                <a:latin typeface="Arial" pitchFamily="34" charset="0"/>
                <a:cs typeface="Arial" pitchFamily="34" charset="0"/>
              </a:rPr>
              <a:t>Key Health Findings: U.S. Trans Survey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8C7CF8-A522-466F-927C-4CFC9E654EF8}"/>
              </a:ext>
            </a:extLst>
          </p:cNvPr>
          <p:cNvSpPr txBox="1"/>
          <p:nvPr/>
        </p:nvSpPr>
        <p:spPr>
          <a:xfrm>
            <a:off x="170117" y="1158948"/>
            <a:ext cx="8878186" cy="51090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dirty="0">
                <a:solidFill>
                  <a:srgbClr val="223F8E"/>
                </a:solidFill>
                <a:latin typeface="Arial" pitchFamily="34" charset="0"/>
                <a:cs typeface="Arial" pitchFamily="34" charset="0"/>
              </a:rPr>
              <a:t>U.S. Trans Survey (USTS) conducted by the National Center for Transgender Equality in summer 2015 </a:t>
            </a:r>
            <a:r>
              <a:rPr lang="en-US" dirty="0">
                <a:solidFill>
                  <a:srgbClr val="223F8E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over 6,400 respondents</a:t>
            </a:r>
          </a:p>
          <a:p>
            <a:endParaRPr lang="en-US" sz="1400" dirty="0">
              <a:solidFill>
                <a:srgbClr val="223F8E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r>
              <a:rPr lang="en-US" b="1" dirty="0">
                <a:solidFill>
                  <a:srgbClr val="223F8E"/>
                </a:solidFill>
                <a:latin typeface="Arial" pitchFamily="34" charset="0"/>
                <a:cs typeface="Arial" pitchFamily="34" charset="0"/>
              </a:rPr>
              <a:t>Physical &amp; Mental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3F8E"/>
                </a:solidFill>
                <a:latin typeface="Arial" pitchFamily="34" charset="0"/>
                <a:cs typeface="Arial" pitchFamily="34" charset="0"/>
              </a:rPr>
              <a:t>8X</a:t>
            </a:r>
            <a:r>
              <a: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223F8E"/>
                </a:solidFill>
                <a:latin typeface="Arial" pitchFamily="34" charset="0"/>
                <a:cs typeface="Arial" pitchFamily="34" charset="0"/>
              </a:rPr>
              <a:t>serious psychological distress than U.S. population (</a:t>
            </a:r>
            <a:r>
              <a:rPr lang="en-US" b="1" dirty="0">
                <a:solidFill>
                  <a:srgbClr val="3272DA"/>
                </a:solidFill>
                <a:latin typeface="Arial" pitchFamily="34" charset="0"/>
                <a:cs typeface="Arial" pitchFamily="34" charset="0"/>
              </a:rPr>
              <a:t>39% </a:t>
            </a:r>
            <a:r>
              <a:rPr lang="en-US" dirty="0">
                <a:solidFill>
                  <a:srgbClr val="223F8E"/>
                </a:solidFill>
                <a:latin typeface="Arial" pitchFamily="34" charset="0"/>
                <a:cs typeface="Arial" pitchFamily="34" charset="0"/>
              </a:rPr>
              <a:t>versus</a:t>
            </a:r>
            <a:r>
              <a: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3272DA"/>
                </a:solidFill>
                <a:latin typeface="Arial" pitchFamily="34" charset="0"/>
                <a:cs typeface="Arial" pitchFamily="34" charset="0"/>
              </a:rPr>
              <a:t>5%</a:t>
            </a:r>
            <a:r>
              <a:rPr lang="en-US" dirty="0">
                <a:solidFill>
                  <a:srgbClr val="223F8E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3F8E"/>
                </a:solidFill>
                <a:latin typeface="Arial" pitchFamily="34" charset="0"/>
                <a:cs typeface="Arial" pitchFamily="34" charset="0"/>
              </a:rPr>
              <a:t>9X </a:t>
            </a:r>
            <a:r>
              <a:rPr lang="en-US" dirty="0">
                <a:solidFill>
                  <a:srgbClr val="223F8E"/>
                </a:solidFill>
                <a:latin typeface="Arial" pitchFamily="34" charset="0"/>
                <a:cs typeface="Arial" pitchFamily="34" charset="0"/>
              </a:rPr>
              <a:t>attempted suicide in lifetime than U.S. population (</a:t>
            </a:r>
            <a:r>
              <a:rPr lang="en-US" b="1" dirty="0">
                <a:solidFill>
                  <a:srgbClr val="3272DA"/>
                </a:solidFill>
                <a:latin typeface="Arial" pitchFamily="34" charset="0"/>
                <a:cs typeface="Arial" pitchFamily="34" charset="0"/>
              </a:rPr>
              <a:t>40%</a:t>
            </a:r>
            <a:r>
              <a: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223F8E"/>
                </a:solidFill>
                <a:latin typeface="Arial" pitchFamily="34" charset="0"/>
                <a:cs typeface="Arial" pitchFamily="34" charset="0"/>
              </a:rPr>
              <a:t>versus</a:t>
            </a:r>
            <a:r>
              <a: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3272DA"/>
                </a:solidFill>
                <a:latin typeface="Arial" pitchFamily="34" charset="0"/>
                <a:cs typeface="Arial" pitchFamily="34" charset="0"/>
              </a:rPr>
              <a:t>4.6%</a:t>
            </a:r>
            <a:r>
              <a:rPr lang="en-US" dirty="0">
                <a:solidFill>
                  <a:srgbClr val="223F8E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b="1" dirty="0">
              <a:solidFill>
                <a:srgbClr val="3272DA"/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solidFill>
                <a:srgbClr val="3272DA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rgbClr val="223F8E"/>
                </a:solidFill>
                <a:latin typeface="Arial" pitchFamily="34" charset="0"/>
                <a:cs typeface="Arial" pitchFamily="34" charset="0"/>
              </a:rPr>
              <a:t>Health Insurance and Health Care </a:t>
            </a:r>
            <a:r>
              <a:rPr lang="en-US" b="1" dirty="0">
                <a:solidFill>
                  <a:srgbClr val="223F8E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in the past year: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3F8E"/>
                </a:solidFill>
                <a:latin typeface="Arial" pitchFamily="34" charset="0"/>
                <a:cs typeface="Arial" pitchFamily="34" charset="0"/>
              </a:rPr>
              <a:t>25% </a:t>
            </a:r>
            <a:r>
              <a:rPr lang="en-US" dirty="0">
                <a:solidFill>
                  <a:srgbClr val="223F8E"/>
                </a:solidFill>
                <a:latin typeface="Arial" pitchFamily="34" charset="0"/>
                <a:cs typeface="Arial" pitchFamily="34" charset="0"/>
              </a:rPr>
              <a:t>had trans-related health insurance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3F8E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23% </a:t>
            </a:r>
            <a:r>
              <a:rPr lang="en-US" dirty="0">
                <a:solidFill>
                  <a:srgbClr val="223F8E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didn’t seek health care for fear of being mistreated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3F8E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33% </a:t>
            </a:r>
            <a:r>
              <a:rPr lang="en-US" dirty="0">
                <a:solidFill>
                  <a:srgbClr val="223F8E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didn’t seek health care because they could not afford it</a:t>
            </a:r>
            <a:endParaRPr lang="en-US" b="1" dirty="0">
              <a:solidFill>
                <a:srgbClr val="223F8E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3F8E"/>
                </a:solidFill>
                <a:latin typeface="Arial" pitchFamily="34" charset="0"/>
                <a:cs typeface="Arial" pitchFamily="34" charset="0"/>
              </a:rPr>
              <a:t>33% </a:t>
            </a:r>
            <a:r>
              <a:rPr lang="en-US" dirty="0">
                <a:solidFill>
                  <a:srgbClr val="223F8E"/>
                </a:solidFill>
                <a:latin typeface="Arial" pitchFamily="34" charset="0"/>
                <a:cs typeface="Arial" pitchFamily="34" charset="0"/>
              </a:rPr>
              <a:t>had at least one trans-related negative experience with a health care provider</a:t>
            </a:r>
            <a:endParaRPr lang="en-US" b="1" dirty="0">
              <a:solidFill>
                <a:srgbClr val="3272DA"/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dirty="0">
              <a:solidFill>
                <a:srgbClr val="223F8E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r>
              <a:rPr lang="en-US" b="1" dirty="0">
                <a:solidFill>
                  <a:srgbClr val="223F8E"/>
                </a:solidFill>
                <a:latin typeface="Arial" pitchFamily="34" charset="0"/>
                <a:cs typeface="Arial" pitchFamily="34" charset="0"/>
              </a:rPr>
              <a:t>HIV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3F8E"/>
                </a:solidFill>
                <a:latin typeface="Arial" pitchFamily="34" charset="0"/>
                <a:cs typeface="Arial" pitchFamily="34" charset="0"/>
              </a:rPr>
              <a:t>1.4% </a:t>
            </a:r>
            <a:r>
              <a:rPr lang="en-US" dirty="0">
                <a:solidFill>
                  <a:srgbClr val="223F8E"/>
                </a:solidFill>
                <a:latin typeface="Arial" pitchFamily="34" charset="0"/>
                <a:cs typeface="Arial" pitchFamily="34" charset="0"/>
              </a:rPr>
              <a:t>of all respondents were living with HIV </a:t>
            </a:r>
            <a:r>
              <a:rPr lang="en-US" dirty="0">
                <a:solidFill>
                  <a:srgbClr val="223F8E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5X </a:t>
            </a:r>
            <a:r>
              <a:rPr lang="en-US" dirty="0">
                <a:solidFill>
                  <a:srgbClr val="223F8E"/>
                </a:solidFill>
                <a:latin typeface="Arial" pitchFamily="34" charset="0"/>
                <a:cs typeface="Arial" pitchFamily="34" charset="0"/>
              </a:rPr>
              <a:t>higher than the U.S. population (0.3%)</a:t>
            </a:r>
          </a:p>
          <a:p>
            <a:pPr lvl="7" indent="0"/>
            <a:r>
              <a:rPr lang="en-US" dirty="0">
                <a:solidFill>
                  <a:srgbClr val="223F8E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600" dirty="0">
                <a:solidFill>
                  <a:srgbClr val="223F8E"/>
                </a:solidFill>
                <a:latin typeface="Arial" pitchFamily="34" charset="0"/>
                <a:cs typeface="Arial" pitchFamily="34" charset="0"/>
              </a:rPr>
              <a:t>Among Black trans women, the rate was </a:t>
            </a:r>
            <a:r>
              <a:rPr lang="en-US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19%</a:t>
            </a:r>
          </a:p>
          <a:p>
            <a:pPr lvl="6" indent="0"/>
            <a:r>
              <a:rPr lang="en-US" sz="1600" dirty="0">
                <a:solidFill>
                  <a:srgbClr val="223F8E"/>
                </a:solidFill>
                <a:latin typeface="Arial" pitchFamily="34" charset="0"/>
                <a:cs typeface="Arial" pitchFamily="34" charset="0"/>
              </a:rPr>
              <a:t>		Among American Indian trans women, the rate was </a:t>
            </a:r>
            <a:r>
              <a:rPr lang="en-US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4.6%</a:t>
            </a:r>
            <a:endParaRPr lang="en-US" sz="1600" b="1" dirty="0">
              <a:solidFill>
                <a:srgbClr val="223F8E"/>
              </a:solidFill>
              <a:latin typeface="Arial" pitchFamily="34" charset="0"/>
              <a:cs typeface="Arial" pitchFamily="34" charset="0"/>
            </a:endParaRPr>
          </a:p>
          <a:p>
            <a:pPr lvl="6" indent="0"/>
            <a:r>
              <a:rPr lang="en-US" sz="1600" dirty="0">
                <a:solidFill>
                  <a:srgbClr val="223F8E"/>
                </a:solidFill>
                <a:latin typeface="Arial" pitchFamily="34" charset="0"/>
                <a:cs typeface="Arial" pitchFamily="34" charset="0"/>
              </a:rPr>
              <a:t>		Among trans Latinas, the rate was </a:t>
            </a:r>
            <a:r>
              <a:rPr lang="en-US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4.4%</a:t>
            </a:r>
            <a:endParaRPr lang="en-US" sz="1600" dirty="0">
              <a:solidFill>
                <a:srgbClr val="223F8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42616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37442" y="5704284"/>
            <a:ext cx="183736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Center for American Progress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1578119-742D-438A-B8FA-A63BA3DBB0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1753829"/>
              </p:ext>
            </p:extLst>
          </p:nvPr>
        </p:nvGraphicFramePr>
        <p:xfrm>
          <a:off x="69575" y="536713"/>
          <a:ext cx="9004851" cy="5375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887126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AFEB4C-6B4A-4E27-84C6-16EC46DDD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701" y="420756"/>
            <a:ext cx="6406598" cy="584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0661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299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800" dirty="0"/>
              <a:t>Section 1557 of the ACA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200390"/>
              </p:ext>
            </p:extLst>
          </p:nvPr>
        </p:nvGraphicFramePr>
        <p:xfrm>
          <a:off x="170077" y="1743673"/>
          <a:ext cx="8855696" cy="5049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3068" y="1625707"/>
            <a:ext cx="8597864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U.S.C. §  18116 – Applies existing federal civil rights laws to health care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00009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38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2299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800" dirty="0"/>
              <a:t>Section 1557: Who Is Protected?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97" y="1600200"/>
            <a:ext cx="4717048" cy="467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4972" y="1600200"/>
            <a:ext cx="4201057" cy="4417142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Section 1557 prohibits discrimination based on </a:t>
            </a:r>
            <a:r>
              <a:rPr lang="en-US" b="1" u="sng" dirty="0"/>
              <a:t>gender identity</a:t>
            </a:r>
            <a:r>
              <a:rPr lang="en-US" dirty="0"/>
              <a:t> and </a:t>
            </a:r>
            <a:r>
              <a:rPr lang="en-US" b="1" u="sng" dirty="0"/>
              <a:t>sex stereotyping</a:t>
            </a:r>
            <a:r>
              <a:rPr lang="en-US" dirty="0"/>
              <a:t>, including:</a:t>
            </a:r>
          </a:p>
          <a:p>
            <a:r>
              <a:rPr lang="en-US" dirty="0"/>
              <a:t>LGB people</a:t>
            </a:r>
          </a:p>
          <a:p>
            <a:r>
              <a:rPr lang="en-US" dirty="0"/>
              <a:t>Transgender people</a:t>
            </a:r>
          </a:p>
          <a:p>
            <a:r>
              <a:rPr lang="en-US" dirty="0"/>
              <a:t>Gender nonconforming people</a:t>
            </a:r>
          </a:p>
          <a:p>
            <a:r>
              <a:rPr lang="en-US" dirty="0"/>
              <a:t>Non-binary people</a:t>
            </a:r>
          </a:p>
          <a:p>
            <a:r>
              <a:rPr lang="en-US" dirty="0"/>
              <a:t>Intersex people</a:t>
            </a:r>
          </a:p>
        </p:txBody>
      </p:sp>
    </p:spTree>
    <p:extLst>
      <p:ext uri="{BB962C8B-B14F-4D97-AF65-F5344CB8AC3E}">
        <p14:creationId xmlns:p14="http://schemas.microsoft.com/office/powerpoint/2010/main" val="133323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>
</file>

<file path=ppt/theme/theme1.xml><?xml version="1.0" encoding="utf-8"?>
<a:theme xmlns:a="http://schemas.openxmlformats.org/drawingml/2006/main" name="Clarity">
  <a:themeElements>
    <a:clrScheme name="Clarit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9B5E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D6580"/>
      </a:accent5>
      <a:accent6>
        <a:srgbClr val="F79646"/>
      </a:accent6>
      <a:hlink>
        <a:srgbClr val="0000FF"/>
      </a:hlink>
      <a:folHlink>
        <a:srgbClr val="FF00FF"/>
      </a:folHlink>
    </a:clrScheme>
    <a:fontScheme name="Clarity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642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9B5E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D6580"/>
      </a:accent5>
      <a:accent6>
        <a:srgbClr val="F79646"/>
      </a:accent6>
      <a:hlink>
        <a:srgbClr val="0000FF"/>
      </a:hlink>
      <a:folHlink>
        <a:srgbClr val="FF00FF"/>
      </a:folHlink>
    </a:clrScheme>
    <a:fontScheme name="Clarity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642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901</Words>
  <Application>Microsoft Office PowerPoint</Application>
  <PresentationFormat>On-screen Show (4:3)</PresentationFormat>
  <Paragraphs>120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Helvetica</vt:lpstr>
      <vt:lpstr>Trebuchet MS</vt:lpstr>
      <vt:lpstr>Clarity</vt:lpstr>
      <vt:lpstr>LGBTQ Health Equity and Section 1557 of the ACA</vt:lpstr>
      <vt:lpstr>LGBT Health Disparities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1557 of the ACA</vt:lpstr>
      <vt:lpstr>Section 1557: Who Is Protected?</vt:lpstr>
      <vt:lpstr>Section 1557: What Does It Mean? (Insurance)</vt:lpstr>
      <vt:lpstr>Transgender Coverage is Better Than Ever</vt:lpstr>
      <vt:lpstr>Section 1557: What Does It Mean? (Providers)</vt:lpstr>
      <vt:lpstr>Updates on Section 1557</vt:lpstr>
      <vt:lpstr>Updates on Section 1557</vt:lpstr>
      <vt:lpstr>Section 1557: What Does It Mean?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Reaching And assisting LGBT Communities</dc:title>
  <dc:creator>Katie Keith</dc:creator>
  <cp:lastModifiedBy>Katie Keith</cp:lastModifiedBy>
  <cp:revision>61</cp:revision>
  <dcterms:modified xsi:type="dcterms:W3CDTF">2019-01-11T20:55:10Z</dcterms:modified>
</cp:coreProperties>
</file>