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41" r:id="rId1"/>
    <p:sldMasterId id="2147484064" r:id="rId2"/>
    <p:sldMasterId id="2147484077" r:id="rId3"/>
  </p:sldMasterIdLst>
  <p:notesMasterIdLst>
    <p:notesMasterId r:id="rId21"/>
  </p:notesMasterIdLst>
  <p:handoutMasterIdLst>
    <p:handoutMasterId r:id="rId22"/>
  </p:handoutMasterIdLst>
  <p:sldIdLst>
    <p:sldId id="1003" r:id="rId4"/>
    <p:sldId id="1109" r:id="rId5"/>
    <p:sldId id="1111" r:id="rId6"/>
    <p:sldId id="1112" r:id="rId7"/>
    <p:sldId id="1117" r:id="rId8"/>
    <p:sldId id="1113" r:id="rId9"/>
    <p:sldId id="1118" r:id="rId10"/>
    <p:sldId id="1126" r:id="rId11"/>
    <p:sldId id="1114" r:id="rId12"/>
    <p:sldId id="1094" r:id="rId13"/>
    <p:sldId id="1088" r:id="rId14"/>
    <p:sldId id="1099" r:id="rId15"/>
    <p:sldId id="1125" r:id="rId16"/>
    <p:sldId id="1098" r:id="rId17"/>
    <p:sldId id="1121" r:id="rId18"/>
    <p:sldId id="1058" r:id="rId19"/>
    <p:sldId id="1122" r:id="rId20"/>
  </p:sldIdLst>
  <p:sldSz cx="24387175" cy="13716000"/>
  <p:notesSz cx="9296400" cy="7010400"/>
  <p:defaultTextStyle>
    <a:defPPr>
      <a:defRPr lang="en-US"/>
    </a:defPPr>
    <a:lvl1pPr marL="0" algn="l" defTabSz="1828736" rtl="0" eaLnBrk="1" latinLnBrk="0" hangingPunct="1">
      <a:defRPr sz="3600" kern="1200">
        <a:solidFill>
          <a:schemeClr val="tx1"/>
        </a:solidFill>
        <a:latin typeface="+mn-lt"/>
        <a:ea typeface="+mn-ea"/>
        <a:cs typeface="+mn-cs"/>
      </a:defRPr>
    </a:lvl1pPr>
    <a:lvl2pPr marL="914368" algn="l" defTabSz="1828736" rtl="0" eaLnBrk="1" latinLnBrk="0" hangingPunct="1">
      <a:defRPr sz="3600" kern="1200">
        <a:solidFill>
          <a:schemeClr val="tx1"/>
        </a:solidFill>
        <a:latin typeface="+mn-lt"/>
        <a:ea typeface="+mn-ea"/>
        <a:cs typeface="+mn-cs"/>
      </a:defRPr>
    </a:lvl2pPr>
    <a:lvl3pPr marL="1828736" algn="l" defTabSz="1828736" rtl="0" eaLnBrk="1" latinLnBrk="0" hangingPunct="1">
      <a:defRPr sz="3600" kern="1200">
        <a:solidFill>
          <a:schemeClr val="tx1"/>
        </a:solidFill>
        <a:latin typeface="+mn-lt"/>
        <a:ea typeface="+mn-ea"/>
        <a:cs typeface="+mn-cs"/>
      </a:defRPr>
    </a:lvl3pPr>
    <a:lvl4pPr marL="2743104" algn="l" defTabSz="1828736" rtl="0" eaLnBrk="1" latinLnBrk="0" hangingPunct="1">
      <a:defRPr sz="3600" kern="1200">
        <a:solidFill>
          <a:schemeClr val="tx1"/>
        </a:solidFill>
        <a:latin typeface="+mn-lt"/>
        <a:ea typeface="+mn-ea"/>
        <a:cs typeface="+mn-cs"/>
      </a:defRPr>
    </a:lvl4pPr>
    <a:lvl5pPr marL="3657472" algn="l" defTabSz="1828736" rtl="0" eaLnBrk="1" latinLnBrk="0" hangingPunct="1">
      <a:defRPr sz="3600" kern="1200">
        <a:solidFill>
          <a:schemeClr val="tx1"/>
        </a:solidFill>
        <a:latin typeface="+mn-lt"/>
        <a:ea typeface="+mn-ea"/>
        <a:cs typeface="+mn-cs"/>
      </a:defRPr>
    </a:lvl5pPr>
    <a:lvl6pPr marL="4571840" algn="l" defTabSz="1828736" rtl="0" eaLnBrk="1" latinLnBrk="0" hangingPunct="1">
      <a:defRPr sz="3600" kern="1200">
        <a:solidFill>
          <a:schemeClr val="tx1"/>
        </a:solidFill>
        <a:latin typeface="+mn-lt"/>
        <a:ea typeface="+mn-ea"/>
        <a:cs typeface="+mn-cs"/>
      </a:defRPr>
    </a:lvl6pPr>
    <a:lvl7pPr marL="5486209" algn="l" defTabSz="1828736" rtl="0" eaLnBrk="1" latinLnBrk="0" hangingPunct="1">
      <a:defRPr sz="3600" kern="1200">
        <a:solidFill>
          <a:schemeClr val="tx1"/>
        </a:solidFill>
        <a:latin typeface="+mn-lt"/>
        <a:ea typeface="+mn-ea"/>
        <a:cs typeface="+mn-cs"/>
      </a:defRPr>
    </a:lvl7pPr>
    <a:lvl8pPr marL="6400576" algn="l" defTabSz="1828736" rtl="0" eaLnBrk="1" latinLnBrk="0" hangingPunct="1">
      <a:defRPr sz="3600" kern="1200">
        <a:solidFill>
          <a:schemeClr val="tx1"/>
        </a:solidFill>
        <a:latin typeface="+mn-lt"/>
        <a:ea typeface="+mn-ea"/>
        <a:cs typeface="+mn-cs"/>
      </a:defRPr>
    </a:lvl8pPr>
    <a:lvl9pPr marL="7314945" algn="l" defTabSz="1828736" rtl="0" eaLnBrk="1" latinLnBrk="0" hangingPunct="1">
      <a:defRPr sz="36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296" userDrawn="1">
          <p15:clr>
            <a:srgbClr val="A4A3A4"/>
          </p15:clr>
        </p15:guide>
        <p15:guide id="2" pos="7681"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ACB"/>
    <a:srgbClr val="7AC79B"/>
    <a:srgbClr val="F68D76"/>
    <a:srgbClr val="5EAEE0"/>
    <a:srgbClr val="FFDD7F"/>
    <a:srgbClr val="855DA7"/>
    <a:srgbClr val="F0718B"/>
    <a:srgbClr val="26226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8" autoAdjust="0"/>
    <p:restoredTop sz="86676" autoAdjust="0"/>
  </p:normalViewPr>
  <p:slideViewPr>
    <p:cSldViewPr snapToGrid="0" snapToObjects="1" showGuides="1">
      <p:cViewPr>
        <p:scale>
          <a:sx n="40" d="100"/>
          <a:sy n="40" d="100"/>
        </p:scale>
        <p:origin x="-941" y="-58"/>
      </p:cViewPr>
      <p:guideLst>
        <p:guide orient="horz" pos="4296"/>
        <p:guide pos="7681"/>
      </p:guideLst>
    </p:cSldViewPr>
  </p:slideViewPr>
  <p:outlineViewPr>
    <p:cViewPr>
      <p:scale>
        <a:sx n="33" d="100"/>
        <a:sy n="33" d="100"/>
      </p:scale>
      <p:origin x="0" y="13992"/>
    </p:cViewPr>
  </p:outlineViewPr>
  <p:notesTextViewPr>
    <p:cViewPr>
      <p:scale>
        <a:sx n="3" d="2"/>
        <a:sy n="3" d="2"/>
      </p:scale>
      <p:origin x="0" y="0"/>
    </p:cViewPr>
  </p:notesTextViewPr>
  <p:sorterViewPr>
    <p:cViewPr varScale="1">
      <p:scale>
        <a:sx n="1" d="1"/>
        <a:sy n="1" d="1"/>
      </p:scale>
      <p:origin x="0" y="17322"/>
    </p:cViewPr>
  </p:sorterViewPr>
  <p:notesViewPr>
    <p:cSldViewPr snapToGrid="0" snapToObjects="1">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171A1F6B-744D-419B-A563-B77E39D03717}" type="datetimeFigureOut">
              <a:rPr lang="en-US" smtClean="0"/>
              <a:t>1/24/2019</a:t>
            </a:fld>
            <a:endParaRPr lang="en-US"/>
          </a:p>
        </p:txBody>
      </p:sp>
      <p:sp>
        <p:nvSpPr>
          <p:cNvPr id="4" name="Footer Placeholder 3"/>
          <p:cNvSpPr>
            <a:spLocks noGrp="1"/>
          </p:cNvSpPr>
          <p:nvPr>
            <p:ph type="ftr" sz="quarter" idx="2"/>
          </p:nvPr>
        </p:nvSpPr>
        <p:spPr>
          <a:xfrm>
            <a:off x="1" y="6658443"/>
            <a:ext cx="4029282" cy="3507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E9CA8C02-A381-45E3-A3C0-A6202D92236F}" type="slidenum">
              <a:rPr lang="en-US" smtClean="0"/>
              <a:t>‹#›</a:t>
            </a:fld>
            <a:endParaRPr lang="en-US"/>
          </a:p>
        </p:txBody>
      </p:sp>
    </p:spTree>
    <p:extLst>
      <p:ext uri="{BB962C8B-B14F-4D97-AF65-F5344CB8AC3E}">
        <p14:creationId xmlns:p14="http://schemas.microsoft.com/office/powerpoint/2010/main" val="1135190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E711103-8968-6247-A000-D3722ADDE2DC}" type="datetimeFigureOut">
              <a:rPr lang="en-US" smtClean="0"/>
              <a:t>1/24/2019</a:t>
            </a:fld>
            <a:endParaRPr lang="en-US" dirty="0"/>
          </a:p>
        </p:txBody>
      </p:sp>
      <p:sp>
        <p:nvSpPr>
          <p:cNvPr id="4" name="Slide Image Placeholder 3"/>
          <p:cNvSpPr>
            <a:spLocks noGrp="1" noRot="1" noChangeAspect="1"/>
          </p:cNvSpPr>
          <p:nvPr>
            <p:ph type="sldImg" idx="2"/>
          </p:nvPr>
        </p:nvSpPr>
        <p:spPr>
          <a:xfrm>
            <a:off x="2544763" y="876300"/>
            <a:ext cx="4206875"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2CB8E02F-3A38-8D4C-A64D-91AFCA468BB7}" type="slidenum">
              <a:rPr lang="en-US" smtClean="0"/>
              <a:t>‹#›</a:t>
            </a:fld>
            <a:endParaRPr lang="en-US" dirty="0"/>
          </a:p>
        </p:txBody>
      </p:sp>
    </p:spTree>
    <p:extLst>
      <p:ext uri="{BB962C8B-B14F-4D97-AF65-F5344CB8AC3E}">
        <p14:creationId xmlns:p14="http://schemas.microsoft.com/office/powerpoint/2010/main" val="1001598711"/>
      </p:ext>
    </p:extLst>
  </p:cSld>
  <p:clrMap bg1="lt1" tx1="dk1" bg2="lt2" tx2="dk2" accent1="accent1" accent2="accent2" accent3="accent3" accent4="accent4" accent5="accent5" accent6="accent6" hlink="hlink" folHlink="folHlink"/>
  <p:notesStyle>
    <a:lvl1pPr marL="0" algn="l" defTabSz="1828736" rtl="0" eaLnBrk="1" latinLnBrk="0" hangingPunct="1">
      <a:defRPr sz="2400" kern="1200">
        <a:solidFill>
          <a:schemeClr val="tx1"/>
        </a:solidFill>
        <a:latin typeface="+mn-lt"/>
        <a:ea typeface="+mn-ea"/>
        <a:cs typeface="+mn-cs"/>
      </a:defRPr>
    </a:lvl1pPr>
    <a:lvl2pPr marL="914368" algn="l" defTabSz="1828736" rtl="0" eaLnBrk="1" latinLnBrk="0" hangingPunct="1">
      <a:defRPr sz="2400" kern="1200">
        <a:solidFill>
          <a:schemeClr val="tx1"/>
        </a:solidFill>
        <a:latin typeface="+mn-lt"/>
        <a:ea typeface="+mn-ea"/>
        <a:cs typeface="+mn-cs"/>
      </a:defRPr>
    </a:lvl2pPr>
    <a:lvl3pPr marL="1828736" algn="l" defTabSz="1828736" rtl="0" eaLnBrk="1" latinLnBrk="0" hangingPunct="1">
      <a:defRPr sz="2400" kern="1200">
        <a:solidFill>
          <a:schemeClr val="tx1"/>
        </a:solidFill>
        <a:latin typeface="+mn-lt"/>
        <a:ea typeface="+mn-ea"/>
        <a:cs typeface="+mn-cs"/>
      </a:defRPr>
    </a:lvl3pPr>
    <a:lvl4pPr marL="2743104" algn="l" defTabSz="1828736" rtl="0" eaLnBrk="1" latinLnBrk="0" hangingPunct="1">
      <a:defRPr sz="2400" kern="1200">
        <a:solidFill>
          <a:schemeClr val="tx1"/>
        </a:solidFill>
        <a:latin typeface="+mn-lt"/>
        <a:ea typeface="+mn-ea"/>
        <a:cs typeface="+mn-cs"/>
      </a:defRPr>
    </a:lvl4pPr>
    <a:lvl5pPr marL="3657472" algn="l" defTabSz="1828736" rtl="0" eaLnBrk="1" latinLnBrk="0" hangingPunct="1">
      <a:defRPr sz="2400" kern="1200">
        <a:solidFill>
          <a:schemeClr val="tx1"/>
        </a:solidFill>
        <a:latin typeface="+mn-lt"/>
        <a:ea typeface="+mn-ea"/>
        <a:cs typeface="+mn-cs"/>
      </a:defRPr>
    </a:lvl5pPr>
    <a:lvl6pPr marL="4571840" algn="l" defTabSz="1828736" rtl="0" eaLnBrk="1" latinLnBrk="0" hangingPunct="1">
      <a:defRPr sz="2400" kern="1200">
        <a:solidFill>
          <a:schemeClr val="tx1"/>
        </a:solidFill>
        <a:latin typeface="+mn-lt"/>
        <a:ea typeface="+mn-ea"/>
        <a:cs typeface="+mn-cs"/>
      </a:defRPr>
    </a:lvl6pPr>
    <a:lvl7pPr marL="5486209" algn="l" defTabSz="1828736" rtl="0" eaLnBrk="1" latinLnBrk="0" hangingPunct="1">
      <a:defRPr sz="2400" kern="1200">
        <a:solidFill>
          <a:schemeClr val="tx1"/>
        </a:solidFill>
        <a:latin typeface="+mn-lt"/>
        <a:ea typeface="+mn-ea"/>
        <a:cs typeface="+mn-cs"/>
      </a:defRPr>
    </a:lvl7pPr>
    <a:lvl8pPr marL="6400576" algn="l" defTabSz="1828736" rtl="0" eaLnBrk="1" latinLnBrk="0" hangingPunct="1">
      <a:defRPr sz="2400" kern="1200">
        <a:solidFill>
          <a:schemeClr val="tx1"/>
        </a:solidFill>
        <a:latin typeface="+mn-lt"/>
        <a:ea typeface="+mn-ea"/>
        <a:cs typeface="+mn-cs"/>
      </a:defRPr>
    </a:lvl8pPr>
    <a:lvl9pPr marL="7314945" algn="l" defTabSz="1828736"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B8E02F-3A38-8D4C-A64D-91AFCA468BB7}" type="slidenum">
              <a:rPr lang="en-US" smtClean="0"/>
              <a:t>1</a:t>
            </a:fld>
            <a:endParaRPr lang="en-US" dirty="0"/>
          </a:p>
        </p:txBody>
      </p:sp>
    </p:spTree>
    <p:extLst>
      <p:ext uri="{BB962C8B-B14F-4D97-AF65-F5344CB8AC3E}">
        <p14:creationId xmlns:p14="http://schemas.microsoft.com/office/powerpoint/2010/main" val="88545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sz="1100" b="1" dirty="0" smtClean="0"/>
              <a:t>Participate: </a:t>
            </a:r>
            <a:r>
              <a:rPr lang="en-US" sz="2400" b="0" i="1" kern="1200" dirty="0" smtClean="0">
                <a:solidFill>
                  <a:schemeClr val="tx1"/>
                </a:solidFill>
                <a:effectLst/>
                <a:latin typeface="+mn-lt"/>
                <a:ea typeface="+mn-ea"/>
                <a:cs typeface="+mn-cs"/>
              </a:rPr>
              <a:t>Benefit to personal or family health</a:t>
            </a:r>
            <a:r>
              <a:rPr lang="en-US" sz="2400" b="0" i="0" kern="1200" dirty="0" smtClean="0">
                <a:solidFill>
                  <a:schemeClr val="tx1"/>
                </a:solidFill>
                <a:effectLst/>
                <a:latin typeface="+mn-lt"/>
                <a:ea typeface="+mn-ea"/>
                <a:cs typeface="+mn-cs"/>
              </a:rPr>
              <a:t> (307, 50.2%), </a:t>
            </a:r>
            <a:r>
              <a:rPr lang="en-US" sz="2400" b="0" i="1" kern="1200" dirty="0" smtClean="0">
                <a:solidFill>
                  <a:schemeClr val="tx1"/>
                </a:solidFill>
                <a:effectLst/>
                <a:latin typeface="+mn-lt"/>
                <a:ea typeface="+mn-ea"/>
                <a:cs typeface="+mn-cs"/>
              </a:rPr>
              <a:t>Educational value</a:t>
            </a:r>
            <a:r>
              <a:rPr lang="en-US" sz="2400" b="0" i="0" kern="1200" dirty="0" smtClean="0">
                <a:solidFill>
                  <a:schemeClr val="tx1"/>
                </a:solidFill>
                <a:effectLst/>
                <a:latin typeface="+mn-lt"/>
                <a:ea typeface="+mn-ea"/>
                <a:cs typeface="+mn-cs"/>
              </a:rPr>
              <a:t> (188, 30.8%), Learning about personal ancestry (124, 20.3%), Monetary incentives and reimbursements(75, 12.3%), Being included in research (97, 15.9%), Helping the community (251, 41.1%), Contributing to a greater good (178, 29.1%), Provider recommendation for participation (4, 0.7%), Other (11, 1.8%), Unknown/Not reported/Prefer not to answer (11, 1.8%)</a:t>
            </a:r>
            <a:endParaRPr lang="en-US" sz="1100" dirty="0" smtClean="0"/>
          </a:p>
          <a:p>
            <a:endParaRPr lang="en-US" sz="1100" dirty="0" smtClean="0"/>
          </a:p>
          <a:p>
            <a:r>
              <a:rPr lang="en-US" sz="1100" b="1" dirty="0" smtClean="0"/>
              <a:t>Decline</a:t>
            </a:r>
            <a:r>
              <a:rPr lang="en-US" sz="1100" b="1" dirty="0"/>
              <a:t>: </a:t>
            </a:r>
            <a:r>
              <a:rPr lang="en-US" sz="2400" b="0" i="0" kern="1200" dirty="0" smtClean="0">
                <a:solidFill>
                  <a:schemeClr val="tx1"/>
                </a:solidFill>
                <a:effectLst/>
                <a:latin typeface="+mn-lt"/>
                <a:ea typeface="+mn-ea"/>
                <a:cs typeface="+mn-cs"/>
              </a:rPr>
              <a:t>Language barrier (461, 11.1%), Time commitment (2206, 53.3%), Lack of childcare (254, 6.1%), Mistrust of research (156, 3.8%), Mistrust of government (16, 0.4%), Mistrust of technology (47, 1.1%), Privacy or security concerns (53, 1.3%), Fear of discrimination (3, 0.1%), Do not understand what is asked (20, 0.5%), Lack of provider support (0, 0.0%), Not comfortable providing information requested for participation (49, 1.2%), Too many requirements to participate (42, 1.0%), Not motivated to continue with participation (35, 0.8%), Small monetary incentive (74, 1.8%), Transportation (175, 4.2%), Do not see value in participating (275, 6.7%), Do not have internet or smart phone access (29, 0.7%), Other (286, 6.9%), Unknown/Not reported(155, 3.7%), Prefer not to answer (233, 5.6%)</a:t>
            </a:r>
          </a:p>
          <a:p>
            <a:r>
              <a:rPr lang="en-US" dirty="0" smtClean="0"/>
              <a:t>7,872</a:t>
            </a:r>
            <a:r>
              <a:rPr lang="en-US" baseline="0" dirty="0" smtClean="0"/>
              <a:t> Records in </a:t>
            </a:r>
            <a:r>
              <a:rPr lang="en-US" baseline="0" dirty="0" err="1" smtClean="0"/>
              <a:t>REDCap</a:t>
            </a:r>
            <a:r>
              <a:rPr lang="en-US" baseline="0" dirty="0" smtClean="0"/>
              <a:t>. Total of the Pie is 7,863, 10 records have no status. </a:t>
            </a:r>
          </a:p>
          <a:p>
            <a:r>
              <a:rPr lang="en-US" baseline="0" dirty="0" smtClean="0"/>
              <a:t>144 have completed surveys 4 OR 5</a:t>
            </a:r>
          </a:p>
          <a:p>
            <a:r>
              <a:rPr lang="en-US" baseline="0" dirty="0" smtClean="0"/>
              <a:t>135 have completed 4 AND 5</a:t>
            </a:r>
          </a:p>
          <a:p>
            <a:r>
              <a:rPr lang="en-US" baseline="0" smtClean="0"/>
              <a:t>75 Have completed either 4,5, or 6</a:t>
            </a:r>
            <a:endParaRPr lang="en-US" smtClean="0"/>
          </a:p>
          <a:p>
            <a:endParaRPr lang="en-US" sz="2400" b="0" i="0" kern="1200" dirty="0" smtClean="0">
              <a:solidFill>
                <a:schemeClr val="tx1"/>
              </a:solidFill>
              <a:effectLst/>
              <a:latin typeface="+mn-lt"/>
              <a:ea typeface="+mn-ea"/>
              <a:cs typeface="+mn-cs"/>
            </a:endParaRPr>
          </a:p>
          <a:p>
            <a:r>
              <a:rPr lang="en-US" sz="1100" dirty="0" smtClean="0"/>
              <a:t>Most participants have found the enrollment and consent process easy/very easy.</a:t>
            </a:r>
          </a:p>
          <a:p>
            <a:r>
              <a:rPr lang="en-US" sz="1100" dirty="0" smtClean="0"/>
              <a:t>One third of the participants mentioned that </a:t>
            </a:r>
            <a:r>
              <a:rPr lang="en-US" sz="1100" dirty="0" err="1" smtClean="0"/>
              <a:t>th</a:t>
            </a:r>
            <a:endParaRPr lang="en-US" sz="1100" dirty="0" smtClean="0"/>
          </a:p>
          <a:p>
            <a:pPr marL="640080" indent="-457200" fontAlgn="t">
              <a:buFont typeface="Arial" pitchFamily="34" charset="0"/>
              <a:buChar char="•"/>
            </a:pPr>
            <a:r>
              <a:rPr lang="en-US" sz="1100" dirty="0" smtClean="0">
                <a:solidFill>
                  <a:srgbClr val="0070C0"/>
                </a:solidFill>
                <a:latin typeface="Arial" pitchFamily="34" charset="0"/>
                <a:cs typeface="Arial" pitchFamily="34" charset="0"/>
              </a:rPr>
              <a:t>It was easy because the participant is young and understands technology</a:t>
            </a:r>
            <a:r>
              <a:rPr lang="en-US" sz="1100" dirty="0" smtClean="0">
                <a:solidFill>
                  <a:schemeClr val="tx1"/>
                </a:solidFill>
                <a:latin typeface="Arial" pitchFamily="34" charset="0"/>
                <a:cs typeface="Arial" pitchFamily="34" charset="0"/>
              </a:rPr>
              <a:t>.</a:t>
            </a:r>
          </a:p>
          <a:p>
            <a:pPr marL="640080" indent="-457200" fontAlgn="t">
              <a:buFont typeface="Arial" pitchFamily="34" charset="0"/>
              <a:buChar char="•"/>
            </a:pPr>
            <a:r>
              <a:rPr lang="en-US" sz="1100" dirty="0" smtClean="0">
                <a:solidFill>
                  <a:schemeClr val="tx1"/>
                </a:solidFill>
                <a:latin typeface="Arial" pitchFamily="34" charset="0"/>
                <a:cs typeface="Arial" pitchFamily="34" charset="0"/>
              </a:rPr>
              <a:t>It was good and easy. </a:t>
            </a:r>
          </a:p>
          <a:p>
            <a:pPr marL="640080" indent="-457200" fontAlgn="t">
              <a:buFont typeface="Arial" pitchFamily="34" charset="0"/>
              <a:buChar char="•"/>
            </a:pPr>
            <a:r>
              <a:rPr lang="en-US" sz="1100" dirty="0" smtClean="0">
                <a:solidFill>
                  <a:schemeClr val="tx1"/>
                </a:solidFill>
                <a:latin typeface="Arial" pitchFamily="34" charset="0"/>
                <a:cs typeface="Arial" pitchFamily="34" charset="0"/>
              </a:rPr>
              <a:t>Everything was explained in detail. Process was extremely easy and informative</a:t>
            </a:r>
          </a:p>
          <a:p>
            <a:pPr marL="640080" indent="-457200" fontAlgn="t">
              <a:buFont typeface="Arial" pitchFamily="34" charset="0"/>
              <a:buChar char="•"/>
            </a:pPr>
            <a:r>
              <a:rPr lang="en-US" sz="1100" dirty="0" smtClean="0">
                <a:solidFill>
                  <a:srgbClr val="0070C0"/>
                </a:solidFill>
                <a:latin typeface="Arial" pitchFamily="34" charset="0"/>
                <a:cs typeface="Arial" pitchFamily="34" charset="0"/>
              </a:rPr>
              <a:t>This is a great program for research</a:t>
            </a:r>
          </a:p>
          <a:p>
            <a:pPr marL="640080" indent="-457200" fontAlgn="t">
              <a:buFont typeface="Arial" pitchFamily="34" charset="0"/>
              <a:buChar char="•"/>
            </a:pPr>
            <a:r>
              <a:rPr lang="en-US" sz="1100" dirty="0" smtClean="0">
                <a:solidFill>
                  <a:srgbClr val="0070C0"/>
                </a:solidFill>
                <a:latin typeface="Arial" pitchFamily="34" charset="0"/>
                <a:cs typeface="Arial" pitchFamily="34" charset="0"/>
              </a:rPr>
              <a:t>Things were explained multiple times and very clearly</a:t>
            </a:r>
            <a:r>
              <a:rPr lang="en-US" sz="1100" dirty="0" smtClean="0">
                <a:solidFill>
                  <a:schemeClr val="tx1"/>
                </a:solidFill>
                <a:latin typeface="Arial" pitchFamily="34" charset="0"/>
                <a:cs typeface="Arial" pitchFamily="34" charset="0"/>
              </a:rPr>
              <a:t>.</a:t>
            </a:r>
          </a:p>
          <a:p>
            <a:pPr marL="640080" indent="-457200" fontAlgn="t">
              <a:buFont typeface="Arial" pitchFamily="34" charset="0"/>
              <a:buChar char="•"/>
            </a:pPr>
            <a:r>
              <a:rPr lang="en-US" sz="1100" dirty="0" smtClean="0">
                <a:solidFill>
                  <a:srgbClr val="0070C0"/>
                </a:solidFill>
                <a:latin typeface="Arial" pitchFamily="34" charset="0"/>
                <a:cs typeface="Arial" pitchFamily="34" charset="0"/>
              </a:rPr>
              <a:t>Very easy even for me who has no computer experience</a:t>
            </a:r>
          </a:p>
          <a:p>
            <a:pPr marL="640080" indent="-457200">
              <a:buFont typeface="Arial" pitchFamily="34" charset="0"/>
              <a:buChar char="•"/>
            </a:pPr>
            <a:r>
              <a:rPr lang="en-US" sz="1100" dirty="0" smtClean="0">
                <a:solidFill>
                  <a:schemeClr val="tx1"/>
                </a:solidFill>
                <a:latin typeface="Arial" pitchFamily="34" charset="0"/>
                <a:cs typeface="Arial" pitchFamily="34" charset="0"/>
              </a:rPr>
              <a:t>The process is helpful, as well as others to help with overall health</a:t>
            </a:r>
          </a:p>
          <a:p>
            <a:pPr marL="468630" indent="-285750">
              <a:buFont typeface="Arial" pitchFamily="34" charset="0"/>
              <a:buChar char="•"/>
            </a:pPr>
            <a:r>
              <a:rPr lang="en-US" sz="1100" dirty="0" smtClean="0">
                <a:solidFill>
                  <a:srgbClr val="0070C0"/>
                </a:solidFill>
                <a:latin typeface="Arial" pitchFamily="34" charset="0"/>
                <a:cs typeface="Arial" pitchFamily="34" charset="0"/>
              </a:rPr>
              <a:t>Videos were very helpful.</a:t>
            </a:r>
          </a:p>
          <a:p>
            <a:pPr marL="640080" indent="-457200" fontAlgn="t">
              <a:buFont typeface="Arial" pitchFamily="34" charset="0"/>
              <a:buChar char="•"/>
            </a:pPr>
            <a:r>
              <a:rPr lang="en-US" sz="1100" dirty="0" smtClean="0">
                <a:solidFill>
                  <a:srgbClr val="0070C0"/>
                </a:solidFill>
                <a:latin typeface="Arial" pitchFamily="34" charset="0"/>
                <a:cs typeface="Arial" pitchFamily="34" charset="0"/>
              </a:rPr>
              <a:t>It is a lot of reading. Too long</a:t>
            </a:r>
          </a:p>
          <a:p>
            <a:pPr marL="640080" indent="-457200" fontAlgn="t">
              <a:buFont typeface="Arial" pitchFamily="34" charset="0"/>
              <a:buChar char="•"/>
            </a:pPr>
            <a:r>
              <a:rPr lang="en-US" sz="1100" dirty="0" smtClean="0">
                <a:solidFill>
                  <a:schemeClr val="tx1"/>
                </a:solidFill>
                <a:latin typeface="Arial" pitchFamily="34" charset="0"/>
                <a:cs typeface="Arial" pitchFamily="34" charset="0"/>
              </a:rPr>
              <a:t>Could be done in one visit, not two!</a:t>
            </a:r>
          </a:p>
          <a:p>
            <a:pPr marL="640080" indent="-457200" fontAlgn="t">
              <a:buFont typeface="Arial" pitchFamily="34" charset="0"/>
              <a:buChar char="•"/>
            </a:pPr>
            <a:r>
              <a:rPr lang="en-US" sz="1100" dirty="0" smtClean="0">
                <a:solidFill>
                  <a:schemeClr val="tx1"/>
                </a:solidFill>
                <a:latin typeface="Arial" pitchFamily="34" charset="0"/>
                <a:cs typeface="Arial" pitchFamily="34" charset="0"/>
              </a:rPr>
              <a:t>The $25 incentive is too low for 4-5 tubes of blood.</a:t>
            </a:r>
          </a:p>
          <a:p>
            <a:pPr marL="640080" indent="-457200" fontAlgn="t">
              <a:buFont typeface="Arial" pitchFamily="34" charset="0"/>
              <a:buChar char="•"/>
            </a:pPr>
            <a:r>
              <a:rPr lang="en-US" sz="1100" dirty="0" smtClean="0">
                <a:solidFill>
                  <a:srgbClr val="0070C0"/>
                </a:solidFill>
                <a:latin typeface="Arial" pitchFamily="34" charset="0"/>
                <a:cs typeface="Arial" pitchFamily="34" charset="0"/>
              </a:rPr>
              <a:t>I would like to know any future published results from this study</a:t>
            </a:r>
            <a:endParaRPr lang="en-US" sz="1100" dirty="0" smtClean="0">
              <a:solidFill>
                <a:srgbClr val="002060"/>
              </a:solidFill>
              <a:latin typeface="Arial" pitchFamily="34" charset="0"/>
              <a:cs typeface="Arial" pitchFamily="34" charset="0"/>
            </a:endParaRPr>
          </a:p>
          <a:p>
            <a:r>
              <a:rPr lang="en-US" sz="1100" dirty="0" err="1" smtClean="0"/>
              <a:t>ey</a:t>
            </a:r>
            <a:r>
              <a:rPr lang="en-US" sz="1100" dirty="0" smtClean="0"/>
              <a:t> would continue with the All of Us Research Program for over 3 </a:t>
            </a:r>
            <a:r>
              <a:rPr lang="en-US" sz="1100" dirty="0" err="1" smtClean="0"/>
              <a:t>yrs</a:t>
            </a:r>
            <a:r>
              <a:rPr lang="en-US" sz="1100" dirty="0" smtClean="0"/>
              <a:t> </a:t>
            </a:r>
          </a:p>
          <a:p>
            <a:endParaRPr lang="en-US" sz="1100" dirty="0"/>
          </a:p>
        </p:txBody>
      </p:sp>
      <p:sp>
        <p:nvSpPr>
          <p:cNvPr id="4" name="Slide Number Placeholder 3"/>
          <p:cNvSpPr>
            <a:spLocks noGrp="1"/>
          </p:cNvSpPr>
          <p:nvPr>
            <p:ph type="sldNum" sz="quarter" idx="10"/>
          </p:nvPr>
        </p:nvSpPr>
        <p:spPr/>
        <p:txBody>
          <a:bodyPr/>
          <a:lstStyle/>
          <a:p>
            <a:fld id="{2CB8E02F-3A38-8D4C-A64D-91AFCA468BB7}" type="slidenum">
              <a:rPr lang="en-US" smtClean="0"/>
              <a:t>12</a:t>
            </a:fld>
            <a:endParaRPr lang="en-US" dirty="0"/>
          </a:p>
        </p:txBody>
      </p:sp>
    </p:spTree>
    <p:extLst>
      <p:ext uri="{BB962C8B-B14F-4D97-AF65-F5344CB8AC3E}">
        <p14:creationId xmlns:p14="http://schemas.microsoft.com/office/powerpoint/2010/main" val="2939971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Most participants have found the enrollment and consent process easy/very easy.</a:t>
            </a:r>
          </a:p>
          <a:p>
            <a:r>
              <a:rPr lang="en-US" sz="1200" dirty="0" smtClean="0"/>
              <a:t>One third of the participants mentioned that they would continue with the All of Us Research Program for over 3 </a:t>
            </a:r>
            <a:r>
              <a:rPr lang="en-US" sz="1200" dirty="0" err="1" smtClean="0"/>
              <a:t>yrs</a:t>
            </a:r>
            <a:r>
              <a:rPr lang="en-US" sz="1200" dirty="0" smtClean="0"/>
              <a:t> </a:t>
            </a:r>
          </a:p>
        </p:txBody>
      </p:sp>
      <p:sp>
        <p:nvSpPr>
          <p:cNvPr id="4" name="Slide Number Placeholder 3"/>
          <p:cNvSpPr>
            <a:spLocks noGrp="1"/>
          </p:cNvSpPr>
          <p:nvPr>
            <p:ph type="sldNum" sz="quarter" idx="10"/>
          </p:nvPr>
        </p:nvSpPr>
        <p:spPr/>
        <p:txBody>
          <a:bodyPr/>
          <a:lstStyle/>
          <a:p>
            <a:fld id="{2CB8E02F-3A38-8D4C-A64D-91AFCA468BB7}" type="slidenum">
              <a:rPr lang="en-US" smtClean="0"/>
              <a:t>13</a:t>
            </a:fld>
            <a:endParaRPr lang="en-US" dirty="0"/>
          </a:p>
        </p:txBody>
      </p:sp>
    </p:spTree>
    <p:extLst>
      <p:ext uri="{BB962C8B-B14F-4D97-AF65-F5344CB8AC3E}">
        <p14:creationId xmlns:p14="http://schemas.microsoft.com/office/powerpoint/2010/main" val="330338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B8E02F-3A38-8D4C-A64D-91AFCA468BB7}" type="slidenum">
              <a:rPr lang="en-US" smtClean="0"/>
              <a:t>14</a:t>
            </a:fld>
            <a:endParaRPr lang="en-US" dirty="0"/>
          </a:p>
        </p:txBody>
      </p:sp>
    </p:spTree>
    <p:extLst>
      <p:ext uri="{BB962C8B-B14F-4D97-AF65-F5344CB8AC3E}">
        <p14:creationId xmlns:p14="http://schemas.microsoft.com/office/powerpoint/2010/main" val="1315427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66669">
              <a:defRPr/>
            </a:pPr>
            <a:fld id="{458F7DB7-E488-7A4E-BF48-2DF5F896A531}" type="slidenum">
              <a:rPr lang="en-US">
                <a:solidFill>
                  <a:prstClr val="black"/>
                </a:solidFill>
                <a:latin typeface="Calibri"/>
              </a:rPr>
              <a:pPr defTabSz="1166669">
                <a:defRPr/>
              </a:pPr>
              <a:t>16</a:t>
            </a:fld>
            <a:endParaRPr lang="en-US">
              <a:solidFill>
                <a:prstClr val="black"/>
              </a:solidFill>
              <a:latin typeface="Calibri"/>
            </a:endParaRPr>
          </a:p>
        </p:txBody>
      </p:sp>
    </p:spTree>
    <p:extLst>
      <p:ext uri="{BB962C8B-B14F-4D97-AF65-F5344CB8AC3E}">
        <p14:creationId xmlns:p14="http://schemas.microsoft.com/office/powerpoint/2010/main" val="356781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latin typeface="Calibri" panose="020F0502020204030204" pitchFamily="34" charset="0"/>
                <a:cs typeface="Calibri" panose="020F0502020204030204" pitchFamily="34" charset="0"/>
              </a:rPr>
              <a:t>The mission of San </a:t>
            </a:r>
            <a:r>
              <a:rPr lang="en-US" sz="1200" b="1" dirty="0" err="1" smtClean="0">
                <a:latin typeface="Calibri" panose="020F0502020204030204" pitchFamily="34" charset="0"/>
                <a:cs typeface="Calibri" panose="020F0502020204030204" pitchFamily="34" charset="0"/>
              </a:rPr>
              <a:t>Ysidro</a:t>
            </a:r>
            <a:r>
              <a:rPr lang="en-US" sz="1200" b="1" dirty="0" smtClean="0">
                <a:latin typeface="Calibri" panose="020F0502020204030204" pitchFamily="34" charset="0"/>
                <a:cs typeface="Calibri" panose="020F0502020204030204" pitchFamily="34" charset="0"/>
              </a:rPr>
              <a:t> Health is to improve the health and well-being of the communities we serve, with access for all.</a:t>
            </a:r>
            <a:endParaRPr lang="en-US" altLang="en-US" sz="1000" dirty="0" smtClean="0">
              <a:solidFill>
                <a:srgbClr val="000000"/>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A601E57C-1B1B-4899-8F56-B1600321D1D3}"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100048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eaLnBrk="1" hangingPunct="1">
              <a:spcBef>
                <a:spcPts val="0"/>
              </a:spcBef>
              <a:defRPr/>
            </a:pPr>
            <a:r>
              <a:rPr lang="en-US" sz="2000" b="1" i="1" dirty="0" smtClean="0"/>
              <a:t>Integrated services:</a:t>
            </a:r>
          </a:p>
          <a:p>
            <a:pPr eaLnBrk="1" hangingPunct="1">
              <a:spcBef>
                <a:spcPts val="0"/>
              </a:spcBef>
              <a:defRPr/>
            </a:pPr>
            <a:r>
              <a:rPr lang="en-US" sz="2000" b="1" i="1" dirty="0" smtClean="0"/>
              <a:t>Patient Care </a:t>
            </a:r>
            <a:r>
              <a:rPr lang="en-US" sz="2000" b="1" dirty="0" smtClean="0"/>
              <a:t>consists of clinical </a:t>
            </a:r>
            <a:r>
              <a:rPr lang="en-US" sz="2000" b="1" i="1" dirty="0" smtClean="0"/>
              <a:t>treatment </a:t>
            </a:r>
            <a:r>
              <a:rPr lang="en-US" sz="2000" b="1" dirty="0" smtClean="0"/>
              <a:t>for patient:</a:t>
            </a:r>
          </a:p>
          <a:p>
            <a:pPr lvl="1" eaLnBrk="1" hangingPunct="1">
              <a:spcBef>
                <a:spcPts val="0"/>
              </a:spcBef>
              <a:buFont typeface="Wingdings" panose="05000000000000000000" pitchFamily="2" charset="2"/>
              <a:buChar char="§"/>
              <a:defRPr/>
            </a:pPr>
            <a:r>
              <a:rPr lang="en-US" sz="1600" dirty="0" smtClean="0"/>
              <a:t>Medical</a:t>
            </a:r>
          </a:p>
          <a:p>
            <a:pPr lvl="1" eaLnBrk="1" hangingPunct="1">
              <a:spcBef>
                <a:spcPts val="0"/>
              </a:spcBef>
              <a:buFont typeface="Wingdings" panose="05000000000000000000" pitchFamily="2" charset="2"/>
              <a:buChar char="§"/>
              <a:defRPr/>
            </a:pPr>
            <a:r>
              <a:rPr lang="en-US" sz="1600" dirty="0" smtClean="0"/>
              <a:t>Behavioral Health</a:t>
            </a:r>
          </a:p>
          <a:p>
            <a:pPr lvl="1" eaLnBrk="1" hangingPunct="1">
              <a:spcBef>
                <a:spcPct val="0"/>
              </a:spcBef>
              <a:buFont typeface="Wingdings" panose="05000000000000000000" pitchFamily="2" charset="2"/>
              <a:buChar char="§"/>
              <a:defRPr/>
            </a:pPr>
            <a:r>
              <a:rPr lang="en-US" sz="1600" dirty="0" smtClean="0"/>
              <a:t>Dental</a:t>
            </a:r>
          </a:p>
          <a:p>
            <a:pPr lvl="1" eaLnBrk="1" hangingPunct="1">
              <a:spcBef>
                <a:spcPct val="0"/>
              </a:spcBef>
              <a:buFont typeface="Wingdings" panose="05000000000000000000" pitchFamily="2" charset="2"/>
              <a:buChar char="§"/>
              <a:defRPr/>
            </a:pPr>
            <a:r>
              <a:rPr lang="en-US" sz="1600" dirty="0" smtClean="0"/>
              <a:t>Specialty Care</a:t>
            </a:r>
          </a:p>
          <a:p>
            <a:pPr lvl="1" eaLnBrk="1" hangingPunct="1">
              <a:spcBef>
                <a:spcPct val="0"/>
              </a:spcBef>
              <a:buFont typeface="Wingdings" panose="05000000000000000000" pitchFamily="2" charset="2"/>
              <a:buChar char="§"/>
              <a:defRPr/>
            </a:pPr>
            <a:r>
              <a:rPr lang="en-US" sz="1600" dirty="0" smtClean="0"/>
              <a:t>Testing/Screening Services</a:t>
            </a:r>
          </a:p>
          <a:p>
            <a:pPr lvl="1" eaLnBrk="1" hangingPunct="1">
              <a:spcBef>
                <a:spcPct val="0"/>
              </a:spcBef>
              <a:buFont typeface="Wingdings" panose="05000000000000000000" pitchFamily="2" charset="2"/>
              <a:buChar char="§"/>
              <a:defRPr/>
            </a:pPr>
            <a:r>
              <a:rPr lang="en-US" sz="1600" dirty="0" smtClean="0"/>
              <a:t>Pharmacy </a:t>
            </a:r>
          </a:p>
          <a:p>
            <a:pPr marL="456744" lvl="1" indent="0" eaLnBrk="1" hangingPunct="1">
              <a:spcBef>
                <a:spcPct val="0"/>
              </a:spcBef>
              <a:buNone/>
              <a:defRPr/>
            </a:pPr>
            <a:endParaRPr lang="en-US" sz="1600" b="1" dirty="0" smtClean="0"/>
          </a:p>
          <a:p>
            <a:pPr eaLnBrk="1" hangingPunct="1">
              <a:spcBef>
                <a:spcPts val="0"/>
              </a:spcBef>
              <a:defRPr/>
            </a:pPr>
            <a:r>
              <a:rPr lang="en-US" sz="2000" b="1" i="1" dirty="0" smtClean="0"/>
              <a:t>Patient Experience </a:t>
            </a:r>
            <a:r>
              <a:rPr lang="en-US" sz="2000" b="1" dirty="0" smtClean="0"/>
              <a:t>consists of clinical </a:t>
            </a:r>
            <a:r>
              <a:rPr lang="en-US" sz="2000" b="1" u="sng" dirty="0" smtClean="0"/>
              <a:t>support</a:t>
            </a:r>
            <a:r>
              <a:rPr lang="en-US" sz="2000" b="1" dirty="0" smtClean="0"/>
              <a:t> for patients:</a:t>
            </a:r>
          </a:p>
          <a:p>
            <a:pPr lvl="1" eaLnBrk="1" hangingPunct="1">
              <a:spcBef>
                <a:spcPts val="0"/>
              </a:spcBef>
              <a:buFont typeface="Wingdings" panose="05000000000000000000" pitchFamily="2" charset="2"/>
              <a:buChar char="§"/>
              <a:defRPr/>
            </a:pPr>
            <a:r>
              <a:rPr lang="en-US" sz="1600" dirty="0" smtClean="0"/>
              <a:t>PACE (Program for All Inclusive Care for the Elderly) </a:t>
            </a:r>
          </a:p>
          <a:p>
            <a:pPr lvl="1" eaLnBrk="1" hangingPunct="1">
              <a:spcBef>
                <a:spcPts val="0"/>
              </a:spcBef>
              <a:buFont typeface="Wingdings" panose="05000000000000000000" pitchFamily="2" charset="2"/>
              <a:buChar char="§"/>
              <a:defRPr/>
            </a:pPr>
            <a:r>
              <a:rPr lang="en-US" sz="1600" dirty="0" smtClean="0"/>
              <a:t>Health Insurance Application Assistance</a:t>
            </a:r>
          </a:p>
          <a:p>
            <a:pPr lvl="1" eaLnBrk="1" hangingPunct="1">
              <a:spcBef>
                <a:spcPct val="0"/>
              </a:spcBef>
              <a:buFont typeface="Wingdings" panose="05000000000000000000" pitchFamily="2" charset="2"/>
              <a:buChar char="§"/>
              <a:defRPr/>
            </a:pPr>
            <a:r>
              <a:rPr lang="en-US" sz="1600" dirty="0" smtClean="0"/>
              <a:t>Case Management</a:t>
            </a:r>
          </a:p>
          <a:p>
            <a:pPr lvl="1" eaLnBrk="1" hangingPunct="1">
              <a:spcBef>
                <a:spcPct val="0"/>
              </a:spcBef>
              <a:buFont typeface="Wingdings" panose="05000000000000000000" pitchFamily="2" charset="2"/>
              <a:buChar char="§"/>
              <a:defRPr/>
            </a:pPr>
            <a:r>
              <a:rPr lang="en-US" sz="1600" dirty="0" smtClean="0"/>
              <a:t>Outreach &amp; Education</a:t>
            </a:r>
          </a:p>
          <a:p>
            <a:pPr lvl="1" eaLnBrk="1" hangingPunct="1">
              <a:spcBef>
                <a:spcPct val="0"/>
              </a:spcBef>
              <a:buFont typeface="Wingdings" panose="05000000000000000000" pitchFamily="2" charset="2"/>
              <a:buChar char="§"/>
              <a:defRPr/>
            </a:pPr>
            <a:r>
              <a:rPr lang="en-US" sz="1600" dirty="0" smtClean="0"/>
              <a:t>Nutrition/WIC Services</a:t>
            </a:r>
          </a:p>
          <a:p>
            <a:pPr lvl="1" eaLnBrk="1" hangingPunct="1">
              <a:spcBef>
                <a:spcPct val="0"/>
              </a:spcBef>
              <a:buFont typeface="Wingdings" panose="05000000000000000000" pitchFamily="2" charset="2"/>
              <a:buChar char="§"/>
              <a:defRPr/>
            </a:pPr>
            <a:r>
              <a:rPr lang="en-US" sz="1600" dirty="0" smtClean="0"/>
              <a:t>HIV/AIDS</a:t>
            </a:r>
          </a:p>
          <a:p>
            <a:pPr lvl="1" eaLnBrk="1" hangingPunct="1">
              <a:spcBef>
                <a:spcPct val="0"/>
              </a:spcBef>
              <a:buFont typeface="Wingdings" panose="05000000000000000000" pitchFamily="2" charset="2"/>
              <a:buChar char="§"/>
              <a:defRPr/>
            </a:pPr>
            <a:r>
              <a:rPr lang="en-US" sz="1600" dirty="0" smtClean="0"/>
              <a:t>Teen Health</a:t>
            </a:r>
          </a:p>
          <a:p>
            <a:pPr lvl="1" eaLnBrk="1" hangingPunct="1">
              <a:spcBef>
                <a:spcPct val="0"/>
              </a:spcBef>
              <a:buFont typeface="Wingdings" panose="05000000000000000000" pitchFamily="2" charset="2"/>
              <a:buChar char="§"/>
              <a:defRPr/>
            </a:pPr>
            <a:r>
              <a:rPr lang="en-US" sz="1600" dirty="0" smtClean="0"/>
              <a:t>Family Support Programs</a:t>
            </a:r>
          </a:p>
          <a:p>
            <a:pPr lvl="1" eaLnBrk="1" hangingPunct="1">
              <a:spcBef>
                <a:spcPct val="0"/>
              </a:spcBef>
              <a:buFont typeface="Wingdings" panose="05000000000000000000" pitchFamily="2" charset="2"/>
              <a:buChar char="§"/>
              <a:defRPr/>
            </a:pPr>
            <a:r>
              <a:rPr lang="en-US" sz="1600" dirty="0" smtClean="0"/>
              <a:t>Transportation Services </a:t>
            </a:r>
          </a:p>
          <a:p>
            <a:endParaRPr lang="en-US" dirty="0"/>
          </a:p>
        </p:txBody>
      </p:sp>
      <p:sp>
        <p:nvSpPr>
          <p:cNvPr id="4" name="Slide Number Placeholder 3"/>
          <p:cNvSpPr>
            <a:spLocks noGrp="1"/>
          </p:cNvSpPr>
          <p:nvPr>
            <p:ph type="sldNum" sz="quarter" idx="10"/>
          </p:nvPr>
        </p:nvSpPr>
        <p:spPr/>
        <p:txBody>
          <a:bodyPr/>
          <a:lstStyle/>
          <a:p>
            <a:pPr>
              <a:defRPr/>
            </a:pPr>
            <a:fld id="{A601E57C-1B1B-4899-8F56-B1600321D1D3}"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8890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2311400" y="527050"/>
            <a:ext cx="4673600" cy="2628900"/>
          </a:xfrm>
          <a:ln/>
        </p:spPr>
      </p:sp>
      <p:sp>
        <p:nvSpPr>
          <p:cNvPr id="18435"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mn-cs"/>
              </a:rPr>
              <a:t>The existence of the DRHP at SYHC provides the scientific environment and the capacity to facilitate the </a:t>
            </a:r>
            <a:r>
              <a:rPr lang="en-GB" sz="1200" i="1" kern="1200" dirty="0" smtClean="0">
                <a:solidFill>
                  <a:schemeClr val="tx1"/>
                </a:solidFill>
                <a:effectLst/>
                <a:latin typeface="Arial" charset="0"/>
                <a:ea typeface="+mn-ea"/>
                <a:cs typeface="+mn-cs"/>
              </a:rPr>
              <a:t>All of Us</a:t>
            </a:r>
            <a:r>
              <a:rPr lang="en-GB" sz="1200" kern="1200" dirty="0" smtClean="0">
                <a:solidFill>
                  <a:schemeClr val="tx1"/>
                </a:solidFill>
                <a:effectLst/>
                <a:latin typeface="Arial" charset="0"/>
                <a:ea typeface="+mn-ea"/>
                <a:cs typeface="+mn-cs"/>
              </a:rPr>
              <a:t> Research Program. DRHP serves the SYHC patient population and surrounding community to research health conditions and risk factors, and corresponding culturally-appropriate health promotion and disease prevention interventions. DRHP currently houses 11 grant-funded projects and 3 initiatives – most focused on Spanish speaking populations; the department also manages SYHC’s Health Education Program.</a:t>
            </a:r>
            <a:endParaRPr lang="en-US" sz="1200" kern="1200" dirty="0" smtClean="0">
              <a:solidFill>
                <a:schemeClr val="tx1"/>
              </a:solidFill>
              <a:effectLst/>
              <a:latin typeface="Arial" charset="0"/>
              <a:ea typeface="+mn-ea"/>
              <a:cs typeface="+mn-cs"/>
            </a:endParaRPr>
          </a:p>
          <a:p>
            <a:r>
              <a:rPr lang="en-US" dirty="0" smtClean="0">
                <a:highlight>
                  <a:srgbClr val="FFFF00"/>
                </a:highlight>
              </a:rPr>
              <a:t>San </a:t>
            </a:r>
            <a:r>
              <a:rPr lang="en-US" dirty="0" err="1" smtClean="0">
                <a:highlight>
                  <a:srgbClr val="FFFF00"/>
                </a:highlight>
              </a:rPr>
              <a:t>Ysidro</a:t>
            </a:r>
            <a:r>
              <a:rPr lang="en-US" dirty="0" smtClean="0">
                <a:highlight>
                  <a:srgbClr val="FFFF00"/>
                </a:highlight>
              </a:rPr>
              <a:t> health’s Research and Health Promotion department has been working in collaboration with San Diego State University and University of California San Diego in the development and implementation of grant funded research projects. </a:t>
            </a:r>
          </a:p>
          <a:p>
            <a:endParaRPr lang="en-US" dirty="0" smtClean="0">
              <a:highlight>
                <a:srgbClr val="FFFF00"/>
              </a:highlight>
            </a:endParaRPr>
          </a:p>
          <a:p>
            <a:r>
              <a:rPr lang="en-US" dirty="0" smtClean="0">
                <a:highlight>
                  <a:srgbClr val="FFFF00"/>
                </a:highlight>
              </a:rPr>
              <a:t>All the research projects at SYH are approved by the Institutional Review Board (IRB) Committee.  They also should consider all SYH clinic sites, and demonstrate a benefit for patients, community, and San </a:t>
            </a:r>
            <a:r>
              <a:rPr lang="en-US" dirty="0" err="1" smtClean="0">
                <a:highlight>
                  <a:srgbClr val="FFFF00"/>
                </a:highlight>
              </a:rPr>
              <a:t>Ysidro</a:t>
            </a:r>
            <a:r>
              <a:rPr lang="en-US" dirty="0" smtClean="0">
                <a:highlight>
                  <a:srgbClr val="FFFF00"/>
                </a:highlight>
              </a:rPr>
              <a:t> Health programs.</a:t>
            </a:r>
            <a:endParaRPr lang="es-MX" dirty="0" smtClean="0">
              <a:highlight>
                <a:srgbClr val="FFFF00"/>
              </a:highlight>
            </a:endParaRPr>
          </a:p>
          <a:p>
            <a:endParaRPr lang="en-US" altLang="en-US" dirty="0"/>
          </a:p>
        </p:txBody>
      </p:sp>
      <p:sp>
        <p:nvSpPr>
          <p:cNvPr id="18436" name="Slide Number Placeholder 3"/>
          <p:cNvSpPr>
            <a:spLocks noGrp="1"/>
          </p:cNvSpPr>
          <p:nvPr>
            <p:ph type="sldNum" sz="quarter" idx="5"/>
          </p:nvPr>
        </p:nvSpPr>
        <p:spPr>
          <a:noFill/>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F7C5149-FCB0-42C5-B6BC-2967057A3A42}" type="slidenum">
              <a:rPr lang="en-US" altLang="en-US" sz="1300" smtClean="0">
                <a:solidFill>
                  <a:srgbClr val="000000"/>
                </a:solidFill>
              </a:rPr>
              <a:pPr eaLnBrk="1" hangingPunct="1">
                <a:spcBef>
                  <a:spcPct val="0"/>
                </a:spcBef>
              </a:pPr>
              <a:t>4</a:t>
            </a:fld>
            <a:endParaRPr lang="en-US" altLang="en-US" sz="1300">
              <a:solidFill>
                <a:srgbClr val="000000"/>
              </a:solidFill>
            </a:endParaRPr>
          </a:p>
        </p:txBody>
      </p:sp>
    </p:spTree>
    <p:extLst>
      <p:ext uri="{BB962C8B-B14F-4D97-AF65-F5344CB8AC3E}">
        <p14:creationId xmlns:p14="http://schemas.microsoft.com/office/powerpoint/2010/main" val="241676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6242" y="525541"/>
            <a:ext cx="6163917"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smtClean="0">
                <a:solidFill>
                  <a:srgbClr val="002060"/>
                </a:solidFill>
              </a:rPr>
              <a:t>Diverse staff : All staff are representative of the community we are recruiting, they are bilingual and bicultural, and they also span generations.</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Department of Research and Health Promotion (DRHP) was created in 2003. Since that time most of its grant-funded health promotion and research projects have targeted the Hispanic/Latino community. DRHP has strengths in reaching and recruiting patients and engaging them in health promotion research employing culturally-and linguistically appropriate methods. The staff has extensive experience in community outreach and engagement, program implementation, data collection, and research methods. They are well trained to deliver culturally and linguistically appropriate services for Hispanic/Latino populations.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A601E57C-1B1B-4899-8F56-B1600321D1D3}"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4233210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smtClean="0">
                <a:solidFill>
                  <a:srgbClr val="002060"/>
                </a:solidFill>
              </a:rPr>
              <a:t>Diverse staff : All staff are representative of the community we are recruiting, they are bilingual and bicultural, and they also span generations.</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Department of Research and Health Promotion (DRHP) was created in 2003. Since that time most of its grant-funded health promotion and research projects have targeted the Hispanic/Latino community. DRHP has strengths in reaching and recruiting patients and engaging them in health promotion research employing culturally-and linguistically appropriate methods. The staff has extensive experience in community outreach and engagement, program implementation, data collection, and research methods. They are well trained to deliver culturally and linguistically appropriate services for Hispanic/Latino populations.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A601E57C-1B1B-4899-8F56-B1600321D1D3}"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423321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B8E02F-3A38-8D4C-A64D-91AFCA468BB7}" type="slidenum">
              <a:rPr lang="en-US" smtClean="0"/>
              <a:t>9</a:t>
            </a:fld>
            <a:endParaRPr lang="en-US" dirty="0"/>
          </a:p>
        </p:txBody>
      </p:sp>
    </p:spTree>
    <p:extLst>
      <p:ext uri="{BB962C8B-B14F-4D97-AF65-F5344CB8AC3E}">
        <p14:creationId xmlns:p14="http://schemas.microsoft.com/office/powerpoint/2010/main" val="63642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CHC; 21% </a:t>
            </a:r>
            <a:r>
              <a:rPr lang="en-US" sz="1200" dirty="0" err="1" smtClean="0"/>
              <a:t>Hisp</a:t>
            </a:r>
            <a:r>
              <a:rPr lang="en-US" sz="1200" dirty="0" smtClean="0"/>
              <a:t>/</a:t>
            </a:r>
            <a:r>
              <a:rPr lang="en-US" sz="1200" dirty="0" err="1" smtClean="0"/>
              <a:t>Lat</a:t>
            </a:r>
            <a:r>
              <a:rPr lang="en-US" sz="1200" dirty="0" smtClean="0"/>
              <a:t>, 21% </a:t>
            </a:r>
            <a:r>
              <a:rPr lang="en-US" sz="1200" dirty="0" err="1" smtClean="0"/>
              <a:t>AfAm</a:t>
            </a:r>
            <a:r>
              <a:rPr lang="en-US" sz="1200" dirty="0" smtClean="0"/>
              <a:t> - 326</a:t>
            </a:r>
          </a:p>
          <a:p>
            <a:r>
              <a:rPr lang="en-US" sz="1200" dirty="0" smtClean="0"/>
              <a:t>Cherokee; 56% White - 300</a:t>
            </a:r>
          </a:p>
          <a:p>
            <a:r>
              <a:rPr lang="en-US" sz="1200" dirty="0" smtClean="0"/>
              <a:t>Eau</a:t>
            </a:r>
            <a:r>
              <a:rPr lang="en-US" sz="1200" baseline="0" dirty="0" smtClean="0"/>
              <a:t> Claire; 44% </a:t>
            </a:r>
            <a:r>
              <a:rPr lang="en-US" sz="1200" baseline="0" dirty="0" err="1" smtClean="0"/>
              <a:t>AfAm</a:t>
            </a:r>
            <a:r>
              <a:rPr lang="en-US" sz="1200" baseline="0" dirty="0" smtClean="0"/>
              <a:t>, 36% </a:t>
            </a:r>
            <a:r>
              <a:rPr lang="en-US" sz="1200" baseline="0" dirty="0" err="1" smtClean="0"/>
              <a:t>Hisp</a:t>
            </a:r>
            <a:r>
              <a:rPr lang="en-US" sz="1200" baseline="0" dirty="0" smtClean="0"/>
              <a:t>/</a:t>
            </a:r>
            <a:r>
              <a:rPr lang="en-US" sz="1200" baseline="0" dirty="0" err="1" smtClean="0"/>
              <a:t>Lat</a:t>
            </a:r>
            <a:r>
              <a:rPr lang="en-US" sz="1200" baseline="0" dirty="0" smtClean="0"/>
              <a:t> - 423</a:t>
            </a:r>
          </a:p>
          <a:p>
            <a:r>
              <a:rPr lang="en-US" sz="1200" baseline="0" dirty="0" smtClean="0"/>
              <a:t>HRH; 37% </a:t>
            </a:r>
            <a:r>
              <a:rPr lang="en-US" sz="1200" baseline="0" dirty="0" err="1" smtClean="0"/>
              <a:t>Hisp</a:t>
            </a:r>
            <a:r>
              <a:rPr lang="en-US" sz="1200" baseline="0" dirty="0" smtClean="0"/>
              <a:t>/</a:t>
            </a:r>
            <a:r>
              <a:rPr lang="en-US" sz="1200" baseline="0" dirty="0" err="1" smtClean="0"/>
              <a:t>Lat</a:t>
            </a:r>
            <a:r>
              <a:rPr lang="en-US" sz="1200" baseline="0" dirty="0" smtClean="0"/>
              <a:t>, 25% Black - 214</a:t>
            </a:r>
          </a:p>
          <a:p>
            <a:r>
              <a:rPr lang="en-US" sz="1200" baseline="0" dirty="0" smtClean="0"/>
              <a:t>Jackson; 93% </a:t>
            </a:r>
            <a:r>
              <a:rPr lang="en-US" sz="1200" baseline="0" dirty="0" err="1" smtClean="0"/>
              <a:t>AfAm</a:t>
            </a:r>
            <a:r>
              <a:rPr lang="en-US" sz="1200" baseline="0" dirty="0" smtClean="0"/>
              <a:t> - 318</a:t>
            </a:r>
          </a:p>
          <a:p>
            <a:r>
              <a:rPr lang="en-US" sz="1200" baseline="0" dirty="0" smtClean="0"/>
              <a:t>SYHealth; 67% </a:t>
            </a:r>
            <a:r>
              <a:rPr lang="en-US" sz="1200" baseline="0" dirty="0" err="1" smtClean="0"/>
              <a:t>Hisp</a:t>
            </a:r>
            <a:r>
              <a:rPr lang="en-US" sz="1200" baseline="0" dirty="0" smtClean="0"/>
              <a:t>/</a:t>
            </a:r>
            <a:r>
              <a:rPr lang="en-US" sz="1200" baseline="0" dirty="0" err="1" smtClean="0"/>
              <a:t>Lat</a:t>
            </a:r>
            <a:r>
              <a:rPr lang="en-US" sz="1200" baseline="0" dirty="0" smtClean="0"/>
              <a:t>, 12% </a:t>
            </a:r>
            <a:r>
              <a:rPr lang="en-US" sz="1200" baseline="0" dirty="0" err="1" smtClean="0"/>
              <a:t>Af</a:t>
            </a:r>
            <a:r>
              <a:rPr lang="en-US" sz="1200" baseline="0" dirty="0" smtClean="0"/>
              <a:t>/Am – 575</a:t>
            </a:r>
          </a:p>
          <a:p>
            <a:pPr marL="0" marR="0" lvl="0" indent="0" algn="l" defTabSz="1828434" rtl="0" eaLnBrk="1" fontAlgn="auto" latinLnBrk="0" hangingPunct="1">
              <a:lnSpc>
                <a:spcPct val="100000"/>
              </a:lnSpc>
              <a:spcBef>
                <a:spcPts val="2400"/>
              </a:spcBef>
              <a:spcAft>
                <a:spcPts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Arial" panose="020B0604020202020204"/>
                <a:ea typeface="+mn-ea"/>
                <a:cs typeface="+mn-cs"/>
              </a:rPr>
              <a:t>African American population = 13.2% of US population</a:t>
            </a:r>
          </a:p>
          <a:p>
            <a:pPr marL="0" marR="0" lvl="0" indent="0" algn="l" defTabSz="1828434"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t>5% of clinical trial participants nationwide</a:t>
            </a:r>
          </a:p>
          <a:p>
            <a:pPr marL="0" marR="0" lvl="0" indent="0" algn="l" defTabSz="1828434"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200" b="1" i="1" u="none" strike="noStrike" kern="1200" cap="none" spc="0" normalizeH="0" baseline="0" noProof="0" dirty="0" smtClean="0">
                <a:ln>
                  <a:noFill/>
                </a:ln>
                <a:solidFill>
                  <a:srgbClr val="000000"/>
                </a:solidFill>
                <a:effectLst/>
                <a:uLnTx/>
                <a:uFillTx/>
                <a:latin typeface="Arial" panose="020B0604020202020204"/>
                <a:ea typeface="+mn-ea"/>
                <a:cs typeface="+mn-cs"/>
              </a:rPr>
              <a:t>Hispanic population </a:t>
            </a:r>
            <a:r>
              <a:rPr kumimoji="0" lang="en-US" sz="1200" b="0" i="1" u="none" strike="noStrike" kern="1200" cap="none" spc="0" normalizeH="0" baseline="0" noProof="0" dirty="0" smtClean="0">
                <a:ln>
                  <a:noFill/>
                </a:ln>
                <a:solidFill>
                  <a:srgbClr val="000000"/>
                </a:solidFill>
                <a:effectLst/>
                <a:uLnTx/>
                <a:uFillTx/>
                <a:latin typeface="Arial" panose="020B0604020202020204"/>
                <a:ea typeface="+mn-ea"/>
                <a:cs typeface="+mn-cs"/>
              </a:rPr>
              <a:t>= 17% of US population</a:t>
            </a:r>
          </a:p>
          <a:p>
            <a:pPr marL="0" marR="0" lvl="0" indent="0" algn="l" defTabSz="1828434"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a:ea typeface="+mn-ea"/>
                <a:cs typeface="+mn-cs"/>
              </a:rPr>
              <a:t>7.6%</a:t>
            </a:r>
            <a:r>
              <a:rPr kumimoji="0" 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t> of NIH clinical trial participants </a:t>
            </a:r>
          </a:p>
          <a:p>
            <a:pPr marL="0" marR="0" lvl="0" indent="0" algn="l" defTabSz="1828434"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a:ea typeface="+mn-ea"/>
                <a:cs typeface="+mn-cs"/>
              </a:rPr>
              <a:t>1%</a:t>
            </a:r>
            <a:r>
              <a:rPr kumimoji="0" 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t> of clinical trial participants nationwide</a:t>
            </a:r>
          </a:p>
          <a:p>
            <a:pPr marL="0" indent="0" algn="l">
              <a:buFont typeface="Arial" pitchFamily="34" charset="0"/>
              <a:buNone/>
            </a:pPr>
            <a:r>
              <a:rPr kumimoji="0" lang="en-US" sz="1200" b="0" i="0" u="none" strike="noStrike" kern="1200" cap="none" spc="0" normalizeH="0" baseline="0" noProof="0" dirty="0" smtClean="0">
                <a:ln>
                  <a:noFill/>
                </a:ln>
                <a:solidFill>
                  <a:srgbClr val="262261"/>
                </a:solidFill>
                <a:effectLst/>
                <a:uLnTx/>
                <a:uFillTx/>
                <a:latin typeface="Arial Black" panose="020B0A04020102020204" pitchFamily="34" charset="0"/>
                <a:ea typeface="+mn-ea"/>
                <a:cs typeface="+mn-cs"/>
              </a:rPr>
              <a:t>Underrepresented in biomedical research populations include ethnic minorities, as well as age, sex, gender, sexual orientation, income, education, geography, access to care and disability</a:t>
            </a:r>
          </a:p>
          <a:p>
            <a:pPr marL="0" marR="0" lvl="0" indent="0" algn="l" defTabSz="1828736"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srgbClr val="FFFFFF"/>
                </a:solidFill>
                <a:effectLst/>
                <a:uLnTx/>
                <a:uFillTx/>
                <a:latin typeface="Arial" panose="020B0604020202020204"/>
                <a:ea typeface="+mn-ea"/>
                <a:cs typeface="+mn-cs"/>
              </a:rPr>
              <a:t>Minority enrollment in clinical trials? </a:t>
            </a:r>
            <a:r>
              <a:rPr kumimoji="0" lang="en-US" sz="9600" b="1" i="0" u="none" strike="noStrike" kern="1200" cap="none" spc="0" normalizeH="0" baseline="0" noProof="0" dirty="0" smtClean="0">
                <a:ln>
                  <a:noFill/>
                </a:ln>
                <a:solidFill>
                  <a:srgbClr val="6CACE4"/>
                </a:solidFill>
                <a:effectLst/>
                <a:uLnTx/>
                <a:uFillTx/>
                <a:latin typeface="Arial Black" panose="020B0A04020102020204" pitchFamily="34" charset="0"/>
                <a:ea typeface="+mn-ea"/>
                <a:cs typeface="+mn-cs"/>
              </a:rPr>
              <a:t>~10%</a:t>
            </a:r>
          </a:p>
          <a:p>
            <a:pPr marL="0" marR="0" lvl="0" indent="0" algn="l" defTabSz="1828736"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srgbClr val="FFFFFF"/>
                </a:solidFill>
                <a:effectLst/>
                <a:uLnTx/>
                <a:uFillTx/>
                <a:latin typeface="Arial" panose="020B0604020202020204"/>
                <a:ea typeface="+mn-ea"/>
                <a:cs typeface="+mn-cs"/>
              </a:rPr>
              <a:t>Minority populations to rise to over 56% of overall population</a:t>
            </a:r>
          </a:p>
          <a:p>
            <a:pPr marL="0" marR="0" lvl="0" indent="0" algn="l" defTabSz="1828736"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srgbClr val="FFFFFF"/>
              </a:solidFill>
              <a:effectLst/>
              <a:uLnTx/>
              <a:uFillTx/>
              <a:latin typeface="Arial" panose="020B0604020202020204"/>
              <a:ea typeface="+mn-ea"/>
              <a:cs typeface="+mn-cs"/>
            </a:endParaRPr>
          </a:p>
          <a:p>
            <a:pPr marL="0" indent="0" algn="l">
              <a:buFont typeface="Arial" pitchFamily="34" charset="0"/>
              <a:buNone/>
            </a:pPr>
            <a:endParaRPr lang="en-US" sz="1200" dirty="0"/>
          </a:p>
        </p:txBody>
      </p:sp>
      <p:sp>
        <p:nvSpPr>
          <p:cNvPr id="4" name="Slide Number Placeholder 3"/>
          <p:cNvSpPr>
            <a:spLocks noGrp="1"/>
          </p:cNvSpPr>
          <p:nvPr>
            <p:ph type="sldNum" sz="quarter" idx="10"/>
          </p:nvPr>
        </p:nvSpPr>
        <p:spPr/>
        <p:txBody>
          <a:bodyPr/>
          <a:lstStyle/>
          <a:p>
            <a:fld id="{2CB8E02F-3A38-8D4C-A64D-91AFCA468BB7}" type="slidenum">
              <a:rPr lang="en-US" smtClean="0"/>
              <a:t>10</a:t>
            </a:fld>
            <a:endParaRPr lang="en-US" dirty="0"/>
          </a:p>
        </p:txBody>
      </p:sp>
    </p:spTree>
    <p:extLst>
      <p:ext uri="{BB962C8B-B14F-4D97-AF65-F5344CB8AC3E}">
        <p14:creationId xmlns:p14="http://schemas.microsoft.com/office/powerpoint/2010/main" val="1629438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These sites were selected in an effort to represent SYHC’s diverse geographic catchment area, and to increase the probability of engaging multiple diverse populations </a:t>
            </a:r>
          </a:p>
          <a:p>
            <a:endParaRPr lang="en-US" sz="1200" baseline="0" dirty="0" smtClean="0"/>
          </a:p>
          <a:p>
            <a:r>
              <a:rPr lang="en-US" sz="1200" baseline="0" dirty="0" smtClean="0"/>
              <a:t>OFHC is most (88%) are Hispanic/Latinos. DRHP is co-located at this site and has offices and resources that facilitate the engagement and assessment of potential participants. </a:t>
            </a:r>
          </a:p>
          <a:p>
            <a:endParaRPr lang="en-US" sz="1200" baseline="0" dirty="0" smtClean="0"/>
          </a:p>
          <a:p>
            <a:r>
              <a:rPr lang="en-US" sz="1200" baseline="0" dirty="0" smtClean="0"/>
              <a:t>CHC OV is 63% Hispanic/Latinos, 17% African-American, 9% White and 1% Asian. This northern site offers a more diverse demographic which includes significant numbers of African-Americans and Asian ethnicities. </a:t>
            </a:r>
          </a:p>
          <a:p>
            <a:endParaRPr lang="en-US" sz="1200" baseline="0" dirty="0" smtClean="0"/>
          </a:p>
          <a:p>
            <a:r>
              <a:rPr lang="en-US" sz="1200" baseline="0" dirty="0" smtClean="0"/>
              <a:t>In addition, these two clinics were also selected for the convenience of their infrastructure and room/space availability for the recruitment and the implementation of the study activities.</a:t>
            </a:r>
          </a:p>
        </p:txBody>
      </p:sp>
      <p:sp>
        <p:nvSpPr>
          <p:cNvPr id="4" name="Slide Number Placeholder 3"/>
          <p:cNvSpPr>
            <a:spLocks noGrp="1"/>
          </p:cNvSpPr>
          <p:nvPr>
            <p:ph type="sldNum" sz="quarter" idx="10"/>
          </p:nvPr>
        </p:nvSpPr>
        <p:spPr/>
        <p:txBody>
          <a:bodyPr/>
          <a:lstStyle/>
          <a:p>
            <a:pPr>
              <a:defRPr/>
            </a:pPr>
            <a:fld id="{A601E57C-1B1B-4899-8F56-B1600321D1D3}" type="slidenum">
              <a:rPr lang="en-US" smtClean="0"/>
              <a:pPr>
                <a:defRPr/>
              </a:pPr>
              <a:t>11</a:t>
            </a:fld>
            <a:endParaRPr lang="en-US" dirty="0"/>
          </a:p>
        </p:txBody>
      </p:sp>
    </p:spTree>
    <p:extLst>
      <p:ext uri="{BB962C8B-B14F-4D97-AF65-F5344CB8AC3E}">
        <p14:creationId xmlns:p14="http://schemas.microsoft.com/office/powerpoint/2010/main" val="59904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06466" y="5342925"/>
            <a:ext cx="14833598" cy="4572000"/>
          </a:xfrm>
        </p:spPr>
        <p:txBody>
          <a:bodyPr anchor="ctr" anchorCtr="0"/>
          <a:lstStyle>
            <a:lvl1pPr algn="l">
              <a:lnSpc>
                <a:spcPct val="100000"/>
              </a:lnSpc>
              <a:defRPr sz="12000" b="1"/>
            </a:lvl1pPr>
          </a:lstStyle>
          <a:p>
            <a:r>
              <a:rPr lang="en-US" dirty="0"/>
              <a:t>Click to edit Master title style</a:t>
            </a:r>
          </a:p>
        </p:txBody>
      </p:sp>
      <p:sp>
        <p:nvSpPr>
          <p:cNvPr id="3" name="Subtitle 2"/>
          <p:cNvSpPr>
            <a:spLocks noGrp="1"/>
          </p:cNvSpPr>
          <p:nvPr>
            <p:ph type="subTitle" idx="1"/>
          </p:nvPr>
        </p:nvSpPr>
        <p:spPr>
          <a:xfrm>
            <a:off x="906465" y="2187240"/>
            <a:ext cx="14833599" cy="1530350"/>
          </a:xfrm>
        </p:spPr>
        <p:txBody>
          <a:bodyPr numCol="1" anchor="b">
            <a:noAutofit/>
          </a:bodyPr>
          <a:lstStyle>
            <a:lvl1pPr marL="0" indent="0" algn="l" fontAlgn="b">
              <a:lnSpc>
                <a:spcPct val="114000"/>
              </a:lnSpc>
              <a:buNone/>
              <a:defRPr sz="7200"/>
            </a:lvl1pPr>
            <a:lvl2pPr marL="680102" indent="0" algn="ctr">
              <a:buNone/>
              <a:defRPr sz="2974"/>
            </a:lvl2pPr>
            <a:lvl3pPr marL="1360203" indent="0" algn="ctr">
              <a:buNone/>
              <a:defRPr sz="2677"/>
            </a:lvl3pPr>
            <a:lvl4pPr marL="2040305" indent="0" algn="ctr">
              <a:buNone/>
              <a:defRPr sz="2381"/>
            </a:lvl4pPr>
            <a:lvl5pPr marL="2720407" indent="0" algn="ctr">
              <a:buNone/>
              <a:defRPr sz="2381"/>
            </a:lvl5pPr>
            <a:lvl6pPr marL="3400509" indent="0" algn="ctr">
              <a:buNone/>
              <a:defRPr sz="2381"/>
            </a:lvl6pPr>
            <a:lvl7pPr marL="4080611" indent="0" algn="ctr">
              <a:buNone/>
              <a:defRPr sz="2381"/>
            </a:lvl7pPr>
            <a:lvl8pPr marL="4760710" indent="0" algn="ctr">
              <a:buNone/>
              <a:defRPr sz="2381"/>
            </a:lvl8pPr>
            <a:lvl9pPr marL="5440812" indent="0" algn="ctr">
              <a:buNone/>
              <a:defRPr sz="2381"/>
            </a:lvl9pPr>
          </a:lstStyle>
          <a:p>
            <a:r>
              <a:rPr lang="en-US" dirty="0"/>
              <a:t>Click to edit Master subtitle style</a:t>
            </a:r>
          </a:p>
        </p:txBody>
      </p:sp>
      <p:cxnSp>
        <p:nvCxnSpPr>
          <p:cNvPr id="6" name="Straight Connector 5"/>
          <p:cNvCxnSpPr/>
          <p:nvPr/>
        </p:nvCxnSpPr>
        <p:spPr>
          <a:xfrm>
            <a:off x="906462" y="10044113"/>
            <a:ext cx="225567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3454147" y="10969625"/>
            <a:ext cx="10963656" cy="1764792"/>
          </a:xfrm>
        </p:spPr>
        <p:txBody>
          <a:bodyPr numCol="1">
            <a:noAutofit/>
          </a:bodyPr>
          <a:lstStyle>
            <a:lvl1pPr marL="0" indent="0">
              <a:lnSpc>
                <a:spcPct val="114000"/>
              </a:lnSpc>
              <a:spcBef>
                <a:spcPts val="0"/>
              </a:spcBef>
              <a:buFontTx/>
              <a:buNone/>
              <a:defRPr sz="4000"/>
            </a:lvl1pPr>
            <a:lvl2pPr marL="0" indent="0">
              <a:lnSpc>
                <a:spcPts val="4200"/>
              </a:lnSpc>
              <a:spcBef>
                <a:spcPts val="0"/>
              </a:spcBef>
              <a:buFontTx/>
              <a:buNone/>
              <a:defRPr sz="3000"/>
            </a:lvl2pPr>
            <a:lvl3pPr marL="0" indent="0">
              <a:lnSpc>
                <a:spcPts val="4200"/>
              </a:lnSpc>
              <a:spcBef>
                <a:spcPts val="0"/>
              </a:spcBef>
              <a:buFontTx/>
              <a:buNone/>
              <a:defRPr sz="3000"/>
            </a:lvl3pPr>
            <a:lvl4pPr marL="0" indent="0">
              <a:lnSpc>
                <a:spcPts val="4200"/>
              </a:lnSpc>
              <a:spcBef>
                <a:spcPts val="0"/>
              </a:spcBef>
              <a:buFontTx/>
              <a:buNone/>
              <a:defRPr sz="3000"/>
            </a:lvl4pPr>
            <a:lvl5pPr marL="0" indent="0">
              <a:lnSpc>
                <a:spcPts val="4200"/>
              </a:lnSpc>
              <a:spcBef>
                <a:spcPts val="0"/>
              </a:spcBef>
              <a:buFontTx/>
              <a:buNone/>
              <a:defRPr sz="3000"/>
            </a:lvl5pPr>
          </a:lstStyle>
          <a:p>
            <a:pPr lvl="0"/>
            <a:r>
              <a:rPr lang="en-US" dirty="0"/>
              <a:t>Click to edit Master text styles</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7057" y="11108579"/>
            <a:ext cx="1672575" cy="1471329"/>
          </a:xfrm>
          <a:prstGeom prst="rect">
            <a:avLst/>
          </a:prstGeom>
        </p:spPr>
      </p:pic>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7057" y="11108579"/>
            <a:ext cx="1672575" cy="1471329"/>
          </a:xfrm>
          <a:prstGeom prst="rect">
            <a:avLst/>
          </a:prstGeom>
        </p:spPr>
      </p:pic>
      <p:pic>
        <p:nvPicPr>
          <p:cNvPr id="12" name="Picture 11">
            <a:extLst>
              <a:ext uri="{FF2B5EF4-FFF2-40B4-BE49-F238E27FC236}">
                <a16:creationId xmlns="" xmlns:a16="http://schemas.microsoft.com/office/drawing/2014/main" id="{2E2FCC35-9BBF-46A1-A54C-987AFED15A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365086" y="6065355"/>
            <a:ext cx="7117618" cy="6014549"/>
          </a:xfrm>
          <a:prstGeom prst="rect">
            <a:avLst/>
          </a:prstGeom>
        </p:spPr>
      </p:pic>
    </p:spTree>
    <p:extLst>
      <p:ext uri="{BB962C8B-B14F-4D97-AF65-F5344CB8AC3E}">
        <p14:creationId xmlns:p14="http://schemas.microsoft.com/office/powerpoint/2010/main" val="2317028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2" name="Straight Connector 11"/>
          <p:cNvCxnSpPr/>
          <p:nvPr/>
        </p:nvCxnSpPr>
        <p:spPr>
          <a:xfrm>
            <a:off x="906462" y="1524000"/>
            <a:ext cx="2255678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
        <p:nvSpPr>
          <p:cNvPr id="3" name="Title 2"/>
          <p:cNvSpPr>
            <a:spLocks noGrp="1"/>
          </p:cNvSpPr>
          <p:nvPr>
            <p:ph type="title"/>
          </p:nvPr>
        </p:nvSpPr>
        <p:spPr/>
        <p:txBody>
          <a:bodyPr/>
          <a:lstStyle/>
          <a:p>
            <a:r>
              <a:rPr lang="en-US"/>
              <a:t>Click to edit Master title style</a:t>
            </a:r>
          </a:p>
        </p:txBody>
      </p:sp>
      <p:sp>
        <p:nvSpPr>
          <p:cNvPr id="6" name="Text Placeholder 6"/>
          <p:cNvSpPr>
            <a:spLocks noGrp="1"/>
          </p:cNvSpPr>
          <p:nvPr>
            <p:ph type="body" sz="quarter" idx="12"/>
          </p:nvPr>
        </p:nvSpPr>
        <p:spPr>
          <a:xfrm>
            <a:off x="0" y="12238673"/>
            <a:ext cx="24387175" cy="1477328"/>
          </a:xfrm>
          <a:solidFill>
            <a:schemeClr val="tx1"/>
          </a:solidFill>
        </p:spPr>
        <p:txBody>
          <a:bodyPr lIns="914400" tIns="457200" rIns="914400" bIns="457200" anchor="b" anchorCtr="0">
            <a:spAutoFit/>
          </a:bodyPr>
          <a:lstStyle>
            <a:lvl1pPr marL="0" indent="0" algn="ctr">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3059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
        <p:nvSpPr>
          <p:cNvPr id="3" name="Text Placeholder 6"/>
          <p:cNvSpPr>
            <a:spLocks noGrp="1"/>
          </p:cNvSpPr>
          <p:nvPr>
            <p:ph type="body" sz="quarter" idx="12"/>
          </p:nvPr>
        </p:nvSpPr>
        <p:spPr>
          <a:xfrm>
            <a:off x="0" y="12238673"/>
            <a:ext cx="24387175" cy="1477328"/>
          </a:xfrm>
          <a:solidFill>
            <a:schemeClr val="tx1"/>
          </a:solidFill>
        </p:spPr>
        <p:txBody>
          <a:bodyPr lIns="914400" tIns="457200" rIns="914400" bIns="457200" anchor="b" anchorCtr="0">
            <a:spAutoFit/>
          </a:bodyPr>
          <a:lstStyle>
            <a:lvl1pPr marL="0" indent="0" algn="ctr">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203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ne Column Text">
    <p:spTree>
      <p:nvGrpSpPr>
        <p:cNvPr id="1" name=""/>
        <p:cNvGrpSpPr/>
        <p:nvPr/>
      </p:nvGrpSpPr>
      <p:grpSpPr>
        <a:xfrm>
          <a:off x="0" y="0"/>
          <a:ext cx="0" cy="0"/>
          <a:chOff x="0" y="0"/>
          <a:chExt cx="0" cy="0"/>
        </a:xfrm>
      </p:grpSpPr>
      <p:sp>
        <p:nvSpPr>
          <p:cNvPr id="14" name="Title 9"/>
          <p:cNvSpPr>
            <a:spLocks noGrp="1"/>
          </p:cNvSpPr>
          <p:nvPr>
            <p:ph type="title"/>
          </p:nvPr>
        </p:nvSpPr>
        <p:spPr>
          <a:xfrm>
            <a:off x="906465" y="764386"/>
            <a:ext cx="22556787" cy="759614"/>
          </a:xfrm>
        </p:spPr>
        <p:txBody>
          <a:bodyPr/>
          <a:lstStyle>
            <a:lvl1pPr>
              <a:lnSpc>
                <a:spcPts val="4800"/>
              </a:lnSpc>
              <a:defRPr sz="4800"/>
            </a:lvl1pPr>
          </a:lstStyle>
          <a:p>
            <a:r>
              <a:rPr lang="en-US"/>
              <a:t>Click to edit Master title style</a:t>
            </a:r>
            <a:endParaRPr lang="en-US" dirty="0"/>
          </a:p>
        </p:txBody>
      </p:sp>
      <p:sp>
        <p:nvSpPr>
          <p:cNvPr id="2" name="Slide Number Placeholder 1"/>
          <p:cNvSpPr>
            <a:spLocks noGrp="1"/>
          </p:cNvSpPr>
          <p:nvPr>
            <p:ph type="sldNum" sz="quarter" idx="10"/>
          </p:nvPr>
        </p:nvSpPr>
        <p:spPr/>
        <p:txBody>
          <a:bodyPr/>
          <a:lstStyle/>
          <a:p>
            <a:fld id="{3B84E91D-5E50-CA47-AE58-EB3F18DE5D50}" type="slidenum">
              <a:rPr lang="en-US" smtClean="0"/>
              <a:pPr/>
              <a:t>‹#›</a:t>
            </a:fld>
            <a:endParaRPr lang="en-US"/>
          </a:p>
        </p:txBody>
      </p:sp>
      <p:sp>
        <p:nvSpPr>
          <p:cNvPr id="4" name="Text Placeholder 3"/>
          <p:cNvSpPr>
            <a:spLocks noGrp="1"/>
          </p:cNvSpPr>
          <p:nvPr>
            <p:ph type="body" sz="quarter" idx="11"/>
          </p:nvPr>
        </p:nvSpPr>
        <p:spPr>
          <a:xfrm>
            <a:off x="927848" y="2525900"/>
            <a:ext cx="10945066" cy="995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735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906466" y="764386"/>
            <a:ext cx="22556787" cy="759614"/>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cxnSp>
        <p:nvCxnSpPr>
          <p:cNvPr id="58" name="Shape 58"/>
          <p:cNvCxnSpPr/>
          <p:nvPr/>
        </p:nvCxnSpPr>
        <p:spPr>
          <a:xfrm>
            <a:off x="906463" y="1524000"/>
            <a:ext cx="22556787" cy="0"/>
          </a:xfrm>
          <a:prstGeom prst="straightConnector1">
            <a:avLst/>
          </a:prstGeom>
          <a:noFill/>
          <a:ln w="9525" cap="flat" cmpd="sng">
            <a:solidFill>
              <a:schemeClr val="accent1"/>
            </a:solidFill>
            <a:prstDash val="solid"/>
            <a:miter lim="800000"/>
            <a:headEnd type="none" w="sm" len="sm"/>
            <a:tailEnd type="none" w="sm" len="sm"/>
          </a:ln>
        </p:spPr>
      </p:cxnSp>
      <p:sp>
        <p:nvSpPr>
          <p:cNvPr id="59" name="Shape 59"/>
          <p:cNvSpPr txBox="1">
            <a:spLocks noGrp="1"/>
          </p:cNvSpPr>
          <p:nvPr>
            <p:ph type="sldNum" idx="12"/>
          </p:nvPr>
        </p:nvSpPr>
        <p:spPr>
          <a:xfrm>
            <a:off x="17972088" y="12347575"/>
            <a:ext cx="5487987" cy="730250"/>
          </a:xfrm>
          <a:prstGeom prst="rect">
            <a:avLst/>
          </a:prstGeom>
          <a:noFill/>
          <a:ln>
            <a:noFill/>
          </a:ln>
        </p:spPr>
        <p:txBody>
          <a:bodyPr spcFirstLastPara="1" wrap="square" lIns="0" tIns="0" rIns="0" bIns="0" anchor="ctr" anchorCtr="0">
            <a:noAutofit/>
          </a:bodyPr>
          <a:lstStyle>
            <a:lvl1pPr marL="0" marR="0" lvl="0" indent="0" algn="r" rtl="0">
              <a:lnSpc>
                <a:spcPct val="133333"/>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lnSpc>
                <a:spcPct val="133333"/>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lnSpc>
                <a:spcPct val="133333"/>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lnSpc>
                <a:spcPct val="133333"/>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lnSpc>
                <a:spcPct val="133333"/>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lnSpc>
                <a:spcPct val="133333"/>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lnSpc>
                <a:spcPct val="133333"/>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lnSpc>
                <a:spcPct val="133333"/>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lnSpc>
                <a:spcPct val="133333"/>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254694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6471" y="5342924"/>
            <a:ext cx="14833598" cy="4572000"/>
          </a:xfrm>
        </p:spPr>
        <p:txBody>
          <a:bodyPr anchor="ctr" anchorCtr="0"/>
          <a:lstStyle>
            <a:lvl1pPr algn="l">
              <a:lnSpc>
                <a:spcPct val="100000"/>
              </a:lnSpc>
              <a:defRPr sz="11900" b="1">
                <a:solidFill>
                  <a:schemeClr val="bg1"/>
                </a:solidFill>
              </a:defRPr>
            </a:lvl1pPr>
          </a:lstStyle>
          <a:p>
            <a:r>
              <a:rPr lang="en-US" dirty="0"/>
              <a:t>Click to edit Master title style</a:t>
            </a:r>
          </a:p>
        </p:txBody>
      </p:sp>
      <p:cxnSp>
        <p:nvCxnSpPr>
          <p:cNvPr id="6" name="Straight Connector 5"/>
          <p:cNvCxnSpPr/>
          <p:nvPr/>
        </p:nvCxnSpPr>
        <p:spPr>
          <a:xfrm>
            <a:off x="906462" y="10044114"/>
            <a:ext cx="2255678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947063" y="10969626"/>
            <a:ext cx="10963654" cy="1764792"/>
          </a:xfrm>
        </p:spPr>
        <p:txBody>
          <a:bodyPr numCol="1">
            <a:noAutofit/>
          </a:bodyPr>
          <a:lstStyle>
            <a:lvl1pPr marL="0" indent="0">
              <a:lnSpc>
                <a:spcPct val="114000"/>
              </a:lnSpc>
              <a:spcBef>
                <a:spcPts val="0"/>
              </a:spcBef>
              <a:buFontTx/>
              <a:buNone/>
              <a:defRPr sz="4000">
                <a:solidFill>
                  <a:schemeClr val="bg1"/>
                </a:solidFill>
              </a:defRPr>
            </a:lvl1pPr>
            <a:lvl2pPr marL="0" indent="0">
              <a:lnSpc>
                <a:spcPts val="4200"/>
              </a:lnSpc>
              <a:spcBef>
                <a:spcPts val="0"/>
              </a:spcBef>
              <a:buFontTx/>
              <a:buNone/>
              <a:defRPr sz="3100"/>
            </a:lvl2pPr>
            <a:lvl3pPr marL="0" indent="0">
              <a:lnSpc>
                <a:spcPts val="4200"/>
              </a:lnSpc>
              <a:spcBef>
                <a:spcPts val="0"/>
              </a:spcBef>
              <a:buFontTx/>
              <a:buNone/>
              <a:defRPr sz="3100"/>
            </a:lvl3pPr>
            <a:lvl4pPr marL="0" indent="0">
              <a:lnSpc>
                <a:spcPts val="4200"/>
              </a:lnSpc>
              <a:spcBef>
                <a:spcPts val="0"/>
              </a:spcBef>
              <a:buFontTx/>
              <a:buNone/>
              <a:defRPr sz="3100"/>
            </a:lvl4pPr>
            <a:lvl5pPr marL="0" indent="0">
              <a:lnSpc>
                <a:spcPts val="4200"/>
              </a:lnSpc>
              <a:spcBef>
                <a:spcPts val="0"/>
              </a:spcBef>
              <a:buFontTx/>
              <a:buNone/>
              <a:defRPr sz="3100"/>
            </a:lvl5pPr>
          </a:lstStyle>
          <a:p>
            <a:pPr lvl="0"/>
            <a:r>
              <a:rPr lang="en-US" dirty="0"/>
              <a:t>Click to edit Master text styles</a:t>
            </a:r>
          </a:p>
        </p:txBody>
      </p:sp>
      <p:pic>
        <p:nvPicPr>
          <p:cNvPr id="3" name="Picture 2"/>
          <p:cNvPicPr>
            <a:picLocks noChangeAspect="1"/>
          </p:cNvPicPr>
          <p:nvPr userDrawn="1"/>
        </p:nvPicPr>
        <p:blipFill>
          <a:blip r:embed="rId2"/>
          <a:stretch>
            <a:fillRect/>
          </a:stretch>
        </p:blipFill>
        <p:spPr>
          <a:xfrm>
            <a:off x="947060" y="1"/>
            <a:ext cx="4682218" cy="2670026"/>
          </a:xfrm>
          <a:prstGeom prst="rect">
            <a:avLst/>
          </a:prstGeom>
        </p:spPr>
      </p:pic>
    </p:spTree>
    <p:extLst>
      <p:ext uri="{BB962C8B-B14F-4D97-AF65-F5344CB8AC3E}">
        <p14:creationId xmlns:p14="http://schemas.microsoft.com/office/powerpoint/2010/main" val="857146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1" i="0">
                <a:solidFill>
                  <a:srgbClr val="00AAEB"/>
                </a:solidFill>
                <a:latin typeface="Calibri"/>
                <a:cs typeface="Calibri"/>
              </a:defRPr>
            </a:lvl1pPr>
          </a:lstStyle>
          <a:p>
            <a:endParaRPr/>
          </a:p>
        </p:txBody>
      </p:sp>
      <p:sp>
        <p:nvSpPr>
          <p:cNvPr id="3" name="Holder 3"/>
          <p:cNvSpPr>
            <a:spLocks noGrp="1"/>
          </p:cNvSpPr>
          <p:nvPr>
            <p:ph type="ftr" sz="quarter" idx="5"/>
          </p:nvPr>
        </p:nvSpPr>
        <p:spPr>
          <a:xfrm>
            <a:off x="21068420" y="12513525"/>
            <a:ext cx="1964522" cy="273027"/>
          </a:xfrm>
          <a:prstGeom prst="rect">
            <a:avLst/>
          </a:prstGeom>
        </p:spPr>
        <p:txBody>
          <a:bodyPr lIns="0" tIns="0" rIns="0" bIns="0"/>
          <a:lstStyle>
            <a:lvl1pPr>
              <a:defRPr sz="2300" b="1" i="0">
                <a:solidFill>
                  <a:schemeClr val="tx1"/>
                </a:solidFill>
                <a:latin typeface="Calibri"/>
                <a:cs typeface="Calibri"/>
              </a:defRPr>
            </a:lvl1pPr>
          </a:lstStyle>
          <a:p>
            <a:pPr marL="29401">
              <a:lnSpc>
                <a:spcPts val="2500"/>
              </a:lnSpc>
            </a:pPr>
            <a:r>
              <a:rPr lang="en-US" spc="-23" smtClean="0"/>
              <a:t>AUGUST</a:t>
            </a:r>
            <a:r>
              <a:rPr lang="en-US" spc="-185" smtClean="0"/>
              <a:t> </a:t>
            </a:r>
            <a:r>
              <a:rPr lang="en-US" smtClean="0"/>
              <a:t>2016</a:t>
            </a:r>
            <a:endParaRPr lang="en-US" dirty="0"/>
          </a:p>
        </p:txBody>
      </p:sp>
      <p:sp>
        <p:nvSpPr>
          <p:cNvPr id="4" name="Holder 4"/>
          <p:cNvSpPr>
            <a:spLocks noGrp="1"/>
          </p:cNvSpPr>
          <p:nvPr>
            <p:ph type="dt" sz="half" idx="6"/>
          </p:nvPr>
        </p:nvSpPr>
        <p:spPr>
          <a:xfrm>
            <a:off x="1453927" y="12513525"/>
            <a:ext cx="9505381" cy="273027"/>
          </a:xfrm>
          <a:prstGeom prst="rect">
            <a:avLst/>
          </a:prstGeom>
        </p:spPr>
        <p:txBody>
          <a:bodyPr lIns="0" tIns="0" rIns="0" bIns="0"/>
          <a:lstStyle>
            <a:lvl1pPr>
              <a:defRPr sz="2300" b="1" i="0">
                <a:solidFill>
                  <a:schemeClr val="tx1"/>
                </a:solidFill>
                <a:latin typeface="Calibri"/>
                <a:cs typeface="Calibri"/>
              </a:defRPr>
            </a:lvl1pPr>
          </a:lstStyle>
          <a:p>
            <a:pPr marL="29401">
              <a:lnSpc>
                <a:spcPts val="2500"/>
              </a:lnSpc>
            </a:pPr>
            <a:r>
              <a:rPr lang="en-US" smtClean="0"/>
              <a:t>An </a:t>
            </a:r>
            <a:r>
              <a:rPr lang="en-US" spc="-12" smtClean="0"/>
              <a:t>Introduction </a:t>
            </a:r>
            <a:r>
              <a:rPr lang="en-US" spc="-23" smtClean="0"/>
              <a:t>to </a:t>
            </a:r>
            <a:r>
              <a:rPr lang="en-US" smtClean="0"/>
              <a:t>the </a:t>
            </a:r>
            <a:r>
              <a:rPr lang="en-US" spc="-12" smtClean="0"/>
              <a:t>Precision </a:t>
            </a:r>
            <a:r>
              <a:rPr lang="en-US" smtClean="0"/>
              <a:t>Medicine </a:t>
            </a:r>
            <a:r>
              <a:rPr lang="en-US" spc="-12" smtClean="0"/>
              <a:t>Initiative® </a:t>
            </a:r>
            <a:r>
              <a:rPr lang="en-US" smtClean="0"/>
              <a:t>Cohort</a:t>
            </a:r>
            <a:r>
              <a:rPr lang="en-US" spc="69" smtClean="0"/>
              <a:t> </a:t>
            </a:r>
            <a:r>
              <a:rPr lang="en-US" spc="-23" smtClean="0"/>
              <a:t>Program</a:t>
            </a:r>
            <a:endParaRPr lang="en-US" spc="-23"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556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65"/>
            <a:ext cx="20729099" cy="2940050"/>
          </a:xfrm>
        </p:spPr>
        <p:txBody>
          <a:bodyPr/>
          <a:lstStyle/>
          <a:p>
            <a:r>
              <a:rPr lang="en-US"/>
              <a:t>Click to edit Master title style</a:t>
            </a:r>
            <a:endParaRPr lang="es-MX"/>
          </a:p>
        </p:txBody>
      </p:sp>
      <p:sp>
        <p:nvSpPr>
          <p:cNvPr id="3" name="Subtitle 2"/>
          <p:cNvSpPr>
            <a:spLocks noGrp="1"/>
          </p:cNvSpPr>
          <p:nvPr>
            <p:ph type="subTitle" idx="1"/>
          </p:nvPr>
        </p:nvSpPr>
        <p:spPr>
          <a:xfrm>
            <a:off x="3658076" y="7772400"/>
            <a:ext cx="17071023" cy="3505200"/>
          </a:xfrm>
        </p:spPr>
        <p:txBody>
          <a:bodyPr/>
          <a:lstStyle>
            <a:lvl1pPr marL="0" indent="0" algn="ctr">
              <a:buNone/>
              <a:defRPr/>
            </a:lvl1pPr>
            <a:lvl2pPr marL="1087363" indent="0" algn="ctr">
              <a:buNone/>
              <a:defRPr/>
            </a:lvl2pPr>
            <a:lvl3pPr marL="2174725" indent="0" algn="ctr">
              <a:buNone/>
              <a:defRPr/>
            </a:lvl3pPr>
            <a:lvl4pPr marL="3262097" indent="0" algn="ctr">
              <a:buNone/>
              <a:defRPr/>
            </a:lvl4pPr>
            <a:lvl5pPr marL="4349453" indent="0" algn="ctr">
              <a:buNone/>
              <a:defRPr/>
            </a:lvl5pPr>
            <a:lvl6pPr marL="5436818" indent="0" algn="ctr">
              <a:buNone/>
              <a:defRPr/>
            </a:lvl6pPr>
            <a:lvl7pPr marL="6524178" indent="0" algn="ctr">
              <a:buNone/>
              <a:defRPr/>
            </a:lvl7pPr>
            <a:lvl8pPr marL="7611543" indent="0" algn="ctr">
              <a:buNone/>
              <a:defRPr/>
            </a:lvl8pPr>
            <a:lvl9pPr marL="8698906" indent="0" algn="ctr">
              <a:buNone/>
              <a:defRPr/>
            </a:lvl9pPr>
          </a:lstStyle>
          <a:p>
            <a:r>
              <a:rPr lang="en-US"/>
              <a:t>Click to edit Master subtitle style</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6" name="Rectangle 6"/>
          <p:cNvSpPr>
            <a:spLocks noGrp="1" noChangeArrowheads="1"/>
          </p:cNvSpPr>
          <p:nvPr>
            <p:ph type="sldNum" sz="quarter" idx="12"/>
          </p:nvPr>
        </p:nvSpPr>
        <p:spPr>
          <a:ln/>
        </p:spPr>
        <p:txBody>
          <a:bodyPr/>
          <a:lstStyle>
            <a:lvl1pPr>
              <a:defRPr/>
            </a:lvl1pPr>
          </a:lstStyle>
          <a:p>
            <a:pPr>
              <a:defRPr/>
            </a:pPr>
            <a:fld id="{C66FF8F4-AB0D-4629-AE4B-2B0B3D99A21E}" type="slidenum">
              <a:rPr lang="en-US" altLang="es-MX"/>
              <a:pPr>
                <a:defRPr/>
              </a:pPr>
              <a:t>‹#›</a:t>
            </a:fld>
            <a:endParaRPr lang="en-US" altLang="es-MX"/>
          </a:p>
        </p:txBody>
      </p:sp>
    </p:spTree>
    <p:extLst>
      <p:ext uri="{BB962C8B-B14F-4D97-AF65-F5344CB8AC3E}">
        <p14:creationId xmlns:p14="http://schemas.microsoft.com/office/powerpoint/2010/main" val="145016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6" name="Rectangle 6"/>
          <p:cNvSpPr>
            <a:spLocks noGrp="1" noChangeArrowheads="1"/>
          </p:cNvSpPr>
          <p:nvPr>
            <p:ph type="sldNum" sz="quarter" idx="12"/>
          </p:nvPr>
        </p:nvSpPr>
        <p:spPr>
          <a:ln/>
        </p:spPr>
        <p:txBody>
          <a:bodyPr/>
          <a:lstStyle>
            <a:lvl1pPr>
              <a:defRPr/>
            </a:lvl1pPr>
          </a:lstStyle>
          <a:p>
            <a:pPr>
              <a:defRPr/>
            </a:pPr>
            <a:fld id="{B49C9E16-14A5-4037-ABD9-EFB17E4FD036}" type="slidenum">
              <a:rPr lang="en-US" altLang="es-MX"/>
              <a:pPr>
                <a:defRPr/>
              </a:pPr>
              <a:t>‹#›</a:t>
            </a:fld>
            <a:endParaRPr lang="en-US" altLang="es-MX"/>
          </a:p>
        </p:txBody>
      </p:sp>
    </p:spTree>
    <p:extLst>
      <p:ext uri="{BB962C8B-B14F-4D97-AF65-F5344CB8AC3E}">
        <p14:creationId xmlns:p14="http://schemas.microsoft.com/office/powerpoint/2010/main" val="3129905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9500" b="1" cap="all"/>
            </a:lvl1pPr>
          </a:lstStyle>
          <a:p>
            <a:r>
              <a:rPr lang="en-US"/>
              <a:t>Click to edit Master title style</a:t>
            </a:r>
            <a:endParaRPr lang="es-MX"/>
          </a:p>
        </p:txBody>
      </p:sp>
      <p:sp>
        <p:nvSpPr>
          <p:cNvPr id="3" name="Text Placeholder 2"/>
          <p:cNvSpPr>
            <a:spLocks noGrp="1"/>
          </p:cNvSpPr>
          <p:nvPr>
            <p:ph type="body" idx="1"/>
          </p:nvPr>
        </p:nvSpPr>
        <p:spPr>
          <a:xfrm>
            <a:off x="1926419" y="5813441"/>
            <a:ext cx="20729099" cy="3000374"/>
          </a:xfrm>
        </p:spPr>
        <p:txBody>
          <a:bodyPr anchor="b"/>
          <a:lstStyle>
            <a:lvl1pPr marL="0" indent="0">
              <a:buNone/>
              <a:defRPr sz="4800"/>
            </a:lvl1pPr>
            <a:lvl2pPr marL="1087363" indent="0">
              <a:buNone/>
              <a:defRPr sz="4300"/>
            </a:lvl2pPr>
            <a:lvl3pPr marL="2174725" indent="0">
              <a:buNone/>
              <a:defRPr sz="3800"/>
            </a:lvl3pPr>
            <a:lvl4pPr marL="3262097" indent="0">
              <a:buNone/>
              <a:defRPr sz="3300"/>
            </a:lvl4pPr>
            <a:lvl5pPr marL="4349453" indent="0">
              <a:buNone/>
              <a:defRPr sz="3300"/>
            </a:lvl5pPr>
            <a:lvl6pPr marL="5436818" indent="0">
              <a:buNone/>
              <a:defRPr sz="3300"/>
            </a:lvl6pPr>
            <a:lvl7pPr marL="6524178" indent="0">
              <a:buNone/>
              <a:defRPr sz="3300"/>
            </a:lvl7pPr>
            <a:lvl8pPr marL="7611543" indent="0">
              <a:buNone/>
              <a:defRPr sz="3300"/>
            </a:lvl8pPr>
            <a:lvl9pPr marL="8698906" indent="0">
              <a:buNone/>
              <a:defRPr sz="3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6" name="Rectangle 6"/>
          <p:cNvSpPr>
            <a:spLocks noGrp="1" noChangeArrowheads="1"/>
          </p:cNvSpPr>
          <p:nvPr>
            <p:ph type="sldNum" sz="quarter" idx="12"/>
          </p:nvPr>
        </p:nvSpPr>
        <p:spPr>
          <a:ln/>
        </p:spPr>
        <p:txBody>
          <a:bodyPr/>
          <a:lstStyle>
            <a:lvl1pPr>
              <a:defRPr/>
            </a:lvl1pPr>
          </a:lstStyle>
          <a:p>
            <a:pPr>
              <a:defRPr/>
            </a:pPr>
            <a:fld id="{091EA325-7A8F-4EBC-B1A0-BED5B50A081F}" type="slidenum">
              <a:rPr lang="en-US" altLang="es-MX"/>
              <a:pPr>
                <a:defRPr/>
              </a:pPr>
              <a:t>‹#›</a:t>
            </a:fld>
            <a:endParaRPr lang="en-US" altLang="es-MX"/>
          </a:p>
        </p:txBody>
      </p:sp>
    </p:spTree>
    <p:extLst>
      <p:ext uri="{BB962C8B-B14F-4D97-AF65-F5344CB8AC3E}">
        <p14:creationId xmlns:p14="http://schemas.microsoft.com/office/powerpoint/2010/main" val="1677154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sz="half" idx="1"/>
          </p:nvPr>
        </p:nvSpPr>
        <p:spPr>
          <a:xfrm>
            <a:off x="1219359" y="3200409"/>
            <a:ext cx="10771002"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12396814" y="3200409"/>
            <a:ext cx="10771002"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7" name="Rectangle 6"/>
          <p:cNvSpPr>
            <a:spLocks noGrp="1" noChangeArrowheads="1"/>
          </p:cNvSpPr>
          <p:nvPr>
            <p:ph type="sldNum" sz="quarter" idx="12"/>
          </p:nvPr>
        </p:nvSpPr>
        <p:spPr>
          <a:ln/>
        </p:spPr>
        <p:txBody>
          <a:bodyPr/>
          <a:lstStyle>
            <a:lvl1pPr>
              <a:defRPr/>
            </a:lvl1pPr>
          </a:lstStyle>
          <a:p>
            <a:pPr>
              <a:defRPr/>
            </a:pPr>
            <a:fld id="{4F8889AF-1551-47D9-A57D-4B170E425A51}" type="slidenum">
              <a:rPr lang="en-US" altLang="es-MX"/>
              <a:pPr>
                <a:defRPr/>
              </a:pPr>
              <a:t>‹#›</a:t>
            </a:fld>
            <a:endParaRPr lang="en-US" altLang="es-MX"/>
          </a:p>
        </p:txBody>
      </p:sp>
    </p:spTree>
    <p:extLst>
      <p:ext uri="{BB962C8B-B14F-4D97-AF65-F5344CB8AC3E}">
        <p14:creationId xmlns:p14="http://schemas.microsoft.com/office/powerpoint/2010/main" val="155811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6462" y="4181422"/>
            <a:ext cx="22556787" cy="5579164"/>
          </a:xfrm>
        </p:spPr>
        <p:txBody>
          <a:bodyPr anchor="b"/>
          <a:lstStyle>
            <a:lvl1pPr>
              <a:lnSpc>
                <a:spcPct val="114000"/>
              </a:lnSpc>
              <a:defRPr sz="7200" b="0"/>
            </a:lvl1pPr>
          </a:lstStyle>
          <a:p>
            <a:r>
              <a:rPr lang="en-US" dirty="0"/>
              <a:t>Click to edit Master title style</a:t>
            </a:r>
          </a:p>
        </p:txBody>
      </p:sp>
      <p:cxnSp>
        <p:nvCxnSpPr>
          <p:cNvPr id="8" name="Straight Connector 7"/>
          <p:cNvCxnSpPr/>
          <p:nvPr/>
        </p:nvCxnSpPr>
        <p:spPr>
          <a:xfrm>
            <a:off x="906462" y="10044113"/>
            <a:ext cx="225567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380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MX"/>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5700" b="1"/>
            </a:lvl1pPr>
            <a:lvl2pPr marL="1087363" indent="0">
              <a:buNone/>
              <a:defRPr sz="4800" b="1"/>
            </a:lvl2pPr>
            <a:lvl3pPr marL="2174725" indent="0">
              <a:buNone/>
              <a:defRPr sz="4300" b="1"/>
            </a:lvl3pPr>
            <a:lvl4pPr marL="3262097" indent="0">
              <a:buNone/>
              <a:defRPr sz="3800" b="1"/>
            </a:lvl4pPr>
            <a:lvl5pPr marL="4349453" indent="0">
              <a:buNone/>
              <a:defRPr sz="3800" b="1"/>
            </a:lvl5pPr>
            <a:lvl6pPr marL="5436818" indent="0">
              <a:buNone/>
              <a:defRPr sz="3800" b="1"/>
            </a:lvl6pPr>
            <a:lvl7pPr marL="6524178" indent="0">
              <a:buNone/>
              <a:defRPr sz="3800" b="1"/>
            </a:lvl7pPr>
            <a:lvl8pPr marL="7611543" indent="0">
              <a:buNone/>
              <a:defRPr sz="3800" b="1"/>
            </a:lvl8pPr>
            <a:lvl9pPr marL="8698906" indent="0">
              <a:buNone/>
              <a:defRPr sz="38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p:cNvSpPr>
            <a:spLocks noGrp="1"/>
          </p:cNvSpPr>
          <p:nvPr>
            <p:ph type="body" sz="quarter" idx="3"/>
          </p:nvPr>
        </p:nvSpPr>
        <p:spPr>
          <a:xfrm>
            <a:off x="12388350" y="3070226"/>
            <a:ext cx="10779470" cy="1279524"/>
          </a:xfrm>
        </p:spPr>
        <p:txBody>
          <a:bodyPr anchor="b"/>
          <a:lstStyle>
            <a:lvl1pPr marL="0" indent="0">
              <a:buNone/>
              <a:defRPr sz="5700" b="1"/>
            </a:lvl1pPr>
            <a:lvl2pPr marL="1087363" indent="0">
              <a:buNone/>
              <a:defRPr sz="4800" b="1"/>
            </a:lvl2pPr>
            <a:lvl3pPr marL="2174725" indent="0">
              <a:buNone/>
              <a:defRPr sz="4300" b="1"/>
            </a:lvl3pPr>
            <a:lvl4pPr marL="3262097" indent="0">
              <a:buNone/>
              <a:defRPr sz="3800" b="1"/>
            </a:lvl4pPr>
            <a:lvl5pPr marL="4349453" indent="0">
              <a:buNone/>
              <a:defRPr sz="3800" b="1"/>
            </a:lvl5pPr>
            <a:lvl6pPr marL="5436818" indent="0">
              <a:buNone/>
              <a:defRPr sz="3800" b="1"/>
            </a:lvl6pPr>
            <a:lvl7pPr marL="6524178" indent="0">
              <a:buNone/>
              <a:defRPr sz="3800" b="1"/>
            </a:lvl7pPr>
            <a:lvl8pPr marL="7611543" indent="0">
              <a:buNone/>
              <a:defRPr sz="3800" b="1"/>
            </a:lvl8pPr>
            <a:lvl9pPr marL="8698906" indent="0">
              <a:buNone/>
              <a:defRPr sz="38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70"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9" name="Rectangle 6"/>
          <p:cNvSpPr>
            <a:spLocks noGrp="1" noChangeArrowheads="1"/>
          </p:cNvSpPr>
          <p:nvPr>
            <p:ph type="sldNum" sz="quarter" idx="12"/>
          </p:nvPr>
        </p:nvSpPr>
        <p:spPr>
          <a:ln/>
        </p:spPr>
        <p:txBody>
          <a:bodyPr/>
          <a:lstStyle>
            <a:lvl1pPr>
              <a:defRPr/>
            </a:lvl1pPr>
          </a:lstStyle>
          <a:p>
            <a:pPr>
              <a:defRPr/>
            </a:pPr>
            <a:fld id="{9E629380-79E3-4CA1-8ECB-688802D39776}" type="slidenum">
              <a:rPr lang="en-US" altLang="es-MX"/>
              <a:pPr>
                <a:defRPr/>
              </a:pPr>
              <a:t>‹#›</a:t>
            </a:fld>
            <a:endParaRPr lang="en-US" altLang="es-MX"/>
          </a:p>
        </p:txBody>
      </p:sp>
    </p:spTree>
    <p:extLst>
      <p:ext uri="{BB962C8B-B14F-4D97-AF65-F5344CB8AC3E}">
        <p14:creationId xmlns:p14="http://schemas.microsoft.com/office/powerpoint/2010/main" val="3369991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5" name="Rectangle 6"/>
          <p:cNvSpPr>
            <a:spLocks noGrp="1" noChangeArrowheads="1"/>
          </p:cNvSpPr>
          <p:nvPr>
            <p:ph type="sldNum" sz="quarter" idx="12"/>
          </p:nvPr>
        </p:nvSpPr>
        <p:spPr>
          <a:ln/>
        </p:spPr>
        <p:txBody>
          <a:bodyPr/>
          <a:lstStyle>
            <a:lvl1pPr>
              <a:defRPr/>
            </a:lvl1pPr>
          </a:lstStyle>
          <a:p>
            <a:pPr>
              <a:defRPr/>
            </a:pPr>
            <a:fld id="{3A73894E-F846-467C-A850-746FC2B8887B}" type="slidenum">
              <a:rPr lang="en-US" altLang="es-MX"/>
              <a:pPr>
                <a:defRPr/>
              </a:pPr>
              <a:t>‹#›</a:t>
            </a:fld>
            <a:endParaRPr lang="en-US" altLang="es-MX"/>
          </a:p>
        </p:txBody>
      </p:sp>
    </p:spTree>
    <p:extLst>
      <p:ext uri="{BB962C8B-B14F-4D97-AF65-F5344CB8AC3E}">
        <p14:creationId xmlns:p14="http://schemas.microsoft.com/office/powerpoint/2010/main" val="385890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4" name="Rectangle 6"/>
          <p:cNvSpPr>
            <a:spLocks noGrp="1" noChangeArrowheads="1"/>
          </p:cNvSpPr>
          <p:nvPr>
            <p:ph type="sldNum" sz="quarter" idx="12"/>
          </p:nvPr>
        </p:nvSpPr>
        <p:spPr>
          <a:ln/>
        </p:spPr>
        <p:txBody>
          <a:bodyPr/>
          <a:lstStyle>
            <a:lvl1pPr>
              <a:defRPr/>
            </a:lvl1pPr>
          </a:lstStyle>
          <a:p>
            <a:pPr>
              <a:defRPr/>
            </a:pPr>
            <a:fld id="{128CEDEE-1728-44A8-A5C8-15EDA744A213}" type="slidenum">
              <a:rPr lang="en-US" altLang="es-MX"/>
              <a:pPr>
                <a:defRPr/>
              </a:pPr>
              <a:t>‹#›</a:t>
            </a:fld>
            <a:endParaRPr lang="en-US" altLang="es-MX"/>
          </a:p>
        </p:txBody>
      </p:sp>
    </p:spTree>
    <p:extLst>
      <p:ext uri="{BB962C8B-B14F-4D97-AF65-F5344CB8AC3E}">
        <p14:creationId xmlns:p14="http://schemas.microsoft.com/office/powerpoint/2010/main" val="2821649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79" y="546100"/>
            <a:ext cx="8023213" cy="2324100"/>
          </a:xfrm>
        </p:spPr>
        <p:txBody>
          <a:bodyPr anchor="b"/>
          <a:lstStyle>
            <a:lvl1pPr algn="l">
              <a:defRPr sz="4800" b="1"/>
            </a:lvl1pPr>
          </a:lstStyle>
          <a:p>
            <a:r>
              <a:rPr lang="en-US"/>
              <a:t>Click to edit Master title style</a:t>
            </a:r>
            <a:endParaRPr lang="es-MX"/>
          </a:p>
        </p:txBody>
      </p:sp>
      <p:sp>
        <p:nvSpPr>
          <p:cNvPr id="3" name="Content Placeholder 2"/>
          <p:cNvSpPr>
            <a:spLocks noGrp="1"/>
          </p:cNvSpPr>
          <p:nvPr>
            <p:ph idx="1"/>
          </p:nvPr>
        </p:nvSpPr>
        <p:spPr>
          <a:xfrm>
            <a:off x="9534708" y="546105"/>
            <a:ext cx="13633108"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p:cNvSpPr>
            <a:spLocks noGrp="1"/>
          </p:cNvSpPr>
          <p:nvPr>
            <p:ph type="body" sz="half" idx="2"/>
          </p:nvPr>
        </p:nvSpPr>
        <p:spPr>
          <a:xfrm>
            <a:off x="1219379" y="2870205"/>
            <a:ext cx="8023213" cy="9382126"/>
          </a:xfrm>
        </p:spPr>
        <p:txBody>
          <a:bodyPr/>
          <a:lstStyle>
            <a:lvl1pPr marL="0" indent="0">
              <a:buNone/>
              <a:defRPr sz="3300"/>
            </a:lvl1pPr>
            <a:lvl2pPr marL="1087363" indent="0">
              <a:buNone/>
              <a:defRPr sz="2900"/>
            </a:lvl2pPr>
            <a:lvl3pPr marL="2174725" indent="0">
              <a:buNone/>
              <a:defRPr sz="2400"/>
            </a:lvl3pPr>
            <a:lvl4pPr marL="3262097" indent="0">
              <a:buNone/>
              <a:defRPr sz="2100"/>
            </a:lvl4pPr>
            <a:lvl5pPr marL="4349453" indent="0">
              <a:buNone/>
              <a:defRPr sz="2100"/>
            </a:lvl5pPr>
            <a:lvl6pPr marL="5436818" indent="0">
              <a:buNone/>
              <a:defRPr sz="2100"/>
            </a:lvl6pPr>
            <a:lvl7pPr marL="6524178" indent="0">
              <a:buNone/>
              <a:defRPr sz="2100"/>
            </a:lvl7pPr>
            <a:lvl8pPr marL="7611543" indent="0">
              <a:buNone/>
              <a:defRPr sz="2100"/>
            </a:lvl8pPr>
            <a:lvl9pPr marL="8698906" indent="0">
              <a:buNone/>
              <a:defRPr sz="21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7" name="Rectangle 6"/>
          <p:cNvSpPr>
            <a:spLocks noGrp="1" noChangeArrowheads="1"/>
          </p:cNvSpPr>
          <p:nvPr>
            <p:ph type="sldNum" sz="quarter" idx="12"/>
          </p:nvPr>
        </p:nvSpPr>
        <p:spPr>
          <a:ln/>
        </p:spPr>
        <p:txBody>
          <a:bodyPr/>
          <a:lstStyle>
            <a:lvl1pPr>
              <a:defRPr/>
            </a:lvl1pPr>
          </a:lstStyle>
          <a:p>
            <a:pPr>
              <a:defRPr/>
            </a:pPr>
            <a:fld id="{A8911D51-AC38-4D66-A0F6-D09AB4D6C888}" type="slidenum">
              <a:rPr lang="en-US" altLang="es-MX"/>
              <a:pPr>
                <a:defRPr/>
              </a:pPr>
              <a:t>‹#›</a:t>
            </a:fld>
            <a:endParaRPr lang="en-US" altLang="es-MX"/>
          </a:p>
        </p:txBody>
      </p:sp>
    </p:spTree>
    <p:extLst>
      <p:ext uri="{BB962C8B-B14F-4D97-AF65-F5344CB8AC3E}">
        <p14:creationId xmlns:p14="http://schemas.microsoft.com/office/powerpoint/2010/main" val="1893988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800" b="1"/>
            </a:lvl1pPr>
          </a:lstStyle>
          <a:p>
            <a:r>
              <a:rPr lang="en-US"/>
              <a:t>Click to edit Master title style</a:t>
            </a:r>
            <a:endParaRPr lang="es-MX"/>
          </a:p>
        </p:txBody>
      </p:sp>
      <p:sp>
        <p:nvSpPr>
          <p:cNvPr id="3" name="Picture Placeholder 2"/>
          <p:cNvSpPr>
            <a:spLocks noGrp="1"/>
          </p:cNvSpPr>
          <p:nvPr>
            <p:ph type="pic" idx="1"/>
          </p:nvPr>
        </p:nvSpPr>
        <p:spPr>
          <a:xfrm>
            <a:off x="4780057" y="1225550"/>
            <a:ext cx="14632305" cy="8229600"/>
          </a:xfrm>
        </p:spPr>
        <p:txBody>
          <a:bodyPr/>
          <a:lstStyle>
            <a:lvl1pPr marL="0" indent="0">
              <a:buNone/>
              <a:defRPr sz="7600"/>
            </a:lvl1pPr>
            <a:lvl2pPr marL="1087363" indent="0">
              <a:buNone/>
              <a:defRPr sz="6700"/>
            </a:lvl2pPr>
            <a:lvl3pPr marL="2174725" indent="0">
              <a:buNone/>
              <a:defRPr sz="5700"/>
            </a:lvl3pPr>
            <a:lvl4pPr marL="3262097" indent="0">
              <a:buNone/>
              <a:defRPr sz="4800"/>
            </a:lvl4pPr>
            <a:lvl5pPr marL="4349453" indent="0">
              <a:buNone/>
              <a:defRPr sz="4800"/>
            </a:lvl5pPr>
            <a:lvl6pPr marL="5436818" indent="0">
              <a:buNone/>
              <a:defRPr sz="4800"/>
            </a:lvl6pPr>
            <a:lvl7pPr marL="6524178" indent="0">
              <a:buNone/>
              <a:defRPr sz="4800"/>
            </a:lvl7pPr>
            <a:lvl8pPr marL="7611543" indent="0">
              <a:buNone/>
              <a:defRPr sz="4800"/>
            </a:lvl8pPr>
            <a:lvl9pPr marL="8698906" indent="0">
              <a:buNone/>
              <a:defRPr sz="4800"/>
            </a:lvl9pPr>
          </a:lstStyle>
          <a:p>
            <a:pPr lvl="0"/>
            <a:endParaRPr lang="es-MX" noProof="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3300"/>
            </a:lvl1pPr>
            <a:lvl2pPr marL="1087363" indent="0">
              <a:buNone/>
              <a:defRPr sz="2900"/>
            </a:lvl2pPr>
            <a:lvl3pPr marL="2174725" indent="0">
              <a:buNone/>
              <a:defRPr sz="2400"/>
            </a:lvl3pPr>
            <a:lvl4pPr marL="3262097" indent="0">
              <a:buNone/>
              <a:defRPr sz="2100"/>
            </a:lvl4pPr>
            <a:lvl5pPr marL="4349453" indent="0">
              <a:buNone/>
              <a:defRPr sz="2100"/>
            </a:lvl5pPr>
            <a:lvl6pPr marL="5436818" indent="0">
              <a:buNone/>
              <a:defRPr sz="2100"/>
            </a:lvl6pPr>
            <a:lvl7pPr marL="6524178" indent="0">
              <a:buNone/>
              <a:defRPr sz="2100"/>
            </a:lvl7pPr>
            <a:lvl8pPr marL="7611543" indent="0">
              <a:buNone/>
              <a:defRPr sz="2100"/>
            </a:lvl8pPr>
            <a:lvl9pPr marL="8698906" indent="0">
              <a:buNone/>
              <a:defRPr sz="21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7" name="Rectangle 6"/>
          <p:cNvSpPr>
            <a:spLocks noGrp="1" noChangeArrowheads="1"/>
          </p:cNvSpPr>
          <p:nvPr>
            <p:ph type="sldNum" sz="quarter" idx="12"/>
          </p:nvPr>
        </p:nvSpPr>
        <p:spPr>
          <a:ln/>
        </p:spPr>
        <p:txBody>
          <a:bodyPr/>
          <a:lstStyle>
            <a:lvl1pPr>
              <a:defRPr/>
            </a:lvl1pPr>
          </a:lstStyle>
          <a:p>
            <a:pPr>
              <a:defRPr/>
            </a:pPr>
            <a:fld id="{5A0895D2-3822-4ECC-8D82-A34D8193A41D}" type="slidenum">
              <a:rPr lang="en-US" altLang="es-MX"/>
              <a:pPr>
                <a:defRPr/>
              </a:pPr>
              <a:t>‹#›</a:t>
            </a:fld>
            <a:endParaRPr lang="en-US" altLang="es-MX"/>
          </a:p>
        </p:txBody>
      </p:sp>
    </p:spTree>
    <p:extLst>
      <p:ext uri="{BB962C8B-B14F-4D97-AF65-F5344CB8AC3E}">
        <p14:creationId xmlns:p14="http://schemas.microsoft.com/office/powerpoint/2010/main" val="4201044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6" name="Rectangle 6"/>
          <p:cNvSpPr>
            <a:spLocks noGrp="1" noChangeArrowheads="1"/>
          </p:cNvSpPr>
          <p:nvPr>
            <p:ph type="sldNum" sz="quarter" idx="12"/>
          </p:nvPr>
        </p:nvSpPr>
        <p:spPr>
          <a:ln/>
        </p:spPr>
        <p:txBody>
          <a:bodyPr/>
          <a:lstStyle>
            <a:lvl1pPr>
              <a:defRPr/>
            </a:lvl1pPr>
          </a:lstStyle>
          <a:p>
            <a:pPr>
              <a:defRPr/>
            </a:pPr>
            <a:fld id="{0CC6F685-878D-4F18-B782-23233769D5BC}" type="slidenum">
              <a:rPr lang="en-US" altLang="es-MX"/>
              <a:pPr>
                <a:defRPr/>
              </a:pPr>
              <a:t>‹#›</a:t>
            </a:fld>
            <a:endParaRPr lang="en-US" altLang="es-MX"/>
          </a:p>
        </p:txBody>
      </p:sp>
    </p:spTree>
    <p:extLst>
      <p:ext uri="{BB962C8B-B14F-4D97-AF65-F5344CB8AC3E}">
        <p14:creationId xmlns:p14="http://schemas.microsoft.com/office/powerpoint/2010/main" val="1318001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81"/>
            <a:ext cx="5487114" cy="11703050"/>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1219359" y="549281"/>
            <a:ext cx="1605489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s-MX"/>
          </a:p>
        </p:txBody>
      </p:sp>
      <p:sp>
        <p:nvSpPr>
          <p:cNvPr id="6" name="Rectangle 6"/>
          <p:cNvSpPr>
            <a:spLocks noGrp="1" noChangeArrowheads="1"/>
          </p:cNvSpPr>
          <p:nvPr>
            <p:ph type="sldNum" sz="quarter" idx="12"/>
          </p:nvPr>
        </p:nvSpPr>
        <p:spPr>
          <a:ln/>
        </p:spPr>
        <p:txBody>
          <a:bodyPr/>
          <a:lstStyle>
            <a:lvl1pPr>
              <a:defRPr/>
            </a:lvl1pPr>
          </a:lstStyle>
          <a:p>
            <a:pPr>
              <a:defRPr/>
            </a:pPr>
            <a:fld id="{81436CAD-26F8-4BDB-9B50-BD46528E695D}" type="slidenum">
              <a:rPr lang="en-US" altLang="es-MX"/>
              <a:pPr>
                <a:defRPr/>
              </a:pPr>
              <a:t>‹#›</a:t>
            </a:fld>
            <a:endParaRPr lang="en-US" altLang="es-MX"/>
          </a:p>
        </p:txBody>
      </p:sp>
    </p:spTree>
    <p:extLst>
      <p:ext uri="{BB962C8B-B14F-4D97-AF65-F5344CB8AC3E}">
        <p14:creationId xmlns:p14="http://schemas.microsoft.com/office/powerpoint/2010/main" val="119574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6462" y="4181422"/>
            <a:ext cx="22556787" cy="5579164"/>
          </a:xfrm>
        </p:spPr>
        <p:txBody>
          <a:bodyPr anchor="b"/>
          <a:lstStyle>
            <a:lvl1pPr>
              <a:lnSpc>
                <a:spcPct val="114000"/>
              </a:lnSpc>
              <a:defRPr sz="7200" b="0"/>
            </a:lvl1pPr>
          </a:lstStyle>
          <a:p>
            <a:r>
              <a:rPr lang="en-US" dirty="0"/>
              <a:t>Click to edit Master title style</a:t>
            </a:r>
          </a:p>
        </p:txBody>
      </p:sp>
      <p:cxnSp>
        <p:nvCxnSpPr>
          <p:cNvPr id="8" name="Straight Connector 7"/>
          <p:cNvCxnSpPr/>
          <p:nvPr/>
        </p:nvCxnSpPr>
        <p:spPr>
          <a:xfrm>
            <a:off x="906462" y="10044113"/>
            <a:ext cx="225567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031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8"/>
            <a:ext cx="20729099" cy="2940051"/>
          </a:xfr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1219016" indent="0" algn="ctr">
              <a:buNone/>
              <a:defRPr>
                <a:solidFill>
                  <a:schemeClr val="tx1">
                    <a:tint val="75000"/>
                  </a:schemeClr>
                </a:solidFill>
              </a:defRPr>
            </a:lvl2pPr>
            <a:lvl3pPr marL="2438032" indent="0" algn="ctr">
              <a:buNone/>
              <a:defRPr>
                <a:solidFill>
                  <a:schemeClr val="tx1">
                    <a:tint val="75000"/>
                  </a:schemeClr>
                </a:solidFill>
              </a:defRPr>
            </a:lvl3pPr>
            <a:lvl4pPr marL="3657051" indent="0" algn="ctr">
              <a:buNone/>
              <a:defRPr>
                <a:solidFill>
                  <a:schemeClr val="tx1">
                    <a:tint val="75000"/>
                  </a:schemeClr>
                </a:solidFill>
              </a:defRPr>
            </a:lvl4pPr>
            <a:lvl5pPr marL="4876067" indent="0" algn="ctr">
              <a:buNone/>
              <a:defRPr>
                <a:solidFill>
                  <a:schemeClr val="tx1">
                    <a:tint val="75000"/>
                  </a:schemeClr>
                </a:solidFill>
              </a:defRPr>
            </a:lvl5pPr>
            <a:lvl6pPr marL="6095082" indent="0" algn="ctr">
              <a:buNone/>
              <a:defRPr>
                <a:solidFill>
                  <a:schemeClr val="tx1">
                    <a:tint val="75000"/>
                  </a:schemeClr>
                </a:solidFill>
              </a:defRPr>
            </a:lvl6pPr>
            <a:lvl7pPr marL="7314099" indent="0" algn="ctr">
              <a:buNone/>
              <a:defRPr>
                <a:solidFill>
                  <a:schemeClr val="tx1">
                    <a:tint val="75000"/>
                  </a:schemeClr>
                </a:solidFill>
              </a:defRPr>
            </a:lvl7pPr>
            <a:lvl8pPr marL="8533115" indent="0" algn="ctr">
              <a:buNone/>
              <a:defRPr>
                <a:solidFill>
                  <a:schemeClr val="tx1">
                    <a:tint val="75000"/>
                  </a:schemeClr>
                </a:solidFill>
              </a:defRPr>
            </a:lvl8pPr>
            <a:lvl9pPr marL="97521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4726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4983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f Column Bullets">
    <p:spTree>
      <p:nvGrpSpPr>
        <p:cNvPr id="1" name=""/>
        <p:cNvGrpSpPr/>
        <p:nvPr/>
      </p:nvGrpSpPr>
      <p:grpSpPr>
        <a:xfrm>
          <a:off x="0" y="0"/>
          <a:ext cx="0" cy="0"/>
          <a:chOff x="0" y="0"/>
          <a:chExt cx="0" cy="0"/>
        </a:xfrm>
      </p:grpSpPr>
      <p:cxnSp>
        <p:nvCxnSpPr>
          <p:cNvPr id="15" name="Straight Connector 14"/>
          <p:cNvCxnSpPr/>
          <p:nvPr/>
        </p:nvCxnSpPr>
        <p:spPr>
          <a:xfrm>
            <a:off x="906462" y="1524000"/>
            <a:ext cx="2255678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
        <p:nvSpPr>
          <p:cNvPr id="4" name="Text Placeholder 3"/>
          <p:cNvSpPr>
            <a:spLocks noGrp="1"/>
          </p:cNvSpPr>
          <p:nvPr>
            <p:ph type="body" sz="quarter" idx="11"/>
          </p:nvPr>
        </p:nvSpPr>
        <p:spPr>
          <a:xfrm>
            <a:off x="956423" y="2440175"/>
            <a:ext cx="10916490" cy="9283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0" y="12238673"/>
            <a:ext cx="24387175" cy="1477328"/>
          </a:xfrm>
          <a:solidFill>
            <a:schemeClr val="tx1"/>
          </a:solidFill>
        </p:spPr>
        <p:txBody>
          <a:bodyPr lIns="914400" tIns="457200" rIns="914400" bIns="457200" anchor="b" anchorCtr="0">
            <a:spAutoFit/>
          </a:bodyPr>
          <a:lstStyle>
            <a:lvl1pPr marL="0" indent="0" algn="ctr">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8843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3"/>
            <a:ext cx="20729099" cy="2724149"/>
          </a:xfrm>
        </p:spPr>
        <p:txBody>
          <a:bodyPr anchor="t"/>
          <a:lstStyle>
            <a:lvl1pPr algn="l">
              <a:defRPr sz="10600" b="1" cap="all"/>
            </a:lvl1pPr>
          </a:lstStyle>
          <a:p>
            <a:r>
              <a:rPr lang="en-US"/>
              <a:t>Click to edit Master title style</a:t>
            </a:r>
          </a:p>
        </p:txBody>
      </p:sp>
      <p:sp>
        <p:nvSpPr>
          <p:cNvPr id="3" name="Text Placeholder 2"/>
          <p:cNvSpPr>
            <a:spLocks noGrp="1"/>
          </p:cNvSpPr>
          <p:nvPr>
            <p:ph type="body" idx="1"/>
          </p:nvPr>
        </p:nvSpPr>
        <p:spPr>
          <a:xfrm>
            <a:off x="1926419" y="5813429"/>
            <a:ext cx="20729099" cy="3000374"/>
          </a:xfrm>
        </p:spPr>
        <p:txBody>
          <a:bodyPr anchor="b"/>
          <a:lstStyle>
            <a:lvl1pPr marL="0" indent="0">
              <a:buNone/>
              <a:defRPr sz="5400">
                <a:solidFill>
                  <a:schemeClr val="tx1">
                    <a:tint val="75000"/>
                  </a:schemeClr>
                </a:solidFill>
              </a:defRPr>
            </a:lvl1pPr>
            <a:lvl2pPr marL="1219016" indent="0">
              <a:buNone/>
              <a:defRPr sz="4800">
                <a:solidFill>
                  <a:schemeClr val="tx1">
                    <a:tint val="75000"/>
                  </a:schemeClr>
                </a:solidFill>
              </a:defRPr>
            </a:lvl2pPr>
            <a:lvl3pPr marL="2438032" indent="0">
              <a:buNone/>
              <a:defRPr sz="4200">
                <a:solidFill>
                  <a:schemeClr val="tx1">
                    <a:tint val="75000"/>
                  </a:schemeClr>
                </a:solidFill>
              </a:defRPr>
            </a:lvl3pPr>
            <a:lvl4pPr marL="3657051" indent="0">
              <a:buNone/>
              <a:defRPr sz="3800">
                <a:solidFill>
                  <a:schemeClr val="tx1">
                    <a:tint val="75000"/>
                  </a:schemeClr>
                </a:solidFill>
              </a:defRPr>
            </a:lvl4pPr>
            <a:lvl5pPr marL="4876067" indent="0">
              <a:buNone/>
              <a:defRPr sz="3800">
                <a:solidFill>
                  <a:schemeClr val="tx1">
                    <a:tint val="75000"/>
                  </a:schemeClr>
                </a:solidFill>
              </a:defRPr>
            </a:lvl5pPr>
            <a:lvl6pPr marL="6095082" indent="0">
              <a:buNone/>
              <a:defRPr sz="3800">
                <a:solidFill>
                  <a:schemeClr val="tx1">
                    <a:tint val="75000"/>
                  </a:schemeClr>
                </a:solidFill>
              </a:defRPr>
            </a:lvl6pPr>
            <a:lvl7pPr marL="7314099" indent="0">
              <a:buNone/>
              <a:defRPr sz="3800">
                <a:solidFill>
                  <a:schemeClr val="tx1">
                    <a:tint val="75000"/>
                  </a:schemeClr>
                </a:solidFill>
              </a:defRPr>
            </a:lvl7pPr>
            <a:lvl8pPr marL="8533115" indent="0">
              <a:buNone/>
              <a:defRPr sz="3800">
                <a:solidFill>
                  <a:schemeClr val="tx1">
                    <a:tint val="75000"/>
                  </a:schemeClr>
                </a:solidFill>
              </a:defRPr>
            </a:lvl8pPr>
            <a:lvl9pPr marL="9752134" indent="0">
              <a:buNone/>
              <a:defRPr sz="3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8108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403478"/>
            <a:ext cx="10771002" cy="6794501"/>
          </a:xfrm>
        </p:spPr>
        <p:txBody>
          <a:bodyPr/>
          <a:lstStyle>
            <a:lvl1pPr>
              <a:defRPr sz="7400"/>
            </a:lvl1pPr>
            <a:lvl2pPr>
              <a:defRPr sz="6400"/>
            </a:lvl2pPr>
            <a:lvl3pPr>
              <a:defRPr sz="54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403478"/>
            <a:ext cx="10771002" cy="6794501"/>
          </a:xfrm>
        </p:spPr>
        <p:txBody>
          <a:bodyPr/>
          <a:lstStyle>
            <a:lvl1pPr>
              <a:defRPr sz="7400"/>
            </a:lvl1pPr>
            <a:lvl2pPr>
              <a:defRPr sz="6400"/>
            </a:lvl2pPr>
            <a:lvl3pPr>
              <a:defRPr sz="54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5911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8"/>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6"/>
            <a:ext cx="10775238" cy="1279525"/>
          </a:xfrm>
        </p:spPr>
        <p:txBody>
          <a:bodyPr anchor="b"/>
          <a:lstStyle>
            <a:lvl1pPr marL="0" indent="0">
              <a:buNone/>
              <a:defRPr sz="6400" b="1"/>
            </a:lvl1pPr>
            <a:lvl2pPr marL="1219016" indent="0">
              <a:buNone/>
              <a:defRPr sz="5400" b="1"/>
            </a:lvl2pPr>
            <a:lvl3pPr marL="2438032" indent="0">
              <a:buNone/>
              <a:defRPr sz="4800" b="1"/>
            </a:lvl3pPr>
            <a:lvl4pPr marL="3657051" indent="0">
              <a:buNone/>
              <a:defRPr sz="4200" b="1"/>
            </a:lvl4pPr>
            <a:lvl5pPr marL="4876067" indent="0">
              <a:buNone/>
              <a:defRPr sz="4200" b="1"/>
            </a:lvl5pPr>
            <a:lvl6pPr marL="6095082" indent="0">
              <a:buNone/>
              <a:defRPr sz="4200" b="1"/>
            </a:lvl6pPr>
            <a:lvl7pPr marL="7314099" indent="0">
              <a:buNone/>
              <a:defRPr sz="4200" b="1"/>
            </a:lvl7pPr>
            <a:lvl8pPr marL="8533115" indent="0">
              <a:buNone/>
              <a:defRPr sz="4200" b="1"/>
            </a:lvl8pPr>
            <a:lvl9pPr marL="9752134" indent="0">
              <a:buNone/>
              <a:defRPr sz="42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400"/>
            </a:lvl1pPr>
            <a:lvl2pPr>
              <a:defRPr sz="5400"/>
            </a:lvl2pPr>
            <a:lvl3pPr>
              <a:defRPr sz="4800"/>
            </a:lvl3pPr>
            <a:lvl4pPr>
              <a:defRPr sz="4200"/>
            </a:lvl4pPr>
            <a:lvl5pPr>
              <a:defRPr sz="4200"/>
            </a:lvl5pPr>
            <a:lvl6pPr>
              <a:defRPr sz="4200"/>
            </a:lvl6pPr>
            <a:lvl7pPr>
              <a:defRPr sz="4200"/>
            </a:lvl7pPr>
            <a:lvl8pPr>
              <a:defRPr sz="4200"/>
            </a:lvl8pPr>
            <a:lvl9pPr>
              <a:defRPr sz="4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9" y="3070226"/>
            <a:ext cx="10779470" cy="1279525"/>
          </a:xfrm>
        </p:spPr>
        <p:txBody>
          <a:bodyPr anchor="b"/>
          <a:lstStyle>
            <a:lvl1pPr marL="0" indent="0">
              <a:buNone/>
              <a:defRPr sz="6400" b="1"/>
            </a:lvl1pPr>
            <a:lvl2pPr marL="1219016" indent="0">
              <a:buNone/>
              <a:defRPr sz="5400" b="1"/>
            </a:lvl2pPr>
            <a:lvl3pPr marL="2438032" indent="0">
              <a:buNone/>
              <a:defRPr sz="4800" b="1"/>
            </a:lvl3pPr>
            <a:lvl4pPr marL="3657051" indent="0">
              <a:buNone/>
              <a:defRPr sz="4200" b="1"/>
            </a:lvl4pPr>
            <a:lvl5pPr marL="4876067" indent="0">
              <a:buNone/>
              <a:defRPr sz="4200" b="1"/>
            </a:lvl5pPr>
            <a:lvl6pPr marL="6095082" indent="0">
              <a:buNone/>
              <a:defRPr sz="4200" b="1"/>
            </a:lvl6pPr>
            <a:lvl7pPr marL="7314099" indent="0">
              <a:buNone/>
              <a:defRPr sz="4200" b="1"/>
            </a:lvl7pPr>
            <a:lvl8pPr marL="8533115" indent="0">
              <a:buNone/>
              <a:defRPr sz="4200" b="1"/>
            </a:lvl8pPr>
            <a:lvl9pPr marL="9752134" indent="0">
              <a:buNone/>
              <a:defRPr sz="4200" b="1"/>
            </a:lvl9pPr>
          </a:lstStyle>
          <a:p>
            <a:pPr lvl="0"/>
            <a:r>
              <a:rPr lang="en-US"/>
              <a:t>Click to edit Master text styles</a:t>
            </a:r>
          </a:p>
        </p:txBody>
      </p:sp>
      <p:sp>
        <p:nvSpPr>
          <p:cNvPr id="6" name="Content Placeholder 5"/>
          <p:cNvSpPr>
            <a:spLocks noGrp="1"/>
          </p:cNvSpPr>
          <p:nvPr>
            <p:ph sz="quarter" idx="4"/>
          </p:nvPr>
        </p:nvSpPr>
        <p:spPr>
          <a:xfrm>
            <a:off x="12388359" y="4349750"/>
            <a:ext cx="10779470" cy="7902576"/>
          </a:xfrm>
        </p:spPr>
        <p:txBody>
          <a:bodyPr/>
          <a:lstStyle>
            <a:lvl1pPr>
              <a:defRPr sz="6400"/>
            </a:lvl1pPr>
            <a:lvl2pPr>
              <a:defRPr sz="5400"/>
            </a:lvl2pPr>
            <a:lvl3pPr>
              <a:defRPr sz="4800"/>
            </a:lvl3pPr>
            <a:lvl4pPr>
              <a:defRPr sz="4200"/>
            </a:lvl4pPr>
            <a:lvl5pPr>
              <a:defRPr sz="4200"/>
            </a:lvl5pPr>
            <a:lvl6pPr>
              <a:defRPr sz="4200"/>
            </a:lvl6pPr>
            <a:lvl7pPr>
              <a:defRPr sz="4200"/>
            </a:lvl7pPr>
            <a:lvl8pPr>
              <a:defRPr sz="4200"/>
            </a:lvl8pPr>
            <a:lvl9pPr>
              <a:defRPr sz="4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6881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0305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859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71" y="546102"/>
            <a:ext cx="8023213" cy="2324101"/>
          </a:xfrm>
        </p:spPr>
        <p:txBody>
          <a:bodyPr anchor="b"/>
          <a:lstStyle>
            <a:lvl1pPr algn="l">
              <a:defRPr sz="5400" b="1"/>
            </a:lvl1pPr>
          </a:lstStyle>
          <a:p>
            <a:r>
              <a:rPr lang="en-US"/>
              <a:t>Click to edit Master title style</a:t>
            </a:r>
          </a:p>
        </p:txBody>
      </p:sp>
      <p:sp>
        <p:nvSpPr>
          <p:cNvPr id="3" name="Content Placeholder 2"/>
          <p:cNvSpPr>
            <a:spLocks noGrp="1"/>
          </p:cNvSpPr>
          <p:nvPr>
            <p:ph idx="1"/>
          </p:nvPr>
        </p:nvSpPr>
        <p:spPr>
          <a:xfrm>
            <a:off x="9534707" y="546106"/>
            <a:ext cx="13633109" cy="11706226"/>
          </a:xfrm>
        </p:spPr>
        <p:txBody>
          <a:bodyPr/>
          <a:lstStyle>
            <a:lvl1pPr>
              <a:defRPr sz="8600"/>
            </a:lvl1pPr>
            <a:lvl2pPr>
              <a:defRPr sz="7400"/>
            </a:lvl2pPr>
            <a:lvl3pPr>
              <a:defRPr sz="6400"/>
            </a:lvl3pPr>
            <a:lvl4pPr>
              <a:defRPr sz="5400"/>
            </a:lvl4pPr>
            <a:lvl5pPr>
              <a:defRPr sz="5400"/>
            </a:lvl5pPr>
            <a:lvl6pPr>
              <a:defRPr sz="5400"/>
            </a:lvl6pPr>
            <a:lvl7pPr>
              <a:defRPr sz="5400"/>
            </a:lvl7pPr>
            <a:lvl8pPr>
              <a:defRPr sz="5400"/>
            </a:lvl8pPr>
            <a:lvl9pPr>
              <a:defRPr sz="5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71" y="2870204"/>
            <a:ext cx="8023213" cy="9382125"/>
          </a:xfrm>
        </p:spPr>
        <p:txBody>
          <a:bodyPr/>
          <a:lstStyle>
            <a:lvl1pPr marL="0" indent="0">
              <a:buNone/>
              <a:defRPr sz="3800"/>
            </a:lvl1pPr>
            <a:lvl2pPr marL="1219016" indent="0">
              <a:buNone/>
              <a:defRPr sz="3200"/>
            </a:lvl2pPr>
            <a:lvl3pPr marL="2438032" indent="0">
              <a:buNone/>
              <a:defRPr sz="2600"/>
            </a:lvl3pPr>
            <a:lvl4pPr marL="3657051" indent="0">
              <a:buNone/>
              <a:defRPr sz="2400"/>
            </a:lvl4pPr>
            <a:lvl5pPr marL="4876067" indent="0">
              <a:buNone/>
              <a:defRPr sz="2400"/>
            </a:lvl5pPr>
            <a:lvl6pPr marL="6095082" indent="0">
              <a:buNone/>
              <a:defRPr sz="2400"/>
            </a:lvl6pPr>
            <a:lvl7pPr marL="7314099" indent="0">
              <a:buNone/>
              <a:defRPr sz="2400"/>
            </a:lvl7pPr>
            <a:lvl8pPr marL="8533115" indent="0">
              <a:buNone/>
              <a:defRPr sz="2400"/>
            </a:lvl8pPr>
            <a:lvl9pPr marL="9752134"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8895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8"/>
          </a:xfrm>
        </p:spPr>
        <p:txBody>
          <a:bodyPr anchor="b"/>
          <a:lstStyle>
            <a:lvl1pPr algn="l">
              <a:defRPr sz="5400" b="1"/>
            </a:lvl1pPr>
          </a:lstStyle>
          <a:p>
            <a:r>
              <a:rPr lang="en-US"/>
              <a:t>Click to edit Master title style</a:t>
            </a:r>
          </a:p>
        </p:txBody>
      </p:sp>
      <p:sp>
        <p:nvSpPr>
          <p:cNvPr id="3" name="Picture Placeholder 2"/>
          <p:cNvSpPr>
            <a:spLocks noGrp="1"/>
          </p:cNvSpPr>
          <p:nvPr>
            <p:ph type="pic" idx="1"/>
          </p:nvPr>
        </p:nvSpPr>
        <p:spPr>
          <a:xfrm>
            <a:off x="4780057" y="1225549"/>
            <a:ext cx="14632305" cy="8229600"/>
          </a:xfrm>
        </p:spPr>
        <p:txBody>
          <a:bodyPr/>
          <a:lstStyle>
            <a:lvl1pPr marL="0" indent="0">
              <a:buNone/>
              <a:defRPr sz="8600"/>
            </a:lvl1pPr>
            <a:lvl2pPr marL="1219016" indent="0">
              <a:buNone/>
              <a:defRPr sz="7400"/>
            </a:lvl2pPr>
            <a:lvl3pPr marL="2438032" indent="0">
              <a:buNone/>
              <a:defRPr sz="6400"/>
            </a:lvl3pPr>
            <a:lvl4pPr marL="3657051" indent="0">
              <a:buNone/>
              <a:defRPr sz="5400"/>
            </a:lvl4pPr>
            <a:lvl5pPr marL="4876067" indent="0">
              <a:buNone/>
              <a:defRPr sz="5400"/>
            </a:lvl5pPr>
            <a:lvl6pPr marL="6095082" indent="0">
              <a:buNone/>
              <a:defRPr sz="5400"/>
            </a:lvl6pPr>
            <a:lvl7pPr marL="7314099" indent="0">
              <a:buNone/>
              <a:defRPr sz="5400"/>
            </a:lvl7pPr>
            <a:lvl8pPr marL="8533115" indent="0">
              <a:buNone/>
              <a:defRPr sz="5400"/>
            </a:lvl8pPr>
            <a:lvl9pPr marL="9752134" indent="0">
              <a:buNone/>
              <a:defRPr sz="5400"/>
            </a:lvl9pPr>
          </a:lstStyle>
          <a:p>
            <a:r>
              <a:rPr lang="en-US" dirty="0"/>
              <a:t>Click icon to add picture</a:t>
            </a:r>
          </a:p>
        </p:txBody>
      </p:sp>
      <p:sp>
        <p:nvSpPr>
          <p:cNvPr id="4" name="Text Placeholder 3"/>
          <p:cNvSpPr>
            <a:spLocks noGrp="1"/>
          </p:cNvSpPr>
          <p:nvPr>
            <p:ph type="body" sz="half" idx="2"/>
          </p:nvPr>
        </p:nvSpPr>
        <p:spPr>
          <a:xfrm>
            <a:off x="4780057" y="10734680"/>
            <a:ext cx="14632305" cy="1609723"/>
          </a:xfrm>
        </p:spPr>
        <p:txBody>
          <a:bodyPr/>
          <a:lstStyle>
            <a:lvl1pPr marL="0" indent="0">
              <a:buNone/>
              <a:defRPr sz="3800"/>
            </a:lvl1pPr>
            <a:lvl2pPr marL="1219016" indent="0">
              <a:buNone/>
              <a:defRPr sz="3200"/>
            </a:lvl2pPr>
            <a:lvl3pPr marL="2438032" indent="0">
              <a:buNone/>
              <a:defRPr sz="2600"/>
            </a:lvl3pPr>
            <a:lvl4pPr marL="3657051" indent="0">
              <a:buNone/>
              <a:defRPr sz="2400"/>
            </a:lvl4pPr>
            <a:lvl5pPr marL="4876067" indent="0">
              <a:buNone/>
              <a:defRPr sz="2400"/>
            </a:lvl5pPr>
            <a:lvl6pPr marL="6095082" indent="0">
              <a:buNone/>
              <a:defRPr sz="2400"/>
            </a:lvl6pPr>
            <a:lvl7pPr marL="7314099" indent="0">
              <a:buNone/>
              <a:defRPr sz="2400"/>
            </a:lvl7pPr>
            <a:lvl8pPr marL="8533115" indent="0">
              <a:buNone/>
              <a:defRPr sz="2400"/>
            </a:lvl8pPr>
            <a:lvl9pPr marL="9752134"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4277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8783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12757"/>
            <a:ext cx="5487114" cy="87852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12757"/>
            <a:ext cx="16054890" cy="8785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01E8B-31F0-4DC4-9221-23FFD4713505}" type="datetimeFigureOut">
              <a:rPr lang="en-US" smtClean="0">
                <a:solidFill>
                  <a:prstClr val="black">
                    <a:tint val="75000"/>
                  </a:prstClr>
                </a:solidFill>
              </a:rPr>
              <a:pPr/>
              <a:t>1/24/2019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D2960-BDD7-488E-B4EF-BAD98D73EA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205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f Column Numbe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
        <p:nvSpPr>
          <p:cNvPr id="4" name="Text Placeholder 3"/>
          <p:cNvSpPr>
            <a:spLocks noGrp="1"/>
          </p:cNvSpPr>
          <p:nvPr>
            <p:ph type="body" sz="quarter" idx="11"/>
          </p:nvPr>
        </p:nvSpPr>
        <p:spPr>
          <a:xfrm>
            <a:off x="956423" y="2440175"/>
            <a:ext cx="10916490" cy="9596250"/>
          </a:xfrm>
        </p:spPr>
        <p:txBody>
          <a:bodyPr/>
          <a:lstStyle>
            <a:lvl1pPr marL="914400" indent="-914400">
              <a:buSzPct val="100000"/>
              <a:buFont typeface="+mj-lt"/>
              <a:buAutoNum type="arabicPeriod"/>
              <a:defRPr/>
            </a:lvl1pPr>
            <a:lvl2pPr marL="1828800" indent="-914400">
              <a:buSzPct val="100000"/>
              <a:buFont typeface="+mj-lt"/>
              <a:buAutoNum type="alphaUcPeriod"/>
              <a:defRPr/>
            </a:lvl2pPr>
            <a:lvl3pPr marL="2743200" indent="-914400">
              <a:buFont typeface="+mj-lt"/>
              <a:buAutoNum type="romanLcPeriod"/>
              <a:defRPr/>
            </a:lvl3pPr>
            <a:lvl4pPr marL="3657600" indent="-914400">
              <a:buSzPct val="100000"/>
              <a:buFont typeface="+mj-lt"/>
              <a:buAutoNum type="arabicPeriod"/>
              <a:defRPr/>
            </a:lvl4pPr>
            <a:lvl5pPr marL="4572000" indent="-914400">
              <a:buSzPct val="100000"/>
              <a:buFont typeface="+mj-lt"/>
              <a:buAutoNum type="alphaL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906462" y="1524000"/>
            <a:ext cx="2255678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p:txBody>
          <a:bodyPr/>
          <a:lstStyle/>
          <a:p>
            <a:r>
              <a:rPr lang="en-US"/>
              <a:t>Click to edit Master title style</a:t>
            </a:r>
          </a:p>
        </p:txBody>
      </p:sp>
      <p:sp>
        <p:nvSpPr>
          <p:cNvPr id="11" name="Text Placeholder 6"/>
          <p:cNvSpPr>
            <a:spLocks noGrp="1"/>
          </p:cNvSpPr>
          <p:nvPr>
            <p:ph type="body" sz="quarter" idx="12"/>
          </p:nvPr>
        </p:nvSpPr>
        <p:spPr>
          <a:xfrm>
            <a:off x="0" y="12238673"/>
            <a:ext cx="24387175" cy="1477328"/>
          </a:xfrm>
          <a:solidFill>
            <a:schemeClr val="tx1"/>
          </a:solidFill>
        </p:spPr>
        <p:txBody>
          <a:bodyPr lIns="914400" tIns="457200" rIns="914400" bIns="457200" anchor="b" anchorCtr="0">
            <a:spAutoFit/>
          </a:bodyPr>
          <a:lstStyle>
            <a:lvl1pPr marL="0" indent="0" algn="ctr">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92382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Column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06463" y="1985962"/>
            <a:ext cx="22563661" cy="9723437"/>
          </a:xfrm>
        </p:spPr>
        <p:txBody>
          <a:bodyPr numCol="1">
            <a:noAutofit/>
          </a:bodyPr>
          <a:lstStyle>
            <a:lvl1pPr marL="914400" indent="-914400">
              <a:lnSpc>
                <a:spcPct val="114000"/>
              </a:lnSpc>
              <a:spcBef>
                <a:spcPts val="0"/>
              </a:spcBef>
              <a:buFont typeface="AppleSymbols" charset="0"/>
              <a:buChar char="⦿"/>
              <a:defRPr sz="4400"/>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hoc in </a:t>
            </a:r>
            <a:r>
              <a:rPr lang="en-US" dirty="0" err="1"/>
              <a:t>eo</a:t>
            </a:r>
            <a:r>
              <a:rPr lang="en-US" dirty="0"/>
              <a:t> M. </a:t>
            </a:r>
            <a:r>
              <a:rPr lang="en-US" dirty="0" err="1"/>
              <a:t>Ut</a:t>
            </a:r>
            <a:r>
              <a:rPr lang="en-US" dirty="0"/>
              <a:t> </a:t>
            </a:r>
            <a:r>
              <a:rPr lang="en-US" dirty="0" err="1"/>
              <a:t>pulsi</a:t>
            </a:r>
            <a:r>
              <a:rPr lang="en-US" dirty="0"/>
              <a:t> </a:t>
            </a:r>
            <a:r>
              <a:rPr lang="en-US" dirty="0" err="1"/>
              <a:t>recurrant</a:t>
            </a:r>
            <a:r>
              <a:rPr lang="en-US" dirty="0"/>
              <a:t>? </a:t>
            </a:r>
            <a:r>
              <a:rPr lang="en-US" dirty="0" err="1"/>
              <a:t>Istam</a:t>
            </a:r>
            <a:r>
              <a:rPr lang="en-US" dirty="0"/>
              <a:t> </a:t>
            </a:r>
            <a:r>
              <a:rPr lang="en-US" dirty="0" err="1"/>
              <a:t>voluptatem</a:t>
            </a:r>
            <a:r>
              <a:rPr lang="en-US" dirty="0"/>
              <a:t>, </a:t>
            </a:r>
            <a:r>
              <a:rPr lang="en-US" dirty="0" err="1"/>
              <a:t>inquit</a:t>
            </a:r>
            <a:r>
              <a:rPr lang="en-US" dirty="0"/>
              <a:t>, Epicurus </a:t>
            </a:r>
            <a:r>
              <a:rPr lang="en-US" dirty="0" err="1"/>
              <a:t>ignorat</a:t>
            </a:r>
            <a:r>
              <a:rPr lang="en-US" dirty="0"/>
              <a:t>? An </a:t>
            </a:r>
            <a:r>
              <a:rPr lang="en-US" dirty="0" err="1"/>
              <a:t>eiusdem</a:t>
            </a:r>
            <a:r>
              <a:rPr lang="en-US" dirty="0"/>
              <a:t> </a:t>
            </a:r>
            <a:r>
              <a:rPr lang="en-US" dirty="0" err="1"/>
              <a:t>modi</a:t>
            </a:r>
            <a:r>
              <a:rPr lang="en-US" dirty="0"/>
              <a:t>?</a:t>
            </a:r>
          </a:p>
          <a:p>
            <a:r>
              <a:rPr lang="en-US" dirty="0"/>
              <a:t>Nos </a:t>
            </a:r>
            <a:r>
              <a:rPr lang="en-US" dirty="0" err="1"/>
              <a:t>commodius</a:t>
            </a:r>
            <a:r>
              <a:rPr lang="en-US" dirty="0"/>
              <a:t> </a:t>
            </a:r>
            <a:r>
              <a:rPr lang="en-US" dirty="0" err="1"/>
              <a:t>agimus</a:t>
            </a:r>
            <a:r>
              <a:rPr lang="en-US" dirty="0"/>
              <a:t>. </a:t>
            </a:r>
            <a:r>
              <a:rPr lang="en-US" dirty="0" err="1"/>
              <a:t>Eaedem</a:t>
            </a:r>
            <a:r>
              <a:rPr lang="en-US" dirty="0"/>
              <a:t> res </a:t>
            </a:r>
            <a:r>
              <a:rPr lang="en-US" dirty="0" err="1"/>
              <a:t>maneant</a:t>
            </a:r>
            <a:r>
              <a:rPr lang="en-US" dirty="0"/>
              <a:t> </a:t>
            </a:r>
            <a:r>
              <a:rPr lang="en-US" dirty="0" err="1"/>
              <a:t>alio</a:t>
            </a:r>
            <a:r>
              <a:rPr lang="en-US" dirty="0"/>
              <a:t> </a:t>
            </a:r>
            <a:r>
              <a:rPr lang="en-US" dirty="0" err="1"/>
              <a:t>modo</a:t>
            </a:r>
            <a:r>
              <a:rPr lang="en-US" dirty="0"/>
              <a:t>. </a:t>
            </a:r>
            <a:r>
              <a:rPr lang="en-US" dirty="0" err="1"/>
              <a:t>Avaritiamne</a:t>
            </a:r>
            <a:r>
              <a:rPr lang="en-US" dirty="0"/>
              <a:t> </a:t>
            </a:r>
            <a:r>
              <a:rPr lang="en-US" dirty="0" err="1"/>
              <a:t>minuis</a:t>
            </a:r>
            <a:r>
              <a:rPr lang="en-US" dirty="0"/>
              <a:t>? </a:t>
            </a:r>
            <a:r>
              <a:rPr lang="en-US" dirty="0" err="1"/>
              <a:t>Sed</a:t>
            </a:r>
            <a:r>
              <a:rPr lang="en-US" dirty="0"/>
              <a:t> </a:t>
            </a:r>
            <a:r>
              <a:rPr lang="en-US" dirty="0" err="1"/>
              <a:t>haec</a:t>
            </a:r>
            <a:r>
              <a:rPr lang="en-US" dirty="0"/>
              <a:t> in </a:t>
            </a:r>
            <a:r>
              <a:rPr lang="en-US" dirty="0" err="1"/>
              <a:t>pueris</a:t>
            </a:r>
            <a:r>
              <a:rPr lang="en-US" dirty="0"/>
              <a:t>; </a:t>
            </a:r>
          </a:p>
          <a:p>
            <a:r>
              <a:rPr lang="en-US" dirty="0" err="1"/>
              <a:t>Immo</a:t>
            </a:r>
            <a:r>
              <a:rPr lang="en-US" dirty="0"/>
              <a:t> </a:t>
            </a:r>
            <a:r>
              <a:rPr lang="en-US" dirty="0" err="1"/>
              <a:t>videri</a:t>
            </a:r>
            <a:r>
              <a:rPr lang="en-US" dirty="0"/>
              <a:t> </a:t>
            </a:r>
            <a:r>
              <a:rPr lang="en-US" dirty="0" err="1"/>
              <a:t>fortasse</a:t>
            </a:r>
            <a:r>
              <a:rPr lang="en-US" dirty="0"/>
              <a:t>.</a:t>
            </a:r>
          </a:p>
          <a:p>
            <a:r>
              <a:rPr lang="en-US" dirty="0"/>
              <a:t>Qui </a:t>
            </a:r>
            <a:r>
              <a:rPr lang="en-US" dirty="0" err="1"/>
              <a:t>autem</a:t>
            </a:r>
            <a:r>
              <a:rPr lang="en-US" dirty="0"/>
              <a:t> de </a:t>
            </a:r>
            <a:r>
              <a:rPr lang="en-US" dirty="0" err="1"/>
              <a:t>summo</a:t>
            </a:r>
            <a:r>
              <a:rPr lang="en-US" dirty="0"/>
              <a:t> bono </a:t>
            </a:r>
            <a:r>
              <a:rPr lang="en-US" dirty="0" err="1"/>
              <a:t>dissentit</a:t>
            </a:r>
            <a:r>
              <a:rPr lang="en-US" dirty="0"/>
              <a:t> de </a:t>
            </a:r>
            <a:r>
              <a:rPr lang="en-US" dirty="0" err="1"/>
              <a:t>tota</a:t>
            </a:r>
            <a:r>
              <a:rPr lang="en-US" dirty="0"/>
              <a:t> </a:t>
            </a:r>
            <a:r>
              <a:rPr lang="en-US" dirty="0" err="1"/>
              <a:t>philosophiae</a:t>
            </a:r>
            <a:r>
              <a:rPr lang="en-US" dirty="0"/>
              <a:t> </a:t>
            </a:r>
            <a:r>
              <a:rPr lang="en-US" dirty="0" err="1"/>
              <a:t>ratione</a:t>
            </a:r>
            <a:r>
              <a:rPr lang="en-US" dirty="0"/>
              <a:t> </a:t>
            </a:r>
            <a:r>
              <a:rPr lang="en-US" dirty="0" err="1"/>
              <a:t>dissentit</a:t>
            </a:r>
            <a:r>
              <a:rPr lang="en-US" dirty="0"/>
              <a:t>.</a:t>
            </a:r>
          </a:p>
          <a:p>
            <a:r>
              <a:rPr lang="en-US" dirty="0"/>
              <a:t>An </a:t>
            </a:r>
            <a:r>
              <a:rPr lang="en-US" dirty="0" err="1"/>
              <a:t>est</a:t>
            </a:r>
            <a:r>
              <a:rPr lang="en-US" dirty="0"/>
              <a:t> </a:t>
            </a:r>
            <a:r>
              <a:rPr lang="en-US" dirty="0" err="1"/>
              <a:t>aliquid</a:t>
            </a:r>
            <a:r>
              <a:rPr lang="en-US" dirty="0"/>
              <a:t> per se ipsum </a:t>
            </a:r>
            <a:r>
              <a:rPr lang="en-US" dirty="0" err="1"/>
              <a:t>flagitiosum</a:t>
            </a:r>
            <a:r>
              <a:rPr lang="en-US" dirty="0"/>
              <a:t>, </a:t>
            </a:r>
            <a:r>
              <a:rPr lang="en-US" dirty="0" err="1"/>
              <a:t>etiamsi</a:t>
            </a:r>
            <a:r>
              <a:rPr lang="en-US" dirty="0"/>
              <a:t> </a:t>
            </a:r>
            <a:r>
              <a:rPr lang="en-US" dirty="0" err="1"/>
              <a:t>nulla</a:t>
            </a:r>
            <a:r>
              <a:rPr lang="en-US" dirty="0"/>
              <a:t> </a:t>
            </a:r>
            <a:r>
              <a:rPr lang="en-US" dirty="0" err="1"/>
              <a:t>comitetur</a:t>
            </a:r>
            <a:r>
              <a:rPr lang="en-US" dirty="0"/>
              <a:t> </a:t>
            </a:r>
            <a:r>
              <a:rPr lang="en-US" dirty="0" err="1"/>
              <a:t>infamia</a:t>
            </a:r>
            <a:r>
              <a:rPr lang="en-US" dirty="0"/>
              <a:t>?</a:t>
            </a:r>
          </a:p>
          <a:p>
            <a:r>
              <a:rPr lang="en-US" dirty="0"/>
              <a:t>Cur </a:t>
            </a:r>
            <a:r>
              <a:rPr lang="en-US" dirty="0" err="1"/>
              <a:t>deinde</a:t>
            </a:r>
            <a:r>
              <a:rPr lang="en-US" dirty="0"/>
              <a:t> </a:t>
            </a:r>
            <a:r>
              <a:rPr lang="en-US" dirty="0" err="1"/>
              <a:t>Metrodori</a:t>
            </a:r>
            <a:r>
              <a:rPr lang="en-US" dirty="0"/>
              <a:t> </a:t>
            </a:r>
            <a:r>
              <a:rPr lang="en-US" dirty="0" err="1"/>
              <a:t>liberos</a:t>
            </a:r>
            <a:r>
              <a:rPr lang="en-US" dirty="0"/>
              <a:t> </a:t>
            </a:r>
            <a:r>
              <a:rPr lang="en-US" dirty="0" err="1"/>
              <a:t>commendas</a:t>
            </a:r>
            <a:r>
              <a:rPr lang="en-US" dirty="0"/>
              <a:t>?</a:t>
            </a:r>
          </a:p>
          <a:p>
            <a:r>
              <a:rPr lang="en-US" dirty="0"/>
              <a:t>Quid ergo?</a:t>
            </a:r>
          </a:p>
          <a:p>
            <a:r>
              <a:rPr lang="en-US" dirty="0" err="1"/>
              <a:t>Sed</a:t>
            </a:r>
            <a:r>
              <a:rPr lang="en-US" dirty="0"/>
              <a:t> </a:t>
            </a:r>
            <a:r>
              <a:rPr lang="en-US" dirty="0" err="1"/>
              <a:t>fortuna</a:t>
            </a:r>
            <a:r>
              <a:rPr lang="en-US" dirty="0"/>
              <a:t> </a:t>
            </a:r>
            <a:r>
              <a:rPr lang="en-US" dirty="0" err="1"/>
              <a:t>fortis</a:t>
            </a:r>
            <a:r>
              <a:rPr lang="en-US" dirty="0"/>
              <a:t>; Quid, quod res alia </a:t>
            </a:r>
            <a:r>
              <a:rPr lang="en-US" dirty="0" err="1"/>
              <a:t>tota</a:t>
            </a:r>
            <a:r>
              <a:rPr lang="en-US" dirty="0"/>
              <a:t> </a:t>
            </a:r>
            <a:r>
              <a:rPr lang="en-US" dirty="0" err="1"/>
              <a:t>est</a:t>
            </a:r>
            <a:r>
              <a:rPr lang="en-US" dirty="0"/>
              <a:t>? </a:t>
            </a:r>
            <a:r>
              <a:rPr lang="en-US" dirty="0" err="1"/>
              <a:t>Respondeat</a:t>
            </a:r>
            <a:r>
              <a:rPr lang="en-US" dirty="0"/>
              <a:t> </a:t>
            </a:r>
            <a:r>
              <a:rPr lang="en-US" dirty="0" err="1"/>
              <a:t>totidem</a:t>
            </a:r>
            <a:r>
              <a:rPr lang="en-US" dirty="0"/>
              <a:t> </a:t>
            </a:r>
            <a:r>
              <a:rPr lang="en-US" dirty="0" err="1"/>
              <a:t>verbis</a:t>
            </a:r>
            <a:r>
              <a:rPr lang="en-US" dirty="0"/>
              <a:t>. </a:t>
            </a:r>
            <a:r>
              <a:rPr lang="en-US" dirty="0" err="1"/>
              <a:t>Sed</a:t>
            </a:r>
            <a:r>
              <a:rPr lang="en-US" dirty="0"/>
              <a:t> </a:t>
            </a:r>
            <a:r>
              <a:rPr lang="en-US" dirty="0" err="1"/>
              <a:t>haec</a:t>
            </a:r>
            <a:r>
              <a:rPr lang="en-US" dirty="0"/>
              <a:t> </a:t>
            </a:r>
            <a:r>
              <a:rPr lang="en-US" dirty="0" err="1"/>
              <a:t>omittamus</a:t>
            </a:r>
            <a:r>
              <a:rPr lang="en-US" dirty="0"/>
              <a:t>; Ratio </a:t>
            </a:r>
            <a:r>
              <a:rPr lang="en-US" dirty="0" err="1"/>
              <a:t>quidem</a:t>
            </a:r>
            <a:r>
              <a:rPr lang="en-US" dirty="0"/>
              <a:t> </a:t>
            </a:r>
            <a:r>
              <a:rPr lang="en-US" dirty="0" err="1"/>
              <a:t>vestra</a:t>
            </a:r>
            <a:r>
              <a:rPr lang="en-US" dirty="0"/>
              <a:t> sic </a:t>
            </a:r>
            <a:r>
              <a:rPr lang="en-US" dirty="0" err="1"/>
              <a:t>cogit</a:t>
            </a:r>
            <a:r>
              <a:rPr lang="en-US" dirty="0"/>
              <a:t>. </a:t>
            </a:r>
            <a:r>
              <a:rPr lang="en-US" dirty="0" err="1"/>
              <a:t>Ita</a:t>
            </a:r>
            <a:r>
              <a:rPr lang="en-US" dirty="0"/>
              <a:t> fit cum </a:t>
            </a:r>
            <a:r>
              <a:rPr lang="en-US" dirty="0" err="1"/>
              <a:t>gravior</a:t>
            </a:r>
            <a:r>
              <a:rPr lang="en-US" dirty="0"/>
              <a:t>, tum </a:t>
            </a:r>
            <a:r>
              <a:rPr lang="en-US" dirty="0" err="1"/>
              <a:t>etiam</a:t>
            </a:r>
            <a:r>
              <a:rPr lang="en-US" dirty="0"/>
              <a:t> </a:t>
            </a:r>
            <a:r>
              <a:rPr lang="en-US" dirty="0" err="1"/>
              <a:t>splendidior</a:t>
            </a:r>
            <a:r>
              <a:rPr lang="en-US" dirty="0"/>
              <a:t>.</a:t>
            </a:r>
          </a:p>
        </p:txBody>
      </p:sp>
      <p:cxnSp>
        <p:nvCxnSpPr>
          <p:cNvPr id="16" name="Straight Connector 15"/>
          <p:cNvCxnSpPr/>
          <p:nvPr/>
        </p:nvCxnSpPr>
        <p:spPr>
          <a:xfrm>
            <a:off x="906462" y="1524000"/>
            <a:ext cx="2255678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
        <p:nvSpPr>
          <p:cNvPr id="4" name="Title 3"/>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0" y="12238673"/>
            <a:ext cx="24387175" cy="1477328"/>
          </a:xfrm>
          <a:solidFill>
            <a:schemeClr val="tx1"/>
          </a:solidFill>
        </p:spPr>
        <p:txBody>
          <a:bodyPr lIns="914400" tIns="457200" rIns="914400" bIns="457200" anchor="b" anchorCtr="0">
            <a:spAutoFit/>
          </a:bodyPr>
          <a:lstStyle>
            <a:lvl1pPr marL="0" indent="0" algn="ctr">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8264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Column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
        <p:nvSpPr>
          <p:cNvPr id="4" name="Text Placeholder 3"/>
          <p:cNvSpPr>
            <a:spLocks noGrp="1"/>
          </p:cNvSpPr>
          <p:nvPr>
            <p:ph type="body" sz="quarter" idx="11"/>
          </p:nvPr>
        </p:nvSpPr>
        <p:spPr>
          <a:xfrm>
            <a:off x="956423" y="2440175"/>
            <a:ext cx="22503652" cy="9596250"/>
          </a:xfrm>
        </p:spPr>
        <p:txBody>
          <a:bodyPr/>
          <a:lstStyle>
            <a:lvl1pPr marL="914400" indent="-914400">
              <a:buSzPct val="100000"/>
              <a:buFont typeface="+mj-lt"/>
              <a:buAutoNum type="arabicPeriod"/>
              <a:defRPr/>
            </a:lvl1pPr>
            <a:lvl2pPr marL="1828800" indent="-914400">
              <a:buSzPct val="100000"/>
              <a:buFont typeface="+mj-lt"/>
              <a:buAutoNum type="alphaUcPeriod"/>
              <a:defRPr/>
            </a:lvl2pPr>
            <a:lvl3pPr marL="2743200" indent="-914400">
              <a:buFont typeface="+mj-lt"/>
              <a:buAutoNum type="romanLcPeriod"/>
              <a:defRPr/>
            </a:lvl3pPr>
            <a:lvl4pPr marL="3657600" indent="-914400">
              <a:buSzPct val="100000"/>
              <a:buFont typeface="+mj-lt"/>
              <a:buAutoNum type="arabicPeriod"/>
              <a:defRPr/>
            </a:lvl4pPr>
            <a:lvl5pPr marL="4572000" indent="-914400">
              <a:buSzPct val="100000"/>
              <a:buFont typeface="+mj-lt"/>
              <a:buAutoNum type="alphaL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2"/>
          </p:nvPr>
        </p:nvSpPr>
        <p:spPr>
          <a:xfrm>
            <a:off x="0" y="12238673"/>
            <a:ext cx="24387175" cy="1477328"/>
          </a:xfrm>
          <a:solidFill>
            <a:schemeClr val="tx1"/>
          </a:solidFill>
        </p:spPr>
        <p:txBody>
          <a:bodyPr lIns="914400" tIns="457200" rIns="914400" bIns="457200" anchor="b" anchorCtr="0">
            <a:spAutoFit/>
          </a:bodyPr>
          <a:lstStyle>
            <a:lvl1pPr marL="0" indent="0" algn="ctr">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cxnSp>
        <p:nvCxnSpPr>
          <p:cNvPr id="6" name="Straight Connector 5"/>
          <p:cNvCxnSpPr/>
          <p:nvPr userDrawn="1"/>
        </p:nvCxnSpPr>
        <p:spPr>
          <a:xfrm>
            <a:off x="906462" y="1524000"/>
            <a:ext cx="2255678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227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Separate Box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52492" y="1971295"/>
            <a:ext cx="10920421" cy="9442450"/>
          </a:xfrm>
        </p:spPr>
        <p:txBody>
          <a:bodyPr numCol="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515850" y="1971295"/>
            <a:ext cx="10944225" cy="944245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p:nvCxnSpPr>
        <p:spPr>
          <a:xfrm>
            <a:off x="906462" y="1524000"/>
            <a:ext cx="2255678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6"/>
          <p:cNvSpPr>
            <a:spLocks noGrp="1"/>
          </p:cNvSpPr>
          <p:nvPr>
            <p:ph type="body" sz="quarter" idx="12"/>
          </p:nvPr>
        </p:nvSpPr>
        <p:spPr>
          <a:xfrm>
            <a:off x="0" y="12238673"/>
            <a:ext cx="24387175" cy="1477328"/>
          </a:xfrm>
          <a:solidFill>
            <a:schemeClr val="tx1"/>
          </a:solidFill>
        </p:spPr>
        <p:txBody>
          <a:bodyPr lIns="914400" tIns="457200" rIns="914400" bIns="457200" anchor="b" anchorCtr="0">
            <a:spAutoFit/>
          </a:bodyPr>
          <a:lstStyle>
            <a:lvl1pPr marL="0" indent="0" algn="ctr">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9596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ain Point">
    <p:bg>
      <p:bgRef idx="1001">
        <a:schemeClr val="bg2"/>
      </p:bgRef>
    </p:bg>
    <p:spTree>
      <p:nvGrpSpPr>
        <p:cNvPr id="1" name=""/>
        <p:cNvGrpSpPr/>
        <p:nvPr/>
      </p:nvGrpSpPr>
      <p:grpSpPr>
        <a:xfrm>
          <a:off x="0" y="0"/>
          <a:ext cx="0" cy="0"/>
          <a:chOff x="0" y="0"/>
          <a:chExt cx="0" cy="0"/>
        </a:xfrm>
      </p:grpSpPr>
      <p:sp>
        <p:nvSpPr>
          <p:cNvPr id="10" name="Title 1"/>
          <p:cNvSpPr>
            <a:spLocks noGrp="1"/>
          </p:cNvSpPr>
          <p:nvPr>
            <p:ph type="title"/>
          </p:nvPr>
        </p:nvSpPr>
        <p:spPr>
          <a:xfrm>
            <a:off x="906464" y="3622875"/>
            <a:ext cx="22556789" cy="3682800"/>
          </a:xfrm>
        </p:spPr>
        <p:txBody>
          <a:bodyPr anchor="t" anchorCtr="0"/>
          <a:lstStyle>
            <a:lvl1pPr>
              <a:lnSpc>
                <a:spcPct val="114000"/>
              </a:lnSpc>
              <a:defRPr sz="6000" b="0"/>
            </a:lvl1pPr>
          </a:lstStyle>
          <a:p>
            <a:r>
              <a:rPr lang="en-US" dirty="0"/>
              <a:t>Click to edit Master title style</a:t>
            </a:r>
          </a:p>
        </p:txBody>
      </p: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Tree>
    <p:extLst>
      <p:ext uri="{BB962C8B-B14F-4D97-AF65-F5344CB8AC3E}">
        <p14:creationId xmlns:p14="http://schemas.microsoft.com/office/powerpoint/2010/main" val="2097101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g Number">
    <p:bg>
      <p:bgRef idx="1001">
        <a:schemeClr val="bg2"/>
      </p:bgRef>
    </p:bg>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906465" y="8951723"/>
            <a:ext cx="22556787" cy="1530350"/>
          </a:xfrm>
        </p:spPr>
        <p:txBody>
          <a:bodyPr numCol="1">
            <a:noAutofit/>
          </a:bodyPr>
          <a:lstStyle>
            <a:lvl1pPr marL="0" indent="0" algn="ctr">
              <a:lnSpc>
                <a:spcPct val="114000"/>
              </a:lnSpc>
              <a:buNone/>
              <a:defRPr sz="3600"/>
            </a:lvl1pPr>
            <a:lvl2pPr marL="680102" indent="0" algn="ctr">
              <a:buNone/>
              <a:defRPr sz="2974"/>
            </a:lvl2pPr>
            <a:lvl3pPr marL="1360203" indent="0" algn="ctr">
              <a:buNone/>
              <a:defRPr sz="2677"/>
            </a:lvl3pPr>
            <a:lvl4pPr marL="2040305" indent="0" algn="ctr">
              <a:buNone/>
              <a:defRPr sz="2381"/>
            </a:lvl4pPr>
            <a:lvl5pPr marL="2720407" indent="0" algn="ctr">
              <a:buNone/>
              <a:defRPr sz="2381"/>
            </a:lvl5pPr>
            <a:lvl6pPr marL="3400509" indent="0" algn="ctr">
              <a:buNone/>
              <a:defRPr sz="2381"/>
            </a:lvl6pPr>
            <a:lvl7pPr marL="4080611" indent="0" algn="ctr">
              <a:buNone/>
              <a:defRPr sz="2381"/>
            </a:lvl7pPr>
            <a:lvl8pPr marL="4760710" indent="0" algn="ctr">
              <a:buNone/>
              <a:defRPr sz="2381"/>
            </a:lvl8pPr>
            <a:lvl9pPr marL="5440812" indent="0" algn="ctr">
              <a:buNone/>
              <a:defRPr sz="2381"/>
            </a:lvl9pPr>
          </a:lstStyle>
          <a:p>
            <a:r>
              <a:rPr lang="en-US" dirty="0"/>
              <a:t>Click to edit Master subtitle style</a:t>
            </a:r>
          </a:p>
        </p:txBody>
      </p:sp>
      <p:sp>
        <p:nvSpPr>
          <p:cNvPr id="15" name="Title 1"/>
          <p:cNvSpPr>
            <a:spLocks noGrp="1"/>
          </p:cNvSpPr>
          <p:nvPr>
            <p:ph type="ctrTitle" hasCustomPrompt="1"/>
          </p:nvPr>
        </p:nvSpPr>
        <p:spPr>
          <a:xfrm>
            <a:off x="906465" y="3386195"/>
            <a:ext cx="22556787" cy="5104978"/>
          </a:xfrm>
        </p:spPr>
        <p:txBody>
          <a:bodyPr anchor="b"/>
          <a:lstStyle>
            <a:lvl1pPr algn="ctr">
              <a:lnSpc>
                <a:spcPts val="30000"/>
              </a:lnSpc>
              <a:defRPr sz="30000"/>
            </a:lvl1pPr>
          </a:lstStyle>
          <a:p>
            <a:r>
              <a:rPr lang="en-US" dirty="0"/>
              <a:t>XX%</a:t>
            </a:r>
          </a:p>
        </p:txBody>
      </p: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Tree>
    <p:extLst>
      <p:ext uri="{BB962C8B-B14F-4D97-AF65-F5344CB8AC3E}">
        <p14:creationId xmlns:p14="http://schemas.microsoft.com/office/powerpoint/2010/main" val="2847200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1866" y="761746"/>
            <a:ext cx="22528210" cy="45269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929910" y="2432417"/>
            <a:ext cx="22530166" cy="8355095"/>
          </a:xfrm>
          <a:prstGeom prst="rect">
            <a:avLst/>
          </a:prstGeom>
        </p:spPr>
        <p:txBody>
          <a:bodyPr vert="horz" lIns="0" tIns="0" rIns="0" bIns="0" numCol="1" spcCol="9144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7972088" y="12347575"/>
            <a:ext cx="5487987" cy="730250"/>
          </a:xfrm>
          <a:prstGeom prst="rect">
            <a:avLst/>
          </a:prstGeom>
        </p:spPr>
        <p:txBody>
          <a:bodyPr vert="horz" lIns="0" tIns="0" rIns="0" bIns="0" rtlCol="0" anchor="ctr"/>
          <a:lstStyle>
            <a:lvl1pPr algn="r">
              <a:lnSpc>
                <a:spcPts val="2400"/>
              </a:lnSpc>
              <a:spcBef>
                <a:spcPts val="2400"/>
              </a:spcBef>
              <a:defRPr sz="1800">
                <a:solidFill>
                  <a:schemeClr val="tx1"/>
                </a:solidFill>
                <a:latin typeface="+mn-lt"/>
              </a:defRPr>
            </a:lvl1pPr>
          </a:lstStyle>
          <a:p>
            <a:pPr>
              <a:buSzPct val="25000"/>
            </a:pPr>
            <a:fld id="{00000000-1234-1234-1234-123412341234}" type="slidenum">
              <a:rPr lang="en-US" sz="2400" smtClean="0">
                <a:solidFill>
                  <a:srgbClr val="888888"/>
                </a:solidFill>
                <a:ea typeface="Calibri"/>
                <a:cs typeface="Calibri"/>
                <a:sym typeface="Calibri"/>
              </a:rPr>
              <a:pPr>
                <a:buSzPct val="25000"/>
              </a:pPr>
              <a:t>‹#›</a:t>
            </a:fld>
            <a:endParaRPr lang="en-US" sz="2400">
              <a:solidFill>
                <a:srgbClr val="888888"/>
              </a:solidFill>
              <a:ea typeface="Calibri"/>
              <a:cs typeface="Calibri"/>
              <a:sym typeface="Calibri"/>
            </a:endParaRPr>
          </a:p>
        </p:txBody>
      </p:sp>
    </p:spTree>
    <p:extLst>
      <p:ext uri="{BB962C8B-B14F-4D97-AF65-F5344CB8AC3E}">
        <p14:creationId xmlns:p14="http://schemas.microsoft.com/office/powerpoint/2010/main" val="2707223718"/>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5" r:id="rId3"/>
    <p:sldLayoutId id="2147484054" r:id="rId4"/>
    <p:sldLayoutId id="2147484053" r:id="rId5"/>
    <p:sldLayoutId id="2147484055" r:id="rId6"/>
    <p:sldLayoutId id="2147484052" r:id="rId7"/>
    <p:sldLayoutId id="2147484047" r:id="rId8"/>
    <p:sldLayoutId id="2147484050" r:id="rId9"/>
    <p:sldLayoutId id="2147484046" r:id="rId10"/>
    <p:sldLayoutId id="2147484049" r:id="rId11"/>
    <p:sldLayoutId id="2147484056" r:id="rId12"/>
    <p:sldLayoutId id="2147484057" r:id="rId13"/>
    <p:sldLayoutId id="2147484061" r:id="rId14"/>
    <p:sldLayoutId id="2147484062" r:id="rId15"/>
  </p:sldLayoutIdLst>
  <p:timing>
    <p:tnLst>
      <p:par>
        <p:cTn id="1" dur="indefinite" restart="never" nodeType="tmRoot"/>
      </p:par>
    </p:tnLst>
  </p:timing>
  <p:hf hdr="0" ftr="0" dt="0"/>
  <p:txStyles>
    <p:titleStyle>
      <a:lvl1pPr algn="l" defTabSz="1360203" rtl="0" eaLnBrk="1" latinLnBrk="0" hangingPunct="1">
        <a:lnSpc>
          <a:spcPts val="4800"/>
        </a:lnSpc>
        <a:spcBef>
          <a:spcPct val="0"/>
        </a:spcBef>
        <a:buNone/>
        <a:defRPr sz="4800" b="1" kern="1200">
          <a:solidFill>
            <a:schemeClr val="tx1"/>
          </a:solidFill>
          <a:latin typeface="+mj-lt"/>
          <a:ea typeface="+mj-ea"/>
          <a:cs typeface="+mj-cs"/>
        </a:defRPr>
      </a:lvl1pPr>
    </p:titleStyle>
    <p:bodyStyle>
      <a:lvl1pPr marL="914400" indent="-914400" algn="l" defTabSz="1360203" rtl="0" eaLnBrk="1" fontAlgn="ctr" latinLnBrk="0" hangingPunct="1">
        <a:lnSpc>
          <a:spcPct val="114000"/>
        </a:lnSpc>
        <a:spcBef>
          <a:spcPts val="0"/>
        </a:spcBef>
        <a:buSzPct val="60000"/>
        <a:buFont typeface="AppleSymbols" charset="0"/>
        <a:buChar char="⦿"/>
        <a:tabLst/>
        <a:defRPr sz="4400" kern="1200">
          <a:solidFill>
            <a:schemeClr val="tx1"/>
          </a:solidFill>
          <a:latin typeface="+mn-lt"/>
          <a:ea typeface="+mn-ea"/>
          <a:cs typeface="+mn-cs"/>
        </a:defRPr>
      </a:lvl1pPr>
      <a:lvl2pPr marL="1810512" indent="-914400" algn="l" defTabSz="1360203" rtl="0" eaLnBrk="1" fontAlgn="ctr" latinLnBrk="0" hangingPunct="1">
        <a:lnSpc>
          <a:spcPct val="114000"/>
        </a:lnSpc>
        <a:spcBef>
          <a:spcPts val="0"/>
        </a:spcBef>
        <a:buSzPct val="115000"/>
        <a:buFont typeface=".AppleSystemUIFont" charset="-120"/>
        <a:buChar char="•"/>
        <a:tabLst/>
        <a:defRPr sz="4000" kern="1200">
          <a:solidFill>
            <a:schemeClr val="tx1"/>
          </a:solidFill>
          <a:latin typeface="+mn-lt"/>
          <a:ea typeface="+mn-ea"/>
          <a:cs typeface="+mn-cs"/>
        </a:defRPr>
      </a:lvl2pPr>
      <a:lvl3pPr marL="2743200" indent="-914400" algn="l" defTabSz="1360203" rtl="0" eaLnBrk="1" fontAlgn="ctr" latinLnBrk="0" hangingPunct="1">
        <a:lnSpc>
          <a:spcPct val="114000"/>
        </a:lnSpc>
        <a:spcBef>
          <a:spcPts val="0"/>
        </a:spcBef>
        <a:buSzPct val="100000"/>
        <a:buFont typeface="Courier New" charset="0"/>
        <a:buChar char="o"/>
        <a:defRPr sz="4000" kern="1200">
          <a:solidFill>
            <a:schemeClr val="tx1"/>
          </a:solidFill>
          <a:latin typeface="+mn-lt"/>
          <a:ea typeface="+mn-ea"/>
          <a:cs typeface="+mn-cs"/>
        </a:defRPr>
      </a:lvl3pPr>
      <a:lvl4pPr marL="3657600" indent="-914400" algn="l" defTabSz="1360203" rtl="0" eaLnBrk="1" fontAlgn="ctr" latinLnBrk="0" hangingPunct="1">
        <a:lnSpc>
          <a:spcPct val="114000"/>
        </a:lnSpc>
        <a:spcBef>
          <a:spcPts val="0"/>
        </a:spcBef>
        <a:buSzPct val="60000"/>
        <a:buFont typeface="AppleSymbols" charset="0"/>
        <a:buChar char="⦿"/>
        <a:defRPr sz="4000" kern="1200">
          <a:solidFill>
            <a:schemeClr val="tx1"/>
          </a:solidFill>
          <a:latin typeface="+mn-lt"/>
          <a:ea typeface="+mn-ea"/>
          <a:cs typeface="+mn-cs"/>
        </a:defRPr>
      </a:lvl4pPr>
      <a:lvl5pPr marL="4572000" indent="-914400" algn="l" defTabSz="1360203" rtl="0" eaLnBrk="1" fontAlgn="ctr" latinLnBrk="0" hangingPunct="1">
        <a:lnSpc>
          <a:spcPct val="114000"/>
        </a:lnSpc>
        <a:spcBef>
          <a:spcPts val="0"/>
        </a:spcBef>
        <a:buSzPct val="115000"/>
        <a:buFont typeface="Arial" charset="0"/>
        <a:buChar char="•"/>
        <a:defRPr sz="4000" kern="1200">
          <a:solidFill>
            <a:schemeClr val="tx1"/>
          </a:solidFill>
          <a:latin typeface="+mn-lt"/>
          <a:ea typeface="+mn-ea"/>
          <a:cs typeface="+mn-cs"/>
        </a:defRPr>
      </a:lvl5pPr>
      <a:lvl6pPr marL="3740560" indent="-340051" algn="l" defTabSz="1360203" rtl="0" eaLnBrk="1" latinLnBrk="0" hangingPunct="1">
        <a:lnSpc>
          <a:spcPct val="90000"/>
        </a:lnSpc>
        <a:spcBef>
          <a:spcPts val="743"/>
        </a:spcBef>
        <a:buFont typeface="Arial" panose="020B0604020202020204" pitchFamily="34" charset="0"/>
        <a:buChar char="•"/>
        <a:defRPr sz="2677" kern="1200">
          <a:solidFill>
            <a:schemeClr val="tx1"/>
          </a:solidFill>
          <a:latin typeface="+mn-lt"/>
          <a:ea typeface="+mn-ea"/>
          <a:cs typeface="+mn-cs"/>
        </a:defRPr>
      </a:lvl6pPr>
      <a:lvl7pPr marL="4420659" indent="-340051" algn="l" defTabSz="1360203" rtl="0" eaLnBrk="1" latinLnBrk="0" hangingPunct="1">
        <a:lnSpc>
          <a:spcPct val="90000"/>
        </a:lnSpc>
        <a:spcBef>
          <a:spcPts val="743"/>
        </a:spcBef>
        <a:buFont typeface="Arial" panose="020B0604020202020204" pitchFamily="34" charset="0"/>
        <a:buChar char="•"/>
        <a:defRPr sz="2677" kern="1200">
          <a:solidFill>
            <a:schemeClr val="tx1"/>
          </a:solidFill>
          <a:latin typeface="+mn-lt"/>
          <a:ea typeface="+mn-ea"/>
          <a:cs typeface="+mn-cs"/>
        </a:defRPr>
      </a:lvl7pPr>
      <a:lvl8pPr marL="5100761" indent="-340051" algn="l" defTabSz="1360203" rtl="0" eaLnBrk="1" latinLnBrk="0" hangingPunct="1">
        <a:lnSpc>
          <a:spcPct val="90000"/>
        </a:lnSpc>
        <a:spcBef>
          <a:spcPts val="743"/>
        </a:spcBef>
        <a:buFont typeface="Arial" panose="020B0604020202020204" pitchFamily="34" charset="0"/>
        <a:buChar char="•"/>
        <a:defRPr sz="2677" kern="1200">
          <a:solidFill>
            <a:schemeClr val="tx1"/>
          </a:solidFill>
          <a:latin typeface="+mn-lt"/>
          <a:ea typeface="+mn-ea"/>
          <a:cs typeface="+mn-cs"/>
        </a:defRPr>
      </a:lvl8pPr>
      <a:lvl9pPr marL="5780863" indent="-340051" algn="l" defTabSz="1360203" rtl="0" eaLnBrk="1" latinLnBrk="0" hangingPunct="1">
        <a:lnSpc>
          <a:spcPct val="90000"/>
        </a:lnSpc>
        <a:spcBef>
          <a:spcPts val="743"/>
        </a:spcBef>
        <a:buFont typeface="Arial" panose="020B0604020202020204" pitchFamily="34" charset="0"/>
        <a:buChar char="•"/>
        <a:defRPr sz="2677" kern="1200">
          <a:solidFill>
            <a:schemeClr val="tx1"/>
          </a:solidFill>
          <a:latin typeface="+mn-lt"/>
          <a:ea typeface="+mn-ea"/>
          <a:cs typeface="+mn-cs"/>
        </a:defRPr>
      </a:lvl9pPr>
    </p:bodyStyle>
    <p:otherStyle>
      <a:defPPr>
        <a:defRPr lang="en-US"/>
      </a:defPPr>
      <a:lvl1pPr marL="0" algn="l" defTabSz="1360203" rtl="0" eaLnBrk="1" latinLnBrk="0" hangingPunct="1">
        <a:defRPr sz="2677" kern="1200">
          <a:solidFill>
            <a:schemeClr val="tx1"/>
          </a:solidFill>
          <a:latin typeface="+mn-lt"/>
          <a:ea typeface="+mn-ea"/>
          <a:cs typeface="+mn-cs"/>
        </a:defRPr>
      </a:lvl1pPr>
      <a:lvl2pPr marL="680102" algn="l" defTabSz="1360203" rtl="0" eaLnBrk="1" latinLnBrk="0" hangingPunct="1">
        <a:defRPr sz="2677" kern="1200">
          <a:solidFill>
            <a:schemeClr val="tx1"/>
          </a:solidFill>
          <a:latin typeface="+mn-lt"/>
          <a:ea typeface="+mn-ea"/>
          <a:cs typeface="+mn-cs"/>
        </a:defRPr>
      </a:lvl2pPr>
      <a:lvl3pPr marL="1360203" algn="l" defTabSz="1360203" rtl="0" eaLnBrk="1" latinLnBrk="0" hangingPunct="1">
        <a:defRPr sz="2677" kern="1200">
          <a:solidFill>
            <a:schemeClr val="tx1"/>
          </a:solidFill>
          <a:latin typeface="+mn-lt"/>
          <a:ea typeface="+mn-ea"/>
          <a:cs typeface="+mn-cs"/>
        </a:defRPr>
      </a:lvl3pPr>
      <a:lvl4pPr marL="2040305" algn="l" defTabSz="1360203" rtl="0" eaLnBrk="1" latinLnBrk="0" hangingPunct="1">
        <a:defRPr sz="2677" kern="1200">
          <a:solidFill>
            <a:schemeClr val="tx1"/>
          </a:solidFill>
          <a:latin typeface="+mn-lt"/>
          <a:ea typeface="+mn-ea"/>
          <a:cs typeface="+mn-cs"/>
        </a:defRPr>
      </a:lvl4pPr>
      <a:lvl5pPr marL="2720407" algn="l" defTabSz="1360203" rtl="0" eaLnBrk="1" latinLnBrk="0" hangingPunct="1">
        <a:defRPr sz="2677" kern="1200">
          <a:solidFill>
            <a:schemeClr val="tx1"/>
          </a:solidFill>
          <a:latin typeface="+mn-lt"/>
          <a:ea typeface="+mn-ea"/>
          <a:cs typeface="+mn-cs"/>
        </a:defRPr>
      </a:lvl5pPr>
      <a:lvl6pPr marL="3400509" algn="l" defTabSz="1360203" rtl="0" eaLnBrk="1" latinLnBrk="0" hangingPunct="1">
        <a:defRPr sz="2677" kern="1200">
          <a:solidFill>
            <a:schemeClr val="tx1"/>
          </a:solidFill>
          <a:latin typeface="+mn-lt"/>
          <a:ea typeface="+mn-ea"/>
          <a:cs typeface="+mn-cs"/>
        </a:defRPr>
      </a:lvl6pPr>
      <a:lvl7pPr marL="4080611" algn="l" defTabSz="1360203" rtl="0" eaLnBrk="1" latinLnBrk="0" hangingPunct="1">
        <a:defRPr sz="2677" kern="1200">
          <a:solidFill>
            <a:schemeClr val="tx1"/>
          </a:solidFill>
          <a:latin typeface="+mn-lt"/>
          <a:ea typeface="+mn-ea"/>
          <a:cs typeface="+mn-cs"/>
        </a:defRPr>
      </a:lvl7pPr>
      <a:lvl8pPr marL="4760710" algn="l" defTabSz="1360203" rtl="0" eaLnBrk="1" latinLnBrk="0" hangingPunct="1">
        <a:defRPr sz="2677" kern="1200">
          <a:solidFill>
            <a:schemeClr val="tx1"/>
          </a:solidFill>
          <a:latin typeface="+mn-lt"/>
          <a:ea typeface="+mn-ea"/>
          <a:cs typeface="+mn-cs"/>
        </a:defRPr>
      </a:lvl8pPr>
      <a:lvl9pPr marL="5440812" algn="l" defTabSz="1360203" rtl="0" eaLnBrk="1" latinLnBrk="0" hangingPunct="1">
        <a:defRPr sz="2677"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359" y="549276"/>
            <a:ext cx="2194845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17473" tIns="108738" rIns="217473" bIns="108738" numCol="1" anchor="ctr" anchorCtr="0" compatLnSpc="1">
            <a:prstTxWarp prst="textNoShape">
              <a:avLst/>
            </a:prstTxWarp>
          </a:bodyPr>
          <a:lstStyle/>
          <a:p>
            <a:pPr lvl="0"/>
            <a:r>
              <a:rPr lang="en-US" altLang="es-MX"/>
              <a:t>Click to edit Master title style</a:t>
            </a:r>
          </a:p>
        </p:txBody>
      </p:sp>
      <p:sp>
        <p:nvSpPr>
          <p:cNvPr id="1027" name="Rectangle 3"/>
          <p:cNvSpPr>
            <a:spLocks noGrp="1" noChangeArrowheads="1"/>
          </p:cNvSpPr>
          <p:nvPr>
            <p:ph type="body" idx="1"/>
          </p:nvPr>
        </p:nvSpPr>
        <p:spPr bwMode="auto">
          <a:xfrm>
            <a:off x="1219359" y="3200409"/>
            <a:ext cx="21948458" cy="905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17473" tIns="108738" rIns="217473" bIns="108738" numCol="1" anchor="t" anchorCtr="0" compatLnSpc="1">
            <a:prstTxWarp prst="textNoShape">
              <a:avLst/>
            </a:prstTxWarp>
          </a:bodyPr>
          <a:lstStyle/>
          <a:p>
            <a:pPr lvl="0"/>
            <a:r>
              <a:rPr lang="en-US" altLang="es-MX"/>
              <a:t>Click to edit Master text styles</a:t>
            </a:r>
          </a:p>
          <a:p>
            <a:pPr lvl="1"/>
            <a:r>
              <a:rPr lang="en-US" altLang="es-MX"/>
              <a:t>Second level</a:t>
            </a:r>
          </a:p>
          <a:p>
            <a:pPr lvl="2"/>
            <a:r>
              <a:rPr lang="en-US" altLang="es-MX"/>
              <a:t>Third level</a:t>
            </a:r>
          </a:p>
          <a:p>
            <a:pPr lvl="3"/>
            <a:r>
              <a:rPr lang="en-US" altLang="es-MX"/>
              <a:t>Fourth level</a:t>
            </a:r>
          </a:p>
          <a:p>
            <a:pPr lvl="4"/>
            <a:r>
              <a:rPr lang="en-US" altLang="es-MX"/>
              <a:t>Fifth level</a:t>
            </a:r>
          </a:p>
        </p:txBody>
      </p:sp>
      <p:sp>
        <p:nvSpPr>
          <p:cNvPr id="1028" name="Rectangle 4"/>
          <p:cNvSpPr>
            <a:spLocks noGrp="1" noChangeArrowheads="1"/>
          </p:cNvSpPr>
          <p:nvPr>
            <p:ph type="dt" sz="half" idx="2"/>
          </p:nvPr>
        </p:nvSpPr>
        <p:spPr bwMode="auto">
          <a:xfrm>
            <a:off x="1219359"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17473" tIns="108738" rIns="217473" bIns="108738" numCol="1" anchor="t" anchorCtr="0" compatLnSpc="1">
            <a:prstTxWarp prst="textNoShape">
              <a:avLst/>
            </a:prstTxWarp>
          </a:bodyPr>
          <a:lstStyle>
            <a:lvl1pPr>
              <a:defRPr sz="3300">
                <a:solidFill>
                  <a:srgbClr val="000000"/>
                </a:solidFill>
              </a:defRPr>
            </a:lvl1pPr>
          </a:lstStyle>
          <a:p>
            <a:pPr defTabSz="914400" fontAlgn="base">
              <a:spcBef>
                <a:spcPct val="0"/>
              </a:spcBef>
              <a:spcAft>
                <a:spcPct val="0"/>
              </a:spcAft>
              <a:defRPr/>
            </a:pPr>
            <a:endParaRPr lang="en-US" altLang="es-MX"/>
          </a:p>
        </p:txBody>
      </p:sp>
      <p:sp>
        <p:nvSpPr>
          <p:cNvPr id="1029" name="Rectangle 5"/>
          <p:cNvSpPr>
            <a:spLocks noGrp="1" noChangeArrowheads="1"/>
          </p:cNvSpPr>
          <p:nvPr>
            <p:ph type="ftr" sz="quarter" idx="3"/>
          </p:nvPr>
        </p:nvSpPr>
        <p:spPr bwMode="auto">
          <a:xfrm>
            <a:off x="8332285" y="12490450"/>
            <a:ext cx="772260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17473" tIns="108738" rIns="217473" bIns="108738" numCol="1" anchor="t" anchorCtr="0" compatLnSpc="1">
            <a:prstTxWarp prst="textNoShape">
              <a:avLst/>
            </a:prstTxWarp>
          </a:bodyPr>
          <a:lstStyle>
            <a:lvl1pPr algn="ctr">
              <a:defRPr sz="3300">
                <a:solidFill>
                  <a:srgbClr val="000000"/>
                </a:solidFill>
              </a:defRPr>
            </a:lvl1pPr>
          </a:lstStyle>
          <a:p>
            <a:pPr defTabSz="914400" fontAlgn="base">
              <a:spcBef>
                <a:spcPct val="0"/>
              </a:spcBef>
              <a:spcAft>
                <a:spcPct val="0"/>
              </a:spcAft>
              <a:defRPr/>
            </a:pPr>
            <a:endParaRPr lang="en-US" altLang="es-MX"/>
          </a:p>
        </p:txBody>
      </p:sp>
      <p:sp>
        <p:nvSpPr>
          <p:cNvPr id="1030" name="Rectangle 6"/>
          <p:cNvSpPr>
            <a:spLocks noGrp="1" noChangeArrowheads="1"/>
          </p:cNvSpPr>
          <p:nvPr>
            <p:ph type="sldNum" sz="quarter" idx="4"/>
          </p:nvPr>
        </p:nvSpPr>
        <p:spPr bwMode="auto">
          <a:xfrm>
            <a:off x="17477475"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17473" tIns="108738" rIns="217473" bIns="108738" numCol="1" anchor="t" anchorCtr="0" compatLnSpc="1">
            <a:prstTxWarp prst="textNoShape">
              <a:avLst/>
            </a:prstTxWarp>
          </a:bodyPr>
          <a:lstStyle>
            <a:lvl1pPr algn="r">
              <a:defRPr sz="3300">
                <a:solidFill>
                  <a:srgbClr val="000000"/>
                </a:solidFill>
              </a:defRPr>
            </a:lvl1pPr>
          </a:lstStyle>
          <a:p>
            <a:pPr defTabSz="914400" fontAlgn="base">
              <a:spcBef>
                <a:spcPct val="0"/>
              </a:spcBef>
              <a:spcAft>
                <a:spcPct val="0"/>
              </a:spcAft>
              <a:defRPr/>
            </a:pPr>
            <a:fld id="{5E3BA4DF-B704-41FB-BEE6-804041BA60A7}" type="slidenum">
              <a:rPr lang="en-US" altLang="es-MX"/>
              <a:pPr defTabSz="914400" fontAlgn="base">
                <a:spcBef>
                  <a:spcPct val="0"/>
                </a:spcBef>
                <a:spcAft>
                  <a:spcPct val="0"/>
                </a:spcAft>
                <a:defRPr/>
              </a:pPr>
              <a:t>‹#›</a:t>
            </a:fld>
            <a:endParaRPr lang="en-US" altLang="es-MX"/>
          </a:p>
        </p:txBody>
      </p:sp>
    </p:spTree>
    <p:extLst>
      <p:ext uri="{BB962C8B-B14F-4D97-AF65-F5344CB8AC3E}">
        <p14:creationId xmlns:p14="http://schemas.microsoft.com/office/powerpoint/2010/main" val="1240668359"/>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Lst>
  <p:txStyles>
    <p:titleStyle>
      <a:lvl1pPr algn="ctr" rtl="0" eaLnBrk="0" fontAlgn="base" hangingPunct="0">
        <a:spcBef>
          <a:spcPct val="0"/>
        </a:spcBef>
        <a:spcAft>
          <a:spcPct val="0"/>
        </a:spcAft>
        <a:defRPr sz="10500">
          <a:solidFill>
            <a:schemeClr val="tx2"/>
          </a:solidFill>
          <a:latin typeface="+mj-lt"/>
          <a:ea typeface="+mj-ea"/>
          <a:cs typeface="+mj-cs"/>
        </a:defRPr>
      </a:lvl1pPr>
      <a:lvl2pPr algn="ctr" rtl="0" eaLnBrk="0" fontAlgn="base" hangingPunct="0">
        <a:spcBef>
          <a:spcPct val="0"/>
        </a:spcBef>
        <a:spcAft>
          <a:spcPct val="0"/>
        </a:spcAft>
        <a:defRPr sz="10500">
          <a:solidFill>
            <a:schemeClr val="tx2"/>
          </a:solidFill>
          <a:latin typeface="Arial" charset="0"/>
        </a:defRPr>
      </a:lvl2pPr>
      <a:lvl3pPr algn="ctr" rtl="0" eaLnBrk="0" fontAlgn="base" hangingPunct="0">
        <a:spcBef>
          <a:spcPct val="0"/>
        </a:spcBef>
        <a:spcAft>
          <a:spcPct val="0"/>
        </a:spcAft>
        <a:defRPr sz="10500">
          <a:solidFill>
            <a:schemeClr val="tx2"/>
          </a:solidFill>
          <a:latin typeface="Arial" charset="0"/>
        </a:defRPr>
      </a:lvl3pPr>
      <a:lvl4pPr algn="ctr" rtl="0" eaLnBrk="0" fontAlgn="base" hangingPunct="0">
        <a:spcBef>
          <a:spcPct val="0"/>
        </a:spcBef>
        <a:spcAft>
          <a:spcPct val="0"/>
        </a:spcAft>
        <a:defRPr sz="10500">
          <a:solidFill>
            <a:schemeClr val="tx2"/>
          </a:solidFill>
          <a:latin typeface="Arial" charset="0"/>
        </a:defRPr>
      </a:lvl4pPr>
      <a:lvl5pPr algn="ctr" rtl="0" eaLnBrk="0" fontAlgn="base" hangingPunct="0">
        <a:spcBef>
          <a:spcPct val="0"/>
        </a:spcBef>
        <a:spcAft>
          <a:spcPct val="0"/>
        </a:spcAft>
        <a:defRPr sz="10500">
          <a:solidFill>
            <a:schemeClr val="tx2"/>
          </a:solidFill>
          <a:latin typeface="Arial" charset="0"/>
        </a:defRPr>
      </a:lvl5pPr>
      <a:lvl6pPr marL="1087363" algn="ctr" rtl="0" fontAlgn="base">
        <a:spcBef>
          <a:spcPct val="0"/>
        </a:spcBef>
        <a:spcAft>
          <a:spcPct val="0"/>
        </a:spcAft>
        <a:defRPr sz="10500">
          <a:solidFill>
            <a:schemeClr val="tx2"/>
          </a:solidFill>
          <a:latin typeface="Arial" charset="0"/>
        </a:defRPr>
      </a:lvl6pPr>
      <a:lvl7pPr marL="2174725" algn="ctr" rtl="0" fontAlgn="base">
        <a:spcBef>
          <a:spcPct val="0"/>
        </a:spcBef>
        <a:spcAft>
          <a:spcPct val="0"/>
        </a:spcAft>
        <a:defRPr sz="10500">
          <a:solidFill>
            <a:schemeClr val="tx2"/>
          </a:solidFill>
          <a:latin typeface="Arial" charset="0"/>
        </a:defRPr>
      </a:lvl7pPr>
      <a:lvl8pPr marL="3262097" algn="ctr" rtl="0" fontAlgn="base">
        <a:spcBef>
          <a:spcPct val="0"/>
        </a:spcBef>
        <a:spcAft>
          <a:spcPct val="0"/>
        </a:spcAft>
        <a:defRPr sz="10500">
          <a:solidFill>
            <a:schemeClr val="tx2"/>
          </a:solidFill>
          <a:latin typeface="Arial" charset="0"/>
        </a:defRPr>
      </a:lvl8pPr>
      <a:lvl9pPr marL="4349453" algn="ctr" rtl="0" fontAlgn="base">
        <a:spcBef>
          <a:spcPct val="0"/>
        </a:spcBef>
        <a:spcAft>
          <a:spcPct val="0"/>
        </a:spcAft>
        <a:defRPr sz="10500">
          <a:solidFill>
            <a:schemeClr val="tx2"/>
          </a:solidFill>
          <a:latin typeface="Arial" charset="0"/>
        </a:defRPr>
      </a:lvl9pPr>
    </p:titleStyle>
    <p:bodyStyle>
      <a:lvl1pPr marL="815524" indent="-815524" algn="l" rtl="0" eaLnBrk="0" fontAlgn="base" hangingPunct="0">
        <a:spcBef>
          <a:spcPct val="20000"/>
        </a:spcBef>
        <a:spcAft>
          <a:spcPct val="0"/>
        </a:spcAft>
        <a:buChar char="•"/>
        <a:defRPr sz="7600">
          <a:solidFill>
            <a:schemeClr val="tx1"/>
          </a:solidFill>
          <a:latin typeface="+mn-lt"/>
          <a:ea typeface="+mn-ea"/>
          <a:cs typeface="+mn-cs"/>
        </a:defRPr>
      </a:lvl1pPr>
      <a:lvl2pPr marL="1766962" indent="-679606" algn="l" rtl="0" eaLnBrk="0" fontAlgn="base" hangingPunct="0">
        <a:spcBef>
          <a:spcPct val="20000"/>
        </a:spcBef>
        <a:spcAft>
          <a:spcPct val="0"/>
        </a:spcAft>
        <a:buChar char="–"/>
        <a:defRPr sz="6700">
          <a:solidFill>
            <a:schemeClr val="tx1"/>
          </a:solidFill>
          <a:latin typeface="+mn-lt"/>
        </a:defRPr>
      </a:lvl2pPr>
      <a:lvl3pPr marL="2718411" indent="-543686" algn="l" rtl="0" eaLnBrk="0" fontAlgn="base" hangingPunct="0">
        <a:spcBef>
          <a:spcPct val="20000"/>
        </a:spcBef>
        <a:spcAft>
          <a:spcPct val="0"/>
        </a:spcAft>
        <a:buChar char="•"/>
        <a:defRPr sz="5700">
          <a:solidFill>
            <a:schemeClr val="tx1"/>
          </a:solidFill>
          <a:latin typeface="+mn-lt"/>
        </a:defRPr>
      </a:lvl3pPr>
      <a:lvl4pPr marL="3805767" indent="-543686" algn="l" rtl="0" eaLnBrk="0" fontAlgn="base" hangingPunct="0">
        <a:spcBef>
          <a:spcPct val="20000"/>
        </a:spcBef>
        <a:spcAft>
          <a:spcPct val="0"/>
        </a:spcAft>
        <a:buChar char="–"/>
        <a:defRPr sz="4800">
          <a:solidFill>
            <a:schemeClr val="tx1"/>
          </a:solidFill>
          <a:latin typeface="+mn-lt"/>
        </a:defRPr>
      </a:lvl4pPr>
      <a:lvl5pPr marL="4893137" indent="-543686" algn="l" rtl="0" eaLnBrk="0" fontAlgn="base" hangingPunct="0">
        <a:spcBef>
          <a:spcPct val="20000"/>
        </a:spcBef>
        <a:spcAft>
          <a:spcPct val="0"/>
        </a:spcAft>
        <a:buChar char="»"/>
        <a:defRPr sz="4800">
          <a:solidFill>
            <a:schemeClr val="tx1"/>
          </a:solidFill>
          <a:latin typeface="+mn-lt"/>
        </a:defRPr>
      </a:lvl5pPr>
      <a:lvl6pPr marL="5980495" indent="-543686" algn="l" rtl="0" fontAlgn="base">
        <a:spcBef>
          <a:spcPct val="20000"/>
        </a:spcBef>
        <a:spcAft>
          <a:spcPct val="0"/>
        </a:spcAft>
        <a:buChar char="»"/>
        <a:defRPr sz="4800">
          <a:solidFill>
            <a:schemeClr val="tx1"/>
          </a:solidFill>
          <a:latin typeface="+mn-lt"/>
        </a:defRPr>
      </a:lvl6pPr>
      <a:lvl7pPr marL="7067864" indent="-543686" algn="l" rtl="0" fontAlgn="base">
        <a:spcBef>
          <a:spcPct val="20000"/>
        </a:spcBef>
        <a:spcAft>
          <a:spcPct val="0"/>
        </a:spcAft>
        <a:buChar char="»"/>
        <a:defRPr sz="4800">
          <a:solidFill>
            <a:schemeClr val="tx1"/>
          </a:solidFill>
          <a:latin typeface="+mn-lt"/>
        </a:defRPr>
      </a:lvl7pPr>
      <a:lvl8pPr marL="8155229" indent="-543686" algn="l" rtl="0" fontAlgn="base">
        <a:spcBef>
          <a:spcPct val="20000"/>
        </a:spcBef>
        <a:spcAft>
          <a:spcPct val="0"/>
        </a:spcAft>
        <a:buChar char="»"/>
        <a:defRPr sz="4800">
          <a:solidFill>
            <a:schemeClr val="tx1"/>
          </a:solidFill>
          <a:latin typeface="+mn-lt"/>
        </a:defRPr>
      </a:lvl8pPr>
      <a:lvl9pPr marL="9242590" indent="-543686" algn="l" rtl="0" fontAlgn="base">
        <a:spcBef>
          <a:spcPct val="20000"/>
        </a:spcBef>
        <a:spcAft>
          <a:spcPct val="0"/>
        </a:spcAft>
        <a:buChar char="»"/>
        <a:defRPr sz="4800">
          <a:solidFill>
            <a:schemeClr val="tx1"/>
          </a:solidFill>
          <a:latin typeface="+mn-lt"/>
        </a:defRPr>
      </a:lvl9pPr>
    </p:bodyStyle>
    <p:otherStyle>
      <a:defPPr>
        <a:defRPr lang="es-MX"/>
      </a:defPPr>
      <a:lvl1pPr marL="0" algn="l" defTabSz="2174725" rtl="0" eaLnBrk="1" latinLnBrk="0" hangingPunct="1">
        <a:defRPr sz="4300" kern="1200">
          <a:solidFill>
            <a:schemeClr val="tx1"/>
          </a:solidFill>
          <a:latin typeface="+mn-lt"/>
          <a:ea typeface="+mn-ea"/>
          <a:cs typeface="+mn-cs"/>
        </a:defRPr>
      </a:lvl1pPr>
      <a:lvl2pPr marL="1087363" algn="l" defTabSz="2174725" rtl="0" eaLnBrk="1" latinLnBrk="0" hangingPunct="1">
        <a:defRPr sz="4300" kern="1200">
          <a:solidFill>
            <a:schemeClr val="tx1"/>
          </a:solidFill>
          <a:latin typeface="+mn-lt"/>
          <a:ea typeface="+mn-ea"/>
          <a:cs typeface="+mn-cs"/>
        </a:defRPr>
      </a:lvl2pPr>
      <a:lvl3pPr marL="2174725" algn="l" defTabSz="2174725" rtl="0" eaLnBrk="1" latinLnBrk="0" hangingPunct="1">
        <a:defRPr sz="4300" kern="1200">
          <a:solidFill>
            <a:schemeClr val="tx1"/>
          </a:solidFill>
          <a:latin typeface="+mn-lt"/>
          <a:ea typeface="+mn-ea"/>
          <a:cs typeface="+mn-cs"/>
        </a:defRPr>
      </a:lvl3pPr>
      <a:lvl4pPr marL="3262097" algn="l" defTabSz="2174725" rtl="0" eaLnBrk="1" latinLnBrk="0" hangingPunct="1">
        <a:defRPr sz="4300" kern="1200">
          <a:solidFill>
            <a:schemeClr val="tx1"/>
          </a:solidFill>
          <a:latin typeface="+mn-lt"/>
          <a:ea typeface="+mn-ea"/>
          <a:cs typeface="+mn-cs"/>
        </a:defRPr>
      </a:lvl4pPr>
      <a:lvl5pPr marL="4349453" algn="l" defTabSz="2174725" rtl="0" eaLnBrk="1" latinLnBrk="0" hangingPunct="1">
        <a:defRPr sz="4300" kern="1200">
          <a:solidFill>
            <a:schemeClr val="tx1"/>
          </a:solidFill>
          <a:latin typeface="+mn-lt"/>
          <a:ea typeface="+mn-ea"/>
          <a:cs typeface="+mn-cs"/>
        </a:defRPr>
      </a:lvl5pPr>
      <a:lvl6pPr marL="5436818" algn="l" defTabSz="2174725" rtl="0" eaLnBrk="1" latinLnBrk="0" hangingPunct="1">
        <a:defRPr sz="4300" kern="1200">
          <a:solidFill>
            <a:schemeClr val="tx1"/>
          </a:solidFill>
          <a:latin typeface="+mn-lt"/>
          <a:ea typeface="+mn-ea"/>
          <a:cs typeface="+mn-cs"/>
        </a:defRPr>
      </a:lvl6pPr>
      <a:lvl7pPr marL="6524178" algn="l" defTabSz="2174725" rtl="0" eaLnBrk="1" latinLnBrk="0" hangingPunct="1">
        <a:defRPr sz="4300" kern="1200">
          <a:solidFill>
            <a:schemeClr val="tx1"/>
          </a:solidFill>
          <a:latin typeface="+mn-lt"/>
          <a:ea typeface="+mn-ea"/>
          <a:cs typeface="+mn-cs"/>
        </a:defRPr>
      </a:lvl7pPr>
      <a:lvl8pPr marL="7611543" algn="l" defTabSz="2174725" rtl="0" eaLnBrk="1" latinLnBrk="0" hangingPunct="1">
        <a:defRPr sz="4300" kern="1200">
          <a:solidFill>
            <a:schemeClr val="tx1"/>
          </a:solidFill>
          <a:latin typeface="+mn-lt"/>
          <a:ea typeface="+mn-ea"/>
          <a:cs typeface="+mn-cs"/>
        </a:defRPr>
      </a:lvl8pPr>
      <a:lvl9pPr marL="8698906" algn="l" defTabSz="2174725" rtl="0" eaLnBrk="1" latinLnBrk="0" hangingPunct="1">
        <a:defRPr sz="4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243805" tIns="121901" rIns="243805" bIns="121901" rtlCol="0" anchor="ctr">
            <a:normAutofit/>
          </a:bodyPr>
          <a:lstStyle/>
          <a:p>
            <a:r>
              <a:rPr lang="en-US"/>
              <a:t>Click to edit Master title style</a:t>
            </a:r>
          </a:p>
        </p:txBody>
      </p:sp>
      <p:sp>
        <p:nvSpPr>
          <p:cNvPr id="3" name="Text Placeholder 2"/>
          <p:cNvSpPr>
            <a:spLocks noGrp="1"/>
          </p:cNvSpPr>
          <p:nvPr>
            <p:ph type="body" idx="1"/>
          </p:nvPr>
        </p:nvSpPr>
        <p:spPr>
          <a:xfrm>
            <a:off x="1219359" y="3200403"/>
            <a:ext cx="21948458" cy="9051928"/>
          </a:xfrm>
          <a:prstGeom prst="rect">
            <a:avLst/>
          </a:prstGeom>
        </p:spPr>
        <p:txBody>
          <a:bodyPr vert="horz" lIns="243805" tIns="121901" rIns="243805" bIns="1219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5"/>
            <a:ext cx="5690341" cy="730251"/>
          </a:xfrm>
          <a:prstGeom prst="rect">
            <a:avLst/>
          </a:prstGeom>
        </p:spPr>
        <p:txBody>
          <a:bodyPr vert="horz" lIns="243805" tIns="121901" rIns="243805" bIns="121901" rtlCol="0" anchor="ctr"/>
          <a:lstStyle>
            <a:lvl1pPr algn="l">
              <a:defRPr sz="3200">
                <a:solidFill>
                  <a:schemeClr val="tx1">
                    <a:tint val="75000"/>
                  </a:schemeClr>
                </a:solidFill>
              </a:defRPr>
            </a:lvl1pPr>
          </a:lstStyle>
          <a:p>
            <a:pPr defTabSz="2438032"/>
            <a:fld id="{DF501E8B-31F0-4DC4-9221-23FFD4713505}" type="datetimeFigureOut">
              <a:rPr lang="en-US" smtClean="0">
                <a:solidFill>
                  <a:prstClr val="black">
                    <a:tint val="75000"/>
                  </a:prstClr>
                </a:solidFill>
              </a:rPr>
              <a:pPr defTabSz="2438032"/>
              <a:t>1/24/2019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8332285" y="12712705"/>
            <a:ext cx="7722605" cy="730251"/>
          </a:xfrm>
          <a:prstGeom prst="rect">
            <a:avLst/>
          </a:prstGeom>
        </p:spPr>
        <p:txBody>
          <a:bodyPr vert="horz" lIns="243805" tIns="121901" rIns="243805" bIns="121901" rtlCol="0" anchor="ctr"/>
          <a:lstStyle>
            <a:lvl1pPr algn="ctr">
              <a:defRPr sz="3200">
                <a:solidFill>
                  <a:schemeClr val="tx1">
                    <a:tint val="75000"/>
                  </a:schemeClr>
                </a:solidFill>
              </a:defRPr>
            </a:lvl1pPr>
          </a:lstStyle>
          <a:p>
            <a:pPr defTabSz="2438032"/>
            <a:endParaRPr lang="en-US" dirty="0">
              <a:solidFill>
                <a:prstClr val="black">
                  <a:tint val="75000"/>
                </a:prstClr>
              </a:solidFill>
            </a:endParaRPr>
          </a:p>
        </p:txBody>
      </p:sp>
      <p:sp>
        <p:nvSpPr>
          <p:cNvPr id="6" name="Slide Number Placeholder 5"/>
          <p:cNvSpPr>
            <a:spLocks noGrp="1"/>
          </p:cNvSpPr>
          <p:nvPr>
            <p:ph type="sldNum" sz="quarter" idx="4"/>
          </p:nvPr>
        </p:nvSpPr>
        <p:spPr>
          <a:xfrm>
            <a:off x="17477475" y="12712705"/>
            <a:ext cx="5690341" cy="730251"/>
          </a:xfrm>
          <a:prstGeom prst="rect">
            <a:avLst/>
          </a:prstGeom>
        </p:spPr>
        <p:txBody>
          <a:bodyPr vert="horz" lIns="243805" tIns="121901" rIns="243805" bIns="121901" rtlCol="0" anchor="ctr"/>
          <a:lstStyle>
            <a:lvl1pPr algn="r">
              <a:defRPr sz="3200">
                <a:solidFill>
                  <a:schemeClr val="tx1">
                    <a:tint val="75000"/>
                  </a:schemeClr>
                </a:solidFill>
              </a:defRPr>
            </a:lvl1pPr>
          </a:lstStyle>
          <a:p>
            <a:pPr defTabSz="2438032"/>
            <a:fld id="{518D2960-BDD7-488E-B4EF-BAD98D73EA22}" type="slidenum">
              <a:rPr lang="en-US" smtClean="0">
                <a:solidFill>
                  <a:prstClr val="black">
                    <a:tint val="75000"/>
                  </a:prstClr>
                </a:solidFill>
              </a:rPr>
              <a:pPr defTabSz="2438032"/>
              <a:t>‹#›</a:t>
            </a:fld>
            <a:endParaRPr lang="en-US" dirty="0">
              <a:solidFill>
                <a:prstClr val="black">
                  <a:tint val="75000"/>
                </a:prstClr>
              </a:solidFill>
            </a:endParaRPr>
          </a:p>
        </p:txBody>
      </p:sp>
    </p:spTree>
    <p:extLst>
      <p:ext uri="{BB962C8B-B14F-4D97-AF65-F5344CB8AC3E}">
        <p14:creationId xmlns:p14="http://schemas.microsoft.com/office/powerpoint/2010/main" val="42154958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ctr" defTabSz="2438032" rtl="0" eaLnBrk="1" latinLnBrk="0" hangingPunct="1">
        <a:spcBef>
          <a:spcPct val="0"/>
        </a:spcBef>
        <a:buNone/>
        <a:defRPr sz="11800" kern="1200">
          <a:solidFill>
            <a:schemeClr val="tx1"/>
          </a:solidFill>
          <a:latin typeface="+mj-lt"/>
          <a:ea typeface="+mj-ea"/>
          <a:cs typeface="+mj-cs"/>
        </a:defRPr>
      </a:lvl1pPr>
    </p:titleStyle>
    <p:bodyStyle>
      <a:lvl1pPr marL="914262" indent="-914262" algn="l" defTabSz="2438032" rtl="0" eaLnBrk="1" latinLnBrk="0" hangingPunct="1">
        <a:spcBef>
          <a:spcPct val="20000"/>
        </a:spcBef>
        <a:buFont typeface="Arial" pitchFamily="34" charset="0"/>
        <a:buChar char="•"/>
        <a:defRPr sz="8600" kern="1200">
          <a:solidFill>
            <a:schemeClr val="tx1"/>
          </a:solidFill>
          <a:latin typeface="+mn-lt"/>
          <a:ea typeface="+mn-ea"/>
          <a:cs typeface="+mn-cs"/>
        </a:defRPr>
      </a:lvl1pPr>
      <a:lvl2pPr marL="1980901" indent="-761886" algn="l" defTabSz="2438032" rtl="0" eaLnBrk="1" latinLnBrk="0" hangingPunct="1">
        <a:spcBef>
          <a:spcPct val="20000"/>
        </a:spcBef>
        <a:buFont typeface="Arial" pitchFamily="34" charset="0"/>
        <a:buChar char="–"/>
        <a:defRPr sz="7400" kern="1200">
          <a:solidFill>
            <a:schemeClr val="tx1"/>
          </a:solidFill>
          <a:latin typeface="+mn-lt"/>
          <a:ea typeface="+mn-ea"/>
          <a:cs typeface="+mn-cs"/>
        </a:defRPr>
      </a:lvl2pPr>
      <a:lvl3pPr marL="3047542" indent="-609508" algn="l" defTabSz="2438032" rtl="0" eaLnBrk="1" latinLnBrk="0" hangingPunct="1">
        <a:spcBef>
          <a:spcPct val="20000"/>
        </a:spcBef>
        <a:buFont typeface="Arial" pitchFamily="34" charset="0"/>
        <a:buChar char="•"/>
        <a:defRPr sz="6400" kern="1200">
          <a:solidFill>
            <a:schemeClr val="tx1"/>
          </a:solidFill>
          <a:latin typeface="+mn-lt"/>
          <a:ea typeface="+mn-ea"/>
          <a:cs typeface="+mn-cs"/>
        </a:defRPr>
      </a:lvl3pPr>
      <a:lvl4pPr marL="4266559" indent="-609508" algn="l" defTabSz="2438032" rtl="0" eaLnBrk="1" latinLnBrk="0" hangingPunct="1">
        <a:spcBef>
          <a:spcPct val="20000"/>
        </a:spcBef>
        <a:buFont typeface="Arial" pitchFamily="34" charset="0"/>
        <a:buChar char="–"/>
        <a:defRPr sz="5400" kern="1200">
          <a:solidFill>
            <a:schemeClr val="tx1"/>
          </a:solidFill>
          <a:latin typeface="+mn-lt"/>
          <a:ea typeface="+mn-ea"/>
          <a:cs typeface="+mn-cs"/>
        </a:defRPr>
      </a:lvl4pPr>
      <a:lvl5pPr marL="5485575" indent="-609508" algn="l" defTabSz="2438032" rtl="0" eaLnBrk="1" latinLnBrk="0" hangingPunct="1">
        <a:spcBef>
          <a:spcPct val="20000"/>
        </a:spcBef>
        <a:buFont typeface="Arial" pitchFamily="34" charset="0"/>
        <a:buChar char="»"/>
        <a:defRPr sz="5400" kern="1200">
          <a:solidFill>
            <a:schemeClr val="tx1"/>
          </a:solidFill>
          <a:latin typeface="+mn-lt"/>
          <a:ea typeface="+mn-ea"/>
          <a:cs typeface="+mn-cs"/>
        </a:defRPr>
      </a:lvl5pPr>
      <a:lvl6pPr marL="6704591" indent="-609508" algn="l" defTabSz="2438032" rtl="0" eaLnBrk="1" latinLnBrk="0" hangingPunct="1">
        <a:spcBef>
          <a:spcPct val="20000"/>
        </a:spcBef>
        <a:buFont typeface="Arial" pitchFamily="34" charset="0"/>
        <a:buChar char="•"/>
        <a:defRPr sz="5400" kern="1200">
          <a:solidFill>
            <a:schemeClr val="tx1"/>
          </a:solidFill>
          <a:latin typeface="+mn-lt"/>
          <a:ea typeface="+mn-ea"/>
          <a:cs typeface="+mn-cs"/>
        </a:defRPr>
      </a:lvl6pPr>
      <a:lvl7pPr marL="7923609" indent="-609508" algn="l" defTabSz="2438032" rtl="0" eaLnBrk="1" latinLnBrk="0" hangingPunct="1">
        <a:spcBef>
          <a:spcPct val="20000"/>
        </a:spcBef>
        <a:buFont typeface="Arial" pitchFamily="34" charset="0"/>
        <a:buChar char="•"/>
        <a:defRPr sz="5400" kern="1200">
          <a:solidFill>
            <a:schemeClr val="tx1"/>
          </a:solidFill>
          <a:latin typeface="+mn-lt"/>
          <a:ea typeface="+mn-ea"/>
          <a:cs typeface="+mn-cs"/>
        </a:defRPr>
      </a:lvl7pPr>
      <a:lvl8pPr marL="9142626" indent="-609508" algn="l" defTabSz="2438032" rtl="0" eaLnBrk="1" latinLnBrk="0" hangingPunct="1">
        <a:spcBef>
          <a:spcPct val="20000"/>
        </a:spcBef>
        <a:buFont typeface="Arial" pitchFamily="34" charset="0"/>
        <a:buChar char="•"/>
        <a:defRPr sz="5400" kern="1200">
          <a:solidFill>
            <a:schemeClr val="tx1"/>
          </a:solidFill>
          <a:latin typeface="+mn-lt"/>
          <a:ea typeface="+mn-ea"/>
          <a:cs typeface="+mn-cs"/>
        </a:defRPr>
      </a:lvl8pPr>
      <a:lvl9pPr marL="10361642" indent="-609508" algn="l" defTabSz="2438032" rtl="0" eaLnBrk="1" latinLnBrk="0" hangingPunct="1">
        <a:spcBef>
          <a:spcPct val="20000"/>
        </a:spcBef>
        <a:buFont typeface="Arial" pitchFamily="34" charset="0"/>
        <a:buChar char="•"/>
        <a:defRPr sz="5400" kern="1200">
          <a:solidFill>
            <a:schemeClr val="tx1"/>
          </a:solidFill>
          <a:latin typeface="+mn-lt"/>
          <a:ea typeface="+mn-ea"/>
          <a:cs typeface="+mn-cs"/>
        </a:defRPr>
      </a:lvl9pPr>
    </p:bodyStyle>
    <p:otherStyle>
      <a:defPPr>
        <a:defRPr lang="en-US"/>
      </a:defPPr>
      <a:lvl1pPr marL="0" algn="l" defTabSz="2438032" rtl="0" eaLnBrk="1" latinLnBrk="0" hangingPunct="1">
        <a:defRPr sz="4800" kern="1200">
          <a:solidFill>
            <a:schemeClr val="tx1"/>
          </a:solidFill>
          <a:latin typeface="+mn-lt"/>
          <a:ea typeface="+mn-ea"/>
          <a:cs typeface="+mn-cs"/>
        </a:defRPr>
      </a:lvl1pPr>
      <a:lvl2pPr marL="1219016" algn="l" defTabSz="2438032" rtl="0" eaLnBrk="1" latinLnBrk="0" hangingPunct="1">
        <a:defRPr sz="4800" kern="1200">
          <a:solidFill>
            <a:schemeClr val="tx1"/>
          </a:solidFill>
          <a:latin typeface="+mn-lt"/>
          <a:ea typeface="+mn-ea"/>
          <a:cs typeface="+mn-cs"/>
        </a:defRPr>
      </a:lvl2pPr>
      <a:lvl3pPr marL="2438032" algn="l" defTabSz="2438032" rtl="0" eaLnBrk="1" latinLnBrk="0" hangingPunct="1">
        <a:defRPr sz="4800" kern="1200">
          <a:solidFill>
            <a:schemeClr val="tx1"/>
          </a:solidFill>
          <a:latin typeface="+mn-lt"/>
          <a:ea typeface="+mn-ea"/>
          <a:cs typeface="+mn-cs"/>
        </a:defRPr>
      </a:lvl3pPr>
      <a:lvl4pPr marL="3657051" algn="l" defTabSz="2438032" rtl="0" eaLnBrk="1" latinLnBrk="0" hangingPunct="1">
        <a:defRPr sz="4800" kern="1200">
          <a:solidFill>
            <a:schemeClr val="tx1"/>
          </a:solidFill>
          <a:latin typeface="+mn-lt"/>
          <a:ea typeface="+mn-ea"/>
          <a:cs typeface="+mn-cs"/>
        </a:defRPr>
      </a:lvl4pPr>
      <a:lvl5pPr marL="4876067" algn="l" defTabSz="2438032" rtl="0" eaLnBrk="1" latinLnBrk="0" hangingPunct="1">
        <a:defRPr sz="4800" kern="1200">
          <a:solidFill>
            <a:schemeClr val="tx1"/>
          </a:solidFill>
          <a:latin typeface="+mn-lt"/>
          <a:ea typeface="+mn-ea"/>
          <a:cs typeface="+mn-cs"/>
        </a:defRPr>
      </a:lvl5pPr>
      <a:lvl6pPr marL="6095082" algn="l" defTabSz="2438032" rtl="0" eaLnBrk="1" latinLnBrk="0" hangingPunct="1">
        <a:defRPr sz="4800" kern="1200">
          <a:solidFill>
            <a:schemeClr val="tx1"/>
          </a:solidFill>
          <a:latin typeface="+mn-lt"/>
          <a:ea typeface="+mn-ea"/>
          <a:cs typeface="+mn-cs"/>
        </a:defRPr>
      </a:lvl6pPr>
      <a:lvl7pPr marL="7314099" algn="l" defTabSz="2438032" rtl="0" eaLnBrk="1" latinLnBrk="0" hangingPunct="1">
        <a:defRPr sz="4800" kern="1200">
          <a:solidFill>
            <a:schemeClr val="tx1"/>
          </a:solidFill>
          <a:latin typeface="+mn-lt"/>
          <a:ea typeface="+mn-ea"/>
          <a:cs typeface="+mn-cs"/>
        </a:defRPr>
      </a:lvl7pPr>
      <a:lvl8pPr marL="8533115" algn="l" defTabSz="2438032" rtl="0" eaLnBrk="1" latinLnBrk="0" hangingPunct="1">
        <a:defRPr sz="4800" kern="1200">
          <a:solidFill>
            <a:schemeClr val="tx1"/>
          </a:solidFill>
          <a:latin typeface="+mn-lt"/>
          <a:ea typeface="+mn-ea"/>
          <a:cs typeface="+mn-cs"/>
        </a:defRPr>
      </a:lvl8pPr>
      <a:lvl9pPr marL="9752134" algn="l" defTabSz="2438032"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diabetes/prevention/lifestyle-program/curriculum.html"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pnap.scrippshealth.org/Whitti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93645" y="830222"/>
            <a:ext cx="14833598" cy="8265652"/>
          </a:xfrm>
        </p:spPr>
        <p:txBody>
          <a:bodyPr/>
          <a:lstStyle/>
          <a:p>
            <a:r>
              <a:rPr lang="en-US" sz="8000" dirty="0"/>
              <a:t>Improving the Evidence Base to Advance Health Equity</a:t>
            </a:r>
            <a:r>
              <a:rPr lang="en-US" sz="8000" i="1" dirty="0" smtClean="0"/>
              <a:t/>
            </a:r>
            <a:br>
              <a:rPr lang="en-US" sz="8000" i="1" dirty="0" smtClean="0"/>
            </a:br>
            <a:r>
              <a:rPr lang="en-US" sz="8000" i="1" dirty="0" smtClean="0"/>
              <a:t/>
            </a:r>
            <a:br>
              <a:rPr lang="en-US" sz="8000" i="1" dirty="0" smtClean="0"/>
            </a:br>
            <a:r>
              <a:rPr lang="en-US" sz="4800" i="1" dirty="0"/>
              <a:t>Ef</a:t>
            </a:r>
            <a:r>
              <a:rPr lang="en-US" sz="4800" i="1" dirty="0" smtClean="0"/>
              <a:t>forts </a:t>
            </a:r>
            <a:r>
              <a:rPr lang="en-US" sz="4800" i="1" dirty="0"/>
              <a:t>to improve the evidence base </a:t>
            </a:r>
            <a:r>
              <a:rPr lang="en-US" sz="4800" i="1" dirty="0" smtClean="0"/>
              <a:t>at San </a:t>
            </a:r>
            <a:r>
              <a:rPr lang="en-US" sz="4800" i="1" dirty="0"/>
              <a:t>Ysidro </a:t>
            </a:r>
            <a:r>
              <a:rPr lang="en-US" sz="4800" i="1" dirty="0" smtClean="0"/>
              <a:t>Health: All of Us Research Program</a:t>
            </a:r>
            <a:r>
              <a:rPr lang="en-US" sz="4000" i="1" dirty="0" smtClean="0"/>
              <a:t/>
            </a:r>
            <a:br>
              <a:rPr lang="en-US" sz="4000" i="1" dirty="0" smtClean="0"/>
            </a:br>
            <a:endParaRPr lang="en-US" sz="8000" i="1" dirty="0"/>
          </a:p>
        </p:txBody>
      </p:sp>
      <p:pic>
        <p:nvPicPr>
          <p:cNvPr id="6" name="Picture 5">
            <a:extLst>
              <a:ext uri="{FF2B5EF4-FFF2-40B4-BE49-F238E27FC236}">
                <a16:creationId xmlns="" xmlns:a16="http://schemas.microsoft.com/office/drawing/2014/main" id="{3A1FB56D-F2E7-4483-B548-8BDFBDFA6B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321" r="14109"/>
          <a:stretch/>
        </p:blipFill>
        <p:spPr>
          <a:xfrm>
            <a:off x="16365086" y="2619911"/>
            <a:ext cx="7098164" cy="3797300"/>
          </a:xfrm>
          <a:prstGeom prst="rect">
            <a:avLst/>
          </a:prstGeom>
        </p:spPr>
      </p:pic>
      <p:sp>
        <p:nvSpPr>
          <p:cNvPr id="7" name="TextBox 6">
            <a:extLst>
              <a:ext uri="{FF2B5EF4-FFF2-40B4-BE49-F238E27FC236}">
                <a16:creationId xmlns="" xmlns:a16="http://schemas.microsoft.com/office/drawing/2014/main" id="{FE77B1B5-744C-4DA1-BED9-3A026C84FCE6}"/>
              </a:ext>
            </a:extLst>
          </p:cNvPr>
          <p:cNvSpPr txBox="1"/>
          <p:nvPr/>
        </p:nvSpPr>
        <p:spPr>
          <a:xfrm>
            <a:off x="16328572" y="12414648"/>
            <a:ext cx="7128588" cy="728469"/>
          </a:xfrm>
          <a:prstGeom prst="rect">
            <a:avLst/>
          </a:prstGeom>
          <a:noFill/>
        </p:spPr>
        <p:txBody>
          <a:bodyPr wrap="square" rtlCol="0">
            <a:spAutoFit/>
          </a:bodyPr>
          <a:lstStyle/>
          <a:p>
            <a:pPr algn="ctr">
              <a:lnSpc>
                <a:spcPts val="5400"/>
              </a:lnSpc>
              <a:spcBef>
                <a:spcPts val="2400"/>
              </a:spcBef>
            </a:pPr>
            <a:r>
              <a:rPr lang="en-US" sz="4000" dirty="0"/>
              <a:t>#</a:t>
            </a:r>
            <a:r>
              <a:rPr lang="en-US" sz="4000" dirty="0" err="1"/>
              <a:t>joinallofus</a:t>
            </a:r>
            <a:endParaRPr lang="en-US" sz="4000" dirty="0"/>
          </a:p>
        </p:txBody>
      </p:sp>
      <p:pic>
        <p:nvPicPr>
          <p:cNvPr id="5"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53239" y="822635"/>
            <a:ext cx="6082961" cy="2051276"/>
          </a:xfrm>
          <a:prstGeom prst="rect">
            <a:avLst/>
          </a:prstGeom>
          <a:solidFill>
            <a:schemeClr val="tx1"/>
          </a:solidFill>
          <a:ln>
            <a:noFill/>
          </a:ln>
          <a:effectLst/>
          <a:extLst/>
        </p:spPr>
      </p:pic>
      <p:sp>
        <p:nvSpPr>
          <p:cNvPr id="2" name="Rectangle 1"/>
          <p:cNvSpPr/>
          <p:nvPr/>
        </p:nvSpPr>
        <p:spPr>
          <a:xfrm>
            <a:off x="18364200" y="2260600"/>
            <a:ext cx="4368800" cy="359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6">
            <a:extLst>
              <a:ext uri="{FF2B5EF4-FFF2-40B4-BE49-F238E27FC236}">
                <a16:creationId xmlns:a16="http://schemas.microsoft.com/office/drawing/2014/main" xmlns="" xmlns:lc="http://schemas.openxmlformats.org/drawingml/2006/lockedCanvas" id="{AF3BB4A5-2CAF-4A47-BB0A-58B09EC6EEDC}"/>
              </a:ext>
            </a:extLst>
          </p:cNvPr>
          <p:cNvSpPr txBox="1">
            <a:spLocks/>
          </p:cNvSpPr>
          <p:nvPr/>
        </p:nvSpPr>
        <p:spPr>
          <a:xfrm>
            <a:off x="3191102" y="10158982"/>
            <a:ext cx="12548962" cy="3201418"/>
          </a:xfrm>
          <a:prstGeom prst="rect">
            <a:avLst/>
          </a:prstGeom>
        </p:spPr>
        <p:txBody>
          <a:bodyPr vert="horz" lIns="0" tIns="0" rIns="0" bIns="0" numCol="1" spcCol="383617" rtlCol="0">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744" algn="l" rtl="0" fontAlgn="base">
              <a:spcBef>
                <a:spcPct val="0"/>
              </a:spcBef>
              <a:spcAft>
                <a:spcPct val="0"/>
              </a:spcAft>
              <a:defRPr kern="1200">
                <a:solidFill>
                  <a:schemeClr val="tx1"/>
                </a:solidFill>
                <a:latin typeface="Arial" charset="0"/>
                <a:ea typeface="+mn-ea"/>
                <a:cs typeface="+mn-cs"/>
              </a:defRPr>
            </a:lvl2pPr>
            <a:lvl3pPr marL="913489" algn="l" rtl="0" fontAlgn="base">
              <a:spcBef>
                <a:spcPct val="0"/>
              </a:spcBef>
              <a:spcAft>
                <a:spcPct val="0"/>
              </a:spcAft>
              <a:defRPr kern="1200">
                <a:solidFill>
                  <a:schemeClr val="tx1"/>
                </a:solidFill>
                <a:latin typeface="Arial" charset="0"/>
                <a:ea typeface="+mn-ea"/>
                <a:cs typeface="+mn-cs"/>
              </a:defRPr>
            </a:lvl3pPr>
            <a:lvl4pPr marL="1370237" algn="l" rtl="0" fontAlgn="base">
              <a:spcBef>
                <a:spcPct val="0"/>
              </a:spcBef>
              <a:spcAft>
                <a:spcPct val="0"/>
              </a:spcAft>
              <a:defRPr kern="1200">
                <a:solidFill>
                  <a:schemeClr val="tx1"/>
                </a:solidFill>
                <a:latin typeface="Arial" charset="0"/>
                <a:ea typeface="+mn-ea"/>
                <a:cs typeface="+mn-cs"/>
              </a:defRPr>
            </a:lvl4pPr>
            <a:lvl5pPr marL="1826979" algn="l" rtl="0" fontAlgn="base">
              <a:spcBef>
                <a:spcPct val="0"/>
              </a:spcBef>
              <a:spcAft>
                <a:spcPct val="0"/>
              </a:spcAft>
              <a:defRPr kern="1200">
                <a:solidFill>
                  <a:schemeClr val="tx1"/>
                </a:solidFill>
                <a:latin typeface="Arial" charset="0"/>
                <a:ea typeface="+mn-ea"/>
                <a:cs typeface="+mn-cs"/>
              </a:defRPr>
            </a:lvl5pPr>
            <a:lvl6pPr marL="2283724" algn="l" defTabSz="913489" rtl="0" eaLnBrk="1" latinLnBrk="0" hangingPunct="1">
              <a:defRPr kern="1200">
                <a:solidFill>
                  <a:schemeClr val="tx1"/>
                </a:solidFill>
                <a:latin typeface="Arial" charset="0"/>
                <a:ea typeface="+mn-ea"/>
                <a:cs typeface="+mn-cs"/>
              </a:defRPr>
            </a:lvl6pPr>
            <a:lvl7pPr marL="2740468" algn="l" defTabSz="913489" rtl="0" eaLnBrk="1" latinLnBrk="0" hangingPunct="1">
              <a:defRPr kern="1200">
                <a:solidFill>
                  <a:schemeClr val="tx1"/>
                </a:solidFill>
                <a:latin typeface="Arial" charset="0"/>
                <a:ea typeface="+mn-ea"/>
                <a:cs typeface="+mn-cs"/>
              </a:defRPr>
            </a:lvl7pPr>
            <a:lvl8pPr marL="3197213" algn="l" defTabSz="913489" rtl="0" eaLnBrk="1" latinLnBrk="0" hangingPunct="1">
              <a:defRPr kern="1200">
                <a:solidFill>
                  <a:schemeClr val="tx1"/>
                </a:solidFill>
                <a:latin typeface="Arial" charset="0"/>
                <a:ea typeface="+mn-ea"/>
                <a:cs typeface="+mn-cs"/>
              </a:defRPr>
            </a:lvl8pPr>
            <a:lvl9pPr marL="3653958" algn="l" defTabSz="913489" rtl="0" eaLnBrk="1" latinLnBrk="0" hangingPunct="1">
              <a:defRPr kern="1200">
                <a:solidFill>
                  <a:schemeClr val="tx1"/>
                </a:solidFill>
                <a:latin typeface="Arial" charset="0"/>
                <a:ea typeface="+mn-ea"/>
                <a:cs typeface="+mn-cs"/>
              </a:defRPr>
            </a:lvl9pPr>
          </a:lstStyle>
          <a:p>
            <a:pPr algn="ctr">
              <a:lnSpc>
                <a:spcPct val="100000"/>
              </a:lnSpc>
              <a:spcAft>
                <a:spcPts val="0"/>
              </a:spcAft>
            </a:pPr>
            <a:r>
              <a:rPr lang="en-US" sz="3200" b="1" dirty="0" smtClean="0"/>
              <a:t>Fatima </a:t>
            </a:r>
            <a:r>
              <a:rPr lang="en-US" sz="3200" b="1" dirty="0" smtClean="0"/>
              <a:t>Munoz</a:t>
            </a:r>
            <a:endParaRPr lang="en-US" sz="3200" dirty="0" smtClean="0"/>
          </a:p>
          <a:p>
            <a:pPr algn="ctr">
              <a:lnSpc>
                <a:spcPct val="100000"/>
              </a:lnSpc>
              <a:spcAft>
                <a:spcPts val="0"/>
              </a:spcAft>
            </a:pPr>
            <a:r>
              <a:rPr lang="en-US" sz="3200" dirty="0" smtClean="0"/>
              <a:t> Director, Research </a:t>
            </a:r>
            <a:r>
              <a:rPr lang="en-US" sz="3200" dirty="0"/>
              <a:t>and Health </a:t>
            </a:r>
            <a:r>
              <a:rPr lang="en-US" sz="3200" dirty="0" smtClean="0"/>
              <a:t>Promotion</a:t>
            </a:r>
          </a:p>
          <a:p>
            <a:pPr algn="ctr">
              <a:lnSpc>
                <a:spcPct val="100000"/>
              </a:lnSpc>
              <a:spcAft>
                <a:spcPts val="0"/>
              </a:spcAft>
            </a:pPr>
            <a:r>
              <a:rPr lang="en-US" sz="3200" dirty="0" smtClean="0"/>
              <a:t>PI of the </a:t>
            </a:r>
            <a:r>
              <a:rPr lang="en-US" sz="3200" i="1" dirty="0" smtClean="0"/>
              <a:t>All of Us </a:t>
            </a:r>
            <a:r>
              <a:rPr lang="en-US" sz="3200" dirty="0" smtClean="0"/>
              <a:t>Research Program - San </a:t>
            </a:r>
            <a:r>
              <a:rPr lang="en-US" sz="3200" dirty="0"/>
              <a:t>Ysidro </a:t>
            </a:r>
            <a:r>
              <a:rPr lang="en-US" sz="3200" dirty="0" smtClean="0"/>
              <a:t>Health</a:t>
            </a:r>
          </a:p>
          <a:p>
            <a:pPr algn="ctr">
              <a:lnSpc>
                <a:spcPct val="100000"/>
              </a:lnSpc>
              <a:spcAft>
                <a:spcPts val="0"/>
              </a:spcAft>
            </a:pPr>
            <a:endParaRPr lang="en-US" sz="3200" dirty="0" smtClean="0"/>
          </a:p>
          <a:p>
            <a:pPr algn="ctr">
              <a:lnSpc>
                <a:spcPct val="100000"/>
              </a:lnSpc>
              <a:spcAft>
                <a:spcPts val="0"/>
              </a:spcAft>
            </a:pPr>
            <a:r>
              <a:rPr lang="en-US" sz="3200" b="1" dirty="0" smtClean="0"/>
              <a:t>Families USA Health Action 2019 Conference</a:t>
            </a:r>
          </a:p>
          <a:p>
            <a:pPr algn="ctr">
              <a:lnSpc>
                <a:spcPct val="100000"/>
              </a:lnSpc>
              <a:spcAft>
                <a:spcPts val="0"/>
              </a:spcAft>
            </a:pPr>
            <a:r>
              <a:rPr lang="en-US" sz="3200" i="1" dirty="0" smtClean="0"/>
              <a:t>January </a:t>
            </a:r>
            <a:r>
              <a:rPr lang="en-US" sz="3200" i="1" dirty="0" smtClean="0"/>
              <a:t>24, </a:t>
            </a:r>
            <a:r>
              <a:rPr lang="en-US" sz="3200" i="1" dirty="0" smtClean="0"/>
              <a:t>2019</a:t>
            </a:r>
            <a:endParaRPr lang="en-US" sz="3200" i="1" dirty="0"/>
          </a:p>
          <a:p>
            <a:pPr algn="ctr">
              <a:spcAft>
                <a:spcPts val="0"/>
              </a:spcAft>
            </a:pPr>
            <a:endParaRPr lang="en-US" sz="2800" dirty="0"/>
          </a:p>
        </p:txBody>
      </p:sp>
    </p:spTree>
    <p:extLst>
      <p:ext uri="{BB962C8B-B14F-4D97-AF65-F5344CB8AC3E}">
        <p14:creationId xmlns:p14="http://schemas.microsoft.com/office/powerpoint/2010/main" val="199540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38588" y="894060"/>
            <a:ext cx="21510000" cy="861774"/>
          </a:xfrm>
          <a:prstGeom prst="rect">
            <a:avLst/>
          </a:prstGeom>
        </p:spPr>
        <p:txBody>
          <a:bodyPr vert="horz" wrap="square" lIns="0" tIns="0" rIns="0" bIns="0" rtlCol="0">
            <a:spAutoFit/>
          </a:bodyPr>
          <a:lstStyle/>
          <a:p>
            <a:pPr marL="29401">
              <a:lnSpc>
                <a:spcPct val="100000"/>
              </a:lnSpc>
            </a:pPr>
            <a:r>
              <a:rPr spc="-23" dirty="0" smtClean="0">
                <a:solidFill>
                  <a:srgbClr val="000000"/>
                </a:solidFill>
              </a:rPr>
              <a:t>FQHC </a:t>
            </a:r>
            <a:r>
              <a:rPr spc="-58" dirty="0">
                <a:solidFill>
                  <a:srgbClr val="000000"/>
                </a:solidFill>
              </a:rPr>
              <a:t>PILOT</a:t>
            </a:r>
            <a:r>
              <a:rPr spc="-139" dirty="0">
                <a:solidFill>
                  <a:srgbClr val="000000"/>
                </a:solidFill>
              </a:rPr>
              <a:t> </a:t>
            </a:r>
            <a:r>
              <a:rPr spc="-23" dirty="0">
                <a:solidFill>
                  <a:srgbClr val="000000"/>
                </a:solidFill>
              </a:rPr>
              <a:t>SITES</a:t>
            </a:r>
          </a:p>
        </p:txBody>
      </p:sp>
      <p:sp>
        <p:nvSpPr>
          <p:cNvPr id="4" name="object 4"/>
          <p:cNvSpPr/>
          <p:nvPr/>
        </p:nvSpPr>
        <p:spPr>
          <a:xfrm>
            <a:off x="1487023" y="1892712"/>
            <a:ext cx="21512264" cy="0"/>
          </a:xfrm>
          <a:custGeom>
            <a:avLst/>
            <a:gdLst/>
            <a:ahLst/>
            <a:cxnLst/>
            <a:rect l="l" t="t" r="r" b="b"/>
            <a:pathLst>
              <a:path w="8267700">
                <a:moveTo>
                  <a:pt x="0" y="0"/>
                </a:moveTo>
                <a:lnTo>
                  <a:pt x="8267700" y="0"/>
                </a:lnTo>
              </a:path>
            </a:pathLst>
          </a:custGeom>
          <a:ln w="12700">
            <a:solidFill>
              <a:srgbClr val="221F1F"/>
            </a:solidFill>
          </a:ln>
        </p:spPr>
        <p:txBody>
          <a:bodyPr wrap="square" lIns="0" tIns="0" rIns="0" bIns="0" rtlCol="0"/>
          <a:lstStyle/>
          <a:p>
            <a:endParaRPr/>
          </a:p>
        </p:txBody>
      </p:sp>
      <p:sp>
        <p:nvSpPr>
          <p:cNvPr id="5" name="object 5"/>
          <p:cNvSpPr/>
          <p:nvPr/>
        </p:nvSpPr>
        <p:spPr>
          <a:xfrm>
            <a:off x="1487023" y="12364066"/>
            <a:ext cx="21512264" cy="0"/>
          </a:xfrm>
          <a:custGeom>
            <a:avLst/>
            <a:gdLst/>
            <a:ahLst/>
            <a:cxnLst/>
            <a:rect l="l" t="t" r="r" b="b"/>
            <a:pathLst>
              <a:path w="8267700">
                <a:moveTo>
                  <a:pt x="0" y="0"/>
                </a:moveTo>
                <a:lnTo>
                  <a:pt x="8267700" y="0"/>
                </a:lnTo>
              </a:path>
            </a:pathLst>
          </a:custGeom>
          <a:ln w="12700">
            <a:solidFill>
              <a:srgbClr val="221F1F"/>
            </a:solidFill>
          </a:ln>
        </p:spPr>
        <p:txBody>
          <a:bodyPr wrap="square" lIns="0" tIns="0" rIns="0" bIns="0" rtlCol="0"/>
          <a:lstStyle/>
          <a:p>
            <a:endParaRPr/>
          </a:p>
        </p:txBody>
      </p:sp>
      <p:grpSp>
        <p:nvGrpSpPr>
          <p:cNvPr id="8" name="Group 7"/>
          <p:cNvGrpSpPr>
            <a:grpSpLocks/>
          </p:cNvGrpSpPr>
          <p:nvPr/>
        </p:nvGrpSpPr>
        <p:grpSpPr>
          <a:xfrm>
            <a:off x="2775284" y="2286005"/>
            <a:ext cx="18836607" cy="10078061"/>
            <a:chOff x="952500" y="1181100"/>
            <a:chExt cx="7962536" cy="5101754"/>
          </a:xfrm>
        </p:grpSpPr>
        <p:grpSp>
          <p:nvGrpSpPr>
            <p:cNvPr id="9" name="Group 8"/>
            <p:cNvGrpSpPr/>
            <p:nvPr/>
          </p:nvGrpSpPr>
          <p:grpSpPr>
            <a:xfrm>
              <a:off x="952500" y="1181100"/>
              <a:ext cx="6346084" cy="5101754"/>
              <a:chOff x="897556" y="1103537"/>
              <a:chExt cx="7386933" cy="5938515"/>
            </a:xfrm>
          </p:grpSpPr>
          <p:pic>
            <p:nvPicPr>
              <p:cNvPr id="29" name="Picture 28" descr="usa_vector_map.e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56" y="1103537"/>
                <a:ext cx="7386933" cy="5938515"/>
              </a:xfrm>
              <a:prstGeom prst="rect">
                <a:avLst/>
              </a:prstGeom>
            </p:spPr>
          </p:pic>
          <p:pic>
            <p:nvPicPr>
              <p:cNvPr id="30" name="Picture 29" descr="NIH_Map_160620-3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878" y="2282145"/>
                <a:ext cx="204194" cy="269406"/>
              </a:xfrm>
              <a:prstGeom prst="rect">
                <a:avLst/>
              </a:prstGeom>
            </p:spPr>
          </p:pic>
          <p:pic>
            <p:nvPicPr>
              <p:cNvPr id="31" name="Picture 30" descr="NIH_Map_160620-3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0198" y="2385144"/>
                <a:ext cx="204194" cy="269406"/>
              </a:xfrm>
              <a:prstGeom prst="rect">
                <a:avLst/>
              </a:prstGeom>
            </p:spPr>
          </p:pic>
          <p:pic>
            <p:nvPicPr>
              <p:cNvPr id="32" name="Picture 31" descr="NIH_Map_160620-3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211" y="3637229"/>
                <a:ext cx="204194" cy="269406"/>
              </a:xfrm>
              <a:prstGeom prst="rect">
                <a:avLst/>
              </a:prstGeom>
            </p:spPr>
          </p:pic>
          <p:pic>
            <p:nvPicPr>
              <p:cNvPr id="33" name="Picture 32" descr="NIH_Map_160620-3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5149" y="3918070"/>
                <a:ext cx="204194" cy="269406"/>
              </a:xfrm>
              <a:prstGeom prst="rect">
                <a:avLst/>
              </a:prstGeom>
            </p:spPr>
          </p:pic>
          <p:pic>
            <p:nvPicPr>
              <p:cNvPr id="34" name="Picture 33" descr="NIH_Map_160620-3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5641" y="4325530"/>
                <a:ext cx="204194" cy="269406"/>
              </a:xfrm>
              <a:prstGeom prst="rect">
                <a:avLst/>
              </a:prstGeom>
            </p:spPr>
          </p:pic>
          <p:pic>
            <p:nvPicPr>
              <p:cNvPr id="35" name="Picture 34" descr="NIH_Map_160620-3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766" y="4014500"/>
                <a:ext cx="204194" cy="269406"/>
              </a:xfrm>
              <a:prstGeom prst="rect">
                <a:avLst/>
              </a:prstGeom>
            </p:spPr>
          </p:pic>
        </p:grpSp>
        <p:grpSp>
          <p:nvGrpSpPr>
            <p:cNvPr id="10" name="Group 9"/>
            <p:cNvGrpSpPr>
              <a:grpSpLocks noChangeAspect="1"/>
            </p:cNvGrpSpPr>
            <p:nvPr/>
          </p:nvGrpSpPr>
          <p:grpSpPr>
            <a:xfrm>
              <a:off x="5346753" y="1324572"/>
              <a:ext cx="1296144" cy="850387"/>
              <a:chOff x="1101224" y="1227469"/>
              <a:chExt cx="859790" cy="968819"/>
            </a:xfrm>
            <a:solidFill>
              <a:srgbClr val="3498DB"/>
            </a:solidFill>
          </p:grpSpPr>
          <p:sp>
            <p:nvSpPr>
              <p:cNvPr id="27" name="TextBox 26"/>
              <p:cNvSpPr txBox="1"/>
              <p:nvPr/>
            </p:nvSpPr>
            <p:spPr>
              <a:xfrm>
                <a:off x="1101224" y="1227469"/>
                <a:ext cx="859790" cy="851471"/>
              </a:xfrm>
              <a:prstGeom prst="rect">
                <a:avLst/>
              </a:prstGeom>
              <a:grpFill/>
            </p:spPr>
            <p:txBody>
              <a:bodyPr wrap="square" rtlCol="0">
                <a:spAutoFit/>
              </a:bodyPr>
              <a:lstStyle/>
              <a:p>
                <a:r>
                  <a:rPr lang="en-US" sz="3200" b="1" dirty="0">
                    <a:solidFill>
                      <a:srgbClr val="FFFFFF"/>
                    </a:solidFill>
                    <a:latin typeface="Calibri Light"/>
                  </a:rPr>
                  <a:t>Hudson River Health Care</a:t>
                </a:r>
              </a:p>
              <a:p>
                <a:r>
                  <a:rPr lang="en-US" sz="2400" dirty="0">
                    <a:solidFill>
                      <a:srgbClr val="FFFFFF"/>
                    </a:solidFill>
                    <a:latin typeface="Calibri Light"/>
                  </a:rPr>
                  <a:t>Peekskill, NY</a:t>
                </a:r>
              </a:p>
            </p:txBody>
          </p:sp>
          <p:sp>
            <p:nvSpPr>
              <p:cNvPr id="28" name="Right Triangle 27"/>
              <p:cNvSpPr/>
              <p:nvPr/>
            </p:nvSpPr>
            <p:spPr>
              <a:xfrm rot="10800000">
                <a:off x="1843666" y="2078940"/>
                <a:ext cx="117348" cy="117348"/>
              </a:xfrm>
              <a:prstGeom prst="rtTriangle">
                <a:avLst/>
              </a:prstGeom>
              <a:grp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1" name="Group 10"/>
            <p:cNvGrpSpPr>
              <a:grpSpLocks noChangeAspect="1"/>
            </p:cNvGrpSpPr>
            <p:nvPr/>
          </p:nvGrpSpPr>
          <p:grpSpPr>
            <a:xfrm>
              <a:off x="4268587" y="2474162"/>
              <a:ext cx="1382410" cy="882693"/>
              <a:chOff x="779723" y="1259610"/>
              <a:chExt cx="1198893" cy="765520"/>
            </a:xfrm>
            <a:solidFill>
              <a:srgbClr val="3498DB"/>
            </a:solidFill>
          </p:grpSpPr>
          <p:sp>
            <p:nvSpPr>
              <p:cNvPr id="25" name="TextBox 24"/>
              <p:cNvSpPr txBox="1"/>
              <p:nvPr/>
            </p:nvSpPr>
            <p:spPr>
              <a:xfrm>
                <a:off x="779723" y="1259610"/>
                <a:ext cx="1198893" cy="648172"/>
              </a:xfrm>
              <a:prstGeom prst="rect">
                <a:avLst/>
              </a:prstGeom>
              <a:grpFill/>
            </p:spPr>
            <p:txBody>
              <a:bodyPr wrap="square" rtlCol="0">
                <a:spAutoFit/>
              </a:bodyPr>
              <a:lstStyle/>
              <a:p>
                <a:r>
                  <a:rPr lang="en-US" sz="3200" b="1" dirty="0">
                    <a:solidFill>
                      <a:srgbClr val="FFFFFF"/>
                    </a:solidFill>
                    <a:latin typeface="Calibri Light"/>
                  </a:rPr>
                  <a:t>Cherokee Health Systems</a:t>
                </a:r>
              </a:p>
              <a:p>
                <a:r>
                  <a:rPr lang="en-US" sz="2400" dirty="0">
                    <a:solidFill>
                      <a:srgbClr val="FFFFFF"/>
                    </a:solidFill>
                    <a:latin typeface="Calibri Light"/>
                  </a:rPr>
                  <a:t>Knoxville, TN</a:t>
                </a:r>
              </a:p>
            </p:txBody>
          </p:sp>
          <p:sp>
            <p:nvSpPr>
              <p:cNvPr id="26" name="Right Triangle 25"/>
              <p:cNvSpPr/>
              <p:nvPr/>
            </p:nvSpPr>
            <p:spPr>
              <a:xfrm rot="10800000">
                <a:off x="1858936" y="1907782"/>
                <a:ext cx="117348" cy="117348"/>
              </a:xfrm>
              <a:prstGeom prst="rtTriangle">
                <a:avLst/>
              </a:prstGeom>
              <a:grp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2" name="Group 11"/>
            <p:cNvGrpSpPr>
              <a:grpSpLocks noChangeAspect="1"/>
            </p:cNvGrpSpPr>
            <p:nvPr/>
          </p:nvGrpSpPr>
          <p:grpSpPr>
            <a:xfrm>
              <a:off x="6076104" y="3546342"/>
              <a:ext cx="2068709" cy="747384"/>
              <a:chOff x="663235" y="1199960"/>
              <a:chExt cx="1491820" cy="803698"/>
            </a:xfrm>
            <a:solidFill>
              <a:srgbClr val="3498DB"/>
            </a:solidFill>
          </p:grpSpPr>
          <p:sp>
            <p:nvSpPr>
              <p:cNvPr id="23" name="TextBox 22"/>
              <p:cNvSpPr txBox="1"/>
              <p:nvPr/>
            </p:nvSpPr>
            <p:spPr>
              <a:xfrm>
                <a:off x="830049" y="1199960"/>
                <a:ext cx="1325006" cy="803698"/>
              </a:xfrm>
              <a:prstGeom prst="rect">
                <a:avLst/>
              </a:prstGeom>
              <a:grpFill/>
            </p:spPr>
            <p:txBody>
              <a:bodyPr wrap="square" rtlCol="0">
                <a:spAutoFit/>
              </a:bodyPr>
              <a:lstStyle/>
              <a:p>
                <a:r>
                  <a:rPr lang="en-US" sz="3200" b="1" dirty="0">
                    <a:solidFill>
                      <a:srgbClr val="FFFFFF"/>
                    </a:solidFill>
                    <a:latin typeface="Calibri Light"/>
                  </a:rPr>
                  <a:t>Eau Claire Cooperative Health Center</a:t>
                </a:r>
              </a:p>
              <a:p>
                <a:r>
                  <a:rPr lang="en-US" sz="2400" dirty="0">
                    <a:solidFill>
                      <a:srgbClr val="FFFFFF"/>
                    </a:solidFill>
                    <a:latin typeface="Calibri Light"/>
                  </a:rPr>
                  <a:t>Columbia, SC</a:t>
                </a:r>
              </a:p>
            </p:txBody>
          </p:sp>
          <p:sp>
            <p:nvSpPr>
              <p:cNvPr id="24" name="Right Triangle 23"/>
              <p:cNvSpPr/>
              <p:nvPr/>
            </p:nvSpPr>
            <p:spPr>
              <a:xfrm flipH="1">
                <a:off x="663235" y="1199960"/>
                <a:ext cx="178477" cy="158066"/>
              </a:xfrm>
              <a:prstGeom prst="rtTriangle">
                <a:avLst/>
              </a:prstGeom>
              <a:grp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22" name="Right Triangle 21"/>
            <p:cNvSpPr/>
            <p:nvPr/>
          </p:nvSpPr>
          <p:spPr>
            <a:xfrm>
              <a:off x="1609172" y="3894445"/>
              <a:ext cx="168433" cy="109308"/>
            </a:xfrm>
            <a:prstGeom prst="rtTriangle">
              <a:avLst/>
            </a:prstGeom>
            <a:solidFill>
              <a:srgbClr val="3498DB"/>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4" name="Group 13"/>
            <p:cNvGrpSpPr/>
            <p:nvPr/>
          </p:nvGrpSpPr>
          <p:grpSpPr>
            <a:xfrm>
              <a:off x="4611055" y="4125380"/>
              <a:ext cx="1386458" cy="1149908"/>
              <a:chOff x="1626272" y="1451880"/>
              <a:chExt cx="1202416" cy="997272"/>
            </a:xfrm>
            <a:solidFill>
              <a:srgbClr val="3498DB"/>
            </a:solidFill>
          </p:grpSpPr>
          <p:sp>
            <p:nvSpPr>
              <p:cNvPr id="19" name="TextBox 18"/>
              <p:cNvSpPr txBox="1"/>
              <p:nvPr/>
            </p:nvSpPr>
            <p:spPr>
              <a:xfrm>
                <a:off x="1626272" y="1597879"/>
                <a:ext cx="1202416" cy="851273"/>
              </a:xfrm>
              <a:prstGeom prst="rect">
                <a:avLst/>
              </a:prstGeom>
              <a:grpFill/>
            </p:spPr>
            <p:txBody>
              <a:bodyPr wrap="square" rtlCol="0">
                <a:spAutoFit/>
              </a:bodyPr>
              <a:lstStyle/>
              <a:p>
                <a:r>
                  <a:rPr lang="en-US" sz="3200" b="1" dirty="0">
                    <a:solidFill>
                      <a:srgbClr val="FFFFFF"/>
                    </a:solidFill>
                    <a:latin typeface="Calibri Light"/>
                  </a:rPr>
                  <a:t>Jackson-Hinds Comprehensive Health Center</a:t>
                </a:r>
              </a:p>
              <a:p>
                <a:r>
                  <a:rPr lang="en-US" sz="2400" dirty="0">
                    <a:solidFill>
                      <a:srgbClr val="FFFFFF"/>
                    </a:solidFill>
                    <a:latin typeface="Calibri Light"/>
                  </a:rPr>
                  <a:t>Jackson, MS</a:t>
                </a:r>
              </a:p>
            </p:txBody>
          </p:sp>
          <p:sp>
            <p:nvSpPr>
              <p:cNvPr id="20" name="Right Triangle 19"/>
              <p:cNvSpPr/>
              <p:nvPr/>
            </p:nvSpPr>
            <p:spPr>
              <a:xfrm rot="16200000">
                <a:off x="1844611" y="1466206"/>
                <a:ext cx="145999" cy="117348"/>
              </a:xfrm>
              <a:prstGeom prst="rtTriangle">
                <a:avLst/>
              </a:prstGeom>
              <a:grp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5" name="Group 14"/>
            <p:cNvGrpSpPr/>
            <p:nvPr/>
          </p:nvGrpSpPr>
          <p:grpSpPr>
            <a:xfrm>
              <a:off x="6820703" y="1374386"/>
              <a:ext cx="1545468" cy="890658"/>
              <a:chOff x="620071" y="1295638"/>
              <a:chExt cx="1524447" cy="729492"/>
            </a:xfrm>
          </p:grpSpPr>
          <p:sp>
            <p:nvSpPr>
              <p:cNvPr id="17" name="TextBox 16"/>
              <p:cNvSpPr txBox="1"/>
              <p:nvPr/>
            </p:nvSpPr>
            <p:spPr>
              <a:xfrm>
                <a:off x="620071" y="1295638"/>
                <a:ext cx="1524447" cy="612144"/>
              </a:xfrm>
              <a:prstGeom prst="rect">
                <a:avLst/>
              </a:prstGeom>
              <a:solidFill>
                <a:srgbClr val="3498DB"/>
              </a:solidFill>
            </p:spPr>
            <p:txBody>
              <a:bodyPr wrap="square" rtlCol="0">
                <a:spAutoFit/>
              </a:bodyPr>
              <a:lstStyle/>
              <a:p>
                <a:r>
                  <a:rPr lang="en-US" sz="3200" b="1" dirty="0">
                    <a:solidFill>
                      <a:srgbClr val="FFFFFF"/>
                    </a:solidFill>
                    <a:latin typeface="Calibri Light"/>
                  </a:rPr>
                  <a:t>Community Health Center, Inc.</a:t>
                </a:r>
              </a:p>
              <a:p>
                <a:r>
                  <a:rPr lang="en-US" sz="2400" dirty="0">
                    <a:solidFill>
                      <a:srgbClr val="FFFFFF"/>
                    </a:solidFill>
                    <a:latin typeface="Calibri Light"/>
                  </a:rPr>
                  <a:t>Middletown, CT</a:t>
                </a:r>
              </a:p>
            </p:txBody>
          </p:sp>
          <p:sp>
            <p:nvSpPr>
              <p:cNvPr id="18" name="Right Triangle 17"/>
              <p:cNvSpPr/>
              <p:nvPr/>
            </p:nvSpPr>
            <p:spPr>
              <a:xfrm rot="5400000">
                <a:off x="620071" y="1907782"/>
                <a:ext cx="117348" cy="117348"/>
              </a:xfrm>
              <a:prstGeom prst="rtTriangle">
                <a:avLst/>
              </a:prstGeom>
              <a:solidFill>
                <a:srgbClr val="3498DB"/>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6" name="TextBox 15"/>
            <p:cNvSpPr txBox="1"/>
            <p:nvPr/>
          </p:nvSpPr>
          <p:spPr>
            <a:xfrm>
              <a:off x="7124701" y="5829300"/>
              <a:ext cx="1790335" cy="366096"/>
            </a:xfrm>
            <a:prstGeom prst="rect">
              <a:avLst/>
            </a:prstGeom>
          </p:spPr>
          <p:txBody>
            <a:bodyPr vert="horz" wrap="square" lIns="91440" tIns="45720" rIns="91440" bIns="45720" rtlCol="0" anchor="ctr">
              <a:normAutofit fontScale="67500" lnSpcReduction="20000"/>
            </a:bodyPr>
            <a:lstStyle/>
            <a:p>
              <a:pPr algn="r"/>
              <a:r>
                <a:rPr lang="en-US" dirty="0" smtClean="0">
                  <a:latin typeface="+mn-lt"/>
                </a:rPr>
                <a:t>Initial sites selected July 2016</a:t>
              </a: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861905"/>
            <a:ext cx="5053263" cy="17006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55032" y="9095874"/>
            <a:ext cx="3826042" cy="276999"/>
          </a:xfrm>
          <a:prstGeom prst="rect">
            <a:avLst/>
          </a:prstGeom>
          <a:solidFill>
            <a:schemeClr val="bg1"/>
          </a:solidFill>
        </p:spPr>
        <p:txBody>
          <a:bodyPr wrap="square" rtlCol="0">
            <a:spAutoFit/>
          </a:bodyPr>
          <a:lstStyle/>
          <a:p>
            <a:pPr marL="0" indent="0">
              <a:lnSpc>
                <a:spcPct val="100000"/>
              </a:lnSpc>
              <a:spcBef>
                <a:spcPts val="0"/>
              </a:spcBef>
              <a:buFont typeface="AppleSymbols" charset="0"/>
              <a:buNone/>
            </a:pPr>
            <a:endParaRPr lang="en-US" sz="1200" dirty="0" err="1" smtClean="0"/>
          </a:p>
        </p:txBody>
      </p:sp>
    </p:spTree>
    <p:extLst>
      <p:ext uri="{BB962C8B-B14F-4D97-AF65-F5344CB8AC3E}">
        <p14:creationId xmlns:p14="http://schemas.microsoft.com/office/powerpoint/2010/main" val="1666878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381C39EE-9B19-42AD-9285-D6171B62E5B4}"/>
              </a:ext>
            </a:extLst>
          </p:cNvPr>
          <p:cNvSpPr txBox="1"/>
          <p:nvPr/>
        </p:nvSpPr>
        <p:spPr>
          <a:xfrm>
            <a:off x="14591212" y="2743202"/>
            <a:ext cx="9795963" cy="1543140"/>
          </a:xfrm>
          <a:prstGeom prst="rect">
            <a:avLst/>
          </a:prstGeom>
          <a:solidFill>
            <a:schemeClr val="tx2"/>
          </a:solidFill>
        </p:spPr>
        <p:txBody>
          <a:bodyPr wrap="square" lIns="217575" tIns="108788" rIns="217575" bIns="108788" rtlCol="0">
            <a:spAutoFit/>
          </a:bodyPr>
          <a:lstStyle/>
          <a:p>
            <a:endParaRPr lang="es-MX" sz="8600" dirty="0" err="1"/>
          </a:p>
        </p:txBody>
      </p:sp>
      <p:sp>
        <p:nvSpPr>
          <p:cNvPr id="6" name="Content Placeholder 4"/>
          <p:cNvSpPr>
            <a:spLocks noGrp="1"/>
          </p:cNvSpPr>
          <p:nvPr>
            <p:ph sz="half" idx="10"/>
          </p:nvPr>
        </p:nvSpPr>
        <p:spPr>
          <a:xfrm>
            <a:off x="906467" y="11287126"/>
            <a:ext cx="8051267" cy="875792"/>
          </a:xfrm>
        </p:spPr>
        <p:txBody>
          <a:bodyPr/>
          <a:lstStyle/>
          <a:p>
            <a:r>
              <a:rPr lang="en-US" sz="1900" dirty="0"/>
              <a:t>Precision Medicine Initiative, PMI, </a:t>
            </a:r>
            <a:r>
              <a:rPr lang="en-US" sz="1900" i="1" dirty="0"/>
              <a:t>All of Us</a:t>
            </a:r>
            <a:r>
              <a:rPr lang="en-US" sz="1900" dirty="0"/>
              <a:t>, the </a:t>
            </a:r>
            <a:r>
              <a:rPr lang="en-US" sz="1900" i="1" dirty="0"/>
              <a:t>All of Us </a:t>
            </a:r>
            <a:r>
              <a:rPr lang="en-US" sz="1900" dirty="0"/>
              <a:t>logo, and </a:t>
            </a:r>
            <a:br>
              <a:rPr lang="en-US" sz="1900" dirty="0"/>
            </a:br>
            <a:r>
              <a:rPr lang="en-US" sz="1900" dirty="0"/>
              <a:t>“The Future of Health Begins with You” are service marks of the U.S. Department of Health and Human Services. </a:t>
            </a:r>
          </a:p>
        </p:txBody>
      </p:sp>
      <p:sp>
        <p:nvSpPr>
          <p:cNvPr id="8" name="Title 6">
            <a:extLst>
              <a:ext uri="{FF2B5EF4-FFF2-40B4-BE49-F238E27FC236}">
                <a16:creationId xmlns:a16="http://schemas.microsoft.com/office/drawing/2014/main" xmlns="" id="{B9BABEEF-70C1-437A-8FD2-99507D3AB09F}"/>
              </a:ext>
            </a:extLst>
          </p:cNvPr>
          <p:cNvSpPr>
            <a:spLocks noGrp="1"/>
          </p:cNvSpPr>
          <p:nvPr>
            <p:ph type="ctrTitle"/>
          </p:nvPr>
        </p:nvSpPr>
        <p:spPr>
          <a:xfrm>
            <a:off x="5690341" y="523876"/>
            <a:ext cx="18696834" cy="1600200"/>
          </a:xfrm>
        </p:spPr>
        <p:txBody>
          <a:bodyPr/>
          <a:lstStyle/>
          <a:p>
            <a:pPr algn="ctr"/>
            <a:r>
              <a:rPr lang="en-US" sz="6700" dirty="0">
                <a:solidFill>
                  <a:srgbClr val="002060"/>
                </a:solidFill>
                <a:latin typeface="+mn-lt"/>
              </a:rPr>
              <a:t>San Ysidro Health – All of Us sites</a:t>
            </a:r>
          </a:p>
        </p:txBody>
      </p:sp>
      <p:pic>
        <p:nvPicPr>
          <p:cNvPr id="9" name="Picture 2">
            <a:extLst>
              <a:ext uri="{FF2B5EF4-FFF2-40B4-BE49-F238E27FC236}">
                <a16:creationId xmlns:a16="http://schemas.microsoft.com/office/drawing/2014/main" xmlns="" id="{4ED15DE8-C52E-4677-BB33-90523D76FA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1" t="3512" r="4351" b="4433"/>
          <a:stretch/>
        </p:blipFill>
        <p:spPr bwMode="auto">
          <a:xfrm>
            <a:off x="906463" y="2397991"/>
            <a:ext cx="13684750" cy="1131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C:\Users\elugo\AppData\Local\Microsoft\Windows\Temporary Internet Files\Content.Outlook\6OP7OEUN\Clinic_CHC Ocean View.jpg">
            <a:extLst>
              <a:ext uri="{FF2B5EF4-FFF2-40B4-BE49-F238E27FC236}">
                <a16:creationId xmlns:a16="http://schemas.microsoft.com/office/drawing/2014/main" xmlns="" id="{33F59E06-8CB7-4C1F-B54B-88D54BDF3E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1344" y="2883410"/>
            <a:ext cx="6687316" cy="35613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9">
            <a:extLst>
              <a:ext uri="{FF2B5EF4-FFF2-40B4-BE49-F238E27FC236}">
                <a16:creationId xmlns:a16="http://schemas.microsoft.com/office/drawing/2014/main" xmlns="" id="{7CD44038-3FFA-4342-BC65-52F51D306339}"/>
              </a:ext>
            </a:extLst>
          </p:cNvPr>
          <p:cNvSpPr txBox="1"/>
          <p:nvPr/>
        </p:nvSpPr>
        <p:spPr>
          <a:xfrm>
            <a:off x="16461354" y="6456952"/>
            <a:ext cx="6059528" cy="1112253"/>
          </a:xfrm>
          <a:prstGeom prst="rect">
            <a:avLst/>
          </a:prstGeom>
          <a:noFill/>
        </p:spPr>
        <p:txBody>
          <a:bodyPr wrap="none" lIns="217575" tIns="108788" rIns="217575" bIns="108788" rtlCol="0">
            <a:spAutoFit/>
          </a:bodyPr>
          <a:lstStyle/>
          <a:p>
            <a:r>
              <a:rPr lang="en-US" sz="2900" b="1" dirty="0">
                <a:solidFill>
                  <a:srgbClr val="000000"/>
                </a:solidFill>
              </a:rPr>
              <a:t>Comprehensive Health Center –</a:t>
            </a:r>
          </a:p>
          <a:p>
            <a:r>
              <a:rPr lang="en-US" sz="2900" b="1" dirty="0">
                <a:solidFill>
                  <a:srgbClr val="000000"/>
                </a:solidFill>
              </a:rPr>
              <a:t>             Ocean View</a:t>
            </a:r>
          </a:p>
        </p:txBody>
      </p:sp>
      <p:sp>
        <p:nvSpPr>
          <p:cNvPr id="13" name="TextBox 11">
            <a:extLst>
              <a:ext uri="{FF2B5EF4-FFF2-40B4-BE49-F238E27FC236}">
                <a16:creationId xmlns:a16="http://schemas.microsoft.com/office/drawing/2014/main" xmlns="" id="{933E7183-6826-47C9-87D8-304063E6CA5E}"/>
              </a:ext>
            </a:extLst>
          </p:cNvPr>
          <p:cNvSpPr txBox="1"/>
          <p:nvPr/>
        </p:nvSpPr>
        <p:spPr>
          <a:xfrm>
            <a:off x="16729337" y="11254874"/>
            <a:ext cx="6069107" cy="665977"/>
          </a:xfrm>
          <a:prstGeom prst="rect">
            <a:avLst/>
          </a:prstGeom>
          <a:noFill/>
        </p:spPr>
        <p:txBody>
          <a:bodyPr wrap="square" lIns="217575" tIns="108788" rIns="217575" bIns="108788" rtlCol="0">
            <a:spAutoFit/>
          </a:bodyPr>
          <a:lstStyle/>
          <a:p>
            <a:r>
              <a:rPr lang="en-US" sz="2900" b="1" dirty="0" err="1">
                <a:solidFill>
                  <a:srgbClr val="000000"/>
                </a:solidFill>
              </a:rPr>
              <a:t>Otay</a:t>
            </a:r>
            <a:r>
              <a:rPr lang="en-US" sz="2900" b="1" dirty="0">
                <a:solidFill>
                  <a:srgbClr val="000000"/>
                </a:solidFill>
              </a:rPr>
              <a:t> Family Health Center</a:t>
            </a:r>
          </a:p>
        </p:txBody>
      </p:sp>
      <p:cxnSp>
        <p:nvCxnSpPr>
          <p:cNvPr id="14" name="Straight Connector 13">
            <a:extLst>
              <a:ext uri="{FF2B5EF4-FFF2-40B4-BE49-F238E27FC236}">
                <a16:creationId xmlns:a16="http://schemas.microsoft.com/office/drawing/2014/main" xmlns="" id="{4ACC6871-8FFF-40D9-9E7A-6AF4F0EE3055}"/>
              </a:ext>
            </a:extLst>
          </p:cNvPr>
          <p:cNvCxnSpPr>
            <a:cxnSpLocks/>
          </p:cNvCxnSpPr>
          <p:nvPr/>
        </p:nvCxnSpPr>
        <p:spPr>
          <a:xfrm flipV="1">
            <a:off x="5690341" y="4394823"/>
            <a:ext cx="10771002" cy="26155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3">
            <a:extLst>
              <a:ext uri="{FF2B5EF4-FFF2-40B4-BE49-F238E27FC236}">
                <a16:creationId xmlns:a16="http://schemas.microsoft.com/office/drawing/2014/main" xmlns="" id="{2F633B05-4E61-4E18-8800-2594796F8233}"/>
              </a:ext>
            </a:extLst>
          </p:cNvPr>
          <p:cNvCxnSpPr>
            <a:cxnSpLocks/>
          </p:cNvCxnSpPr>
          <p:nvPr/>
        </p:nvCxnSpPr>
        <p:spPr>
          <a:xfrm flipV="1">
            <a:off x="7657854" y="9929345"/>
            <a:ext cx="9071472" cy="1288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0">
            <a:extLst>
              <a:ext uri="{FF2B5EF4-FFF2-40B4-BE49-F238E27FC236}">
                <a16:creationId xmlns:a16="http://schemas.microsoft.com/office/drawing/2014/main" xmlns="" id="{D8644035-0E76-4B0D-A017-819EE83076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72792" y="7835182"/>
            <a:ext cx="651491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25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eft Brace 44"/>
          <p:cNvSpPr/>
          <p:nvPr/>
        </p:nvSpPr>
        <p:spPr>
          <a:xfrm rot="5400000">
            <a:off x="16467923" y="2881362"/>
            <a:ext cx="1307316" cy="2539535"/>
          </a:xfrm>
          <a:prstGeom prst="leftBrace">
            <a:avLst>
              <a:gd name="adj1" fmla="val 1854"/>
              <a:gd name="adj2" fmla="val 50000"/>
            </a:avLst>
          </a:prstGeom>
          <a:noFill/>
          <a:ln w="57150" cap="flat" cmpd="sng" algn="ctr">
            <a:solidFill>
              <a:srgbClr val="0070C0"/>
            </a:solidFill>
            <a:prstDash val="solid"/>
          </a:ln>
          <a:effectLst/>
        </p:spPr>
        <p:txBody>
          <a:bodyPr lIns="43814" tIns="21907" rIns="43814" bIns="21907" anchor="ctr"/>
          <a:lstStyle/>
          <a:p>
            <a:pPr algn="ctr" defTabSz="914269">
              <a:defRPr/>
            </a:pPr>
            <a:endParaRPr lang="en-US" sz="1700" kern="0">
              <a:solidFill>
                <a:prstClr val="black"/>
              </a:solidFill>
              <a:latin typeface="Trebuchet MS"/>
            </a:endParaRPr>
          </a:p>
        </p:txBody>
      </p:sp>
      <p:cxnSp>
        <p:nvCxnSpPr>
          <p:cNvPr id="5" name="Straight Connector 4"/>
          <p:cNvCxnSpPr/>
          <p:nvPr/>
        </p:nvCxnSpPr>
        <p:spPr>
          <a:xfrm>
            <a:off x="12995508" y="2758074"/>
            <a:ext cx="0" cy="231818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6" name="Line Callout 1 15"/>
          <p:cNvSpPr/>
          <p:nvPr/>
        </p:nvSpPr>
        <p:spPr>
          <a:xfrm rot="5400000">
            <a:off x="7134437" y="6875846"/>
            <a:ext cx="1005840" cy="1554480"/>
          </a:xfrm>
          <a:prstGeom prst="borderCallout1">
            <a:avLst>
              <a:gd name="adj1" fmla="val 18750"/>
              <a:gd name="adj2" fmla="val 13736"/>
              <a:gd name="adj3" fmla="val 18255"/>
              <a:gd name="adj4" fmla="val -93028"/>
            </a:avLst>
          </a:prstGeom>
          <a:solidFill>
            <a:srgbClr val="00B0F0"/>
          </a:solidFill>
          <a:ln w="38100" cap="flat" cmpd="sng" algn="ctr">
            <a:noFill/>
            <a:prstDash val="solid"/>
          </a:ln>
          <a:effectLst/>
        </p:spPr>
        <p:txBody>
          <a:bodyPr vert="vert270" lIns="43814" tIns="21907" rIns="43814" bIns="21907" anchor="ctr"/>
          <a:lstStyle/>
          <a:p>
            <a:pPr algn="ctr" defTabSz="914269">
              <a:defRPr/>
            </a:pPr>
            <a:r>
              <a:rPr lang="en-US" sz="3900" b="1" kern="0" dirty="0">
                <a:solidFill>
                  <a:prstClr val="black"/>
                </a:solidFill>
                <a:latin typeface="Trebuchet MS"/>
              </a:rPr>
              <a:t>n=10</a:t>
            </a:r>
            <a:endParaRPr lang="en-US" sz="2800" b="1" kern="0" dirty="0">
              <a:solidFill>
                <a:prstClr val="black"/>
              </a:solidFill>
              <a:latin typeface="Trebuchet MS"/>
            </a:endParaRPr>
          </a:p>
        </p:txBody>
      </p:sp>
      <p:cxnSp>
        <p:nvCxnSpPr>
          <p:cNvPr id="42" name="Straight Connector 41"/>
          <p:cNvCxnSpPr/>
          <p:nvPr/>
        </p:nvCxnSpPr>
        <p:spPr>
          <a:xfrm>
            <a:off x="12176166" y="6449537"/>
            <a:ext cx="0" cy="66548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43" name="Line Callout 1 42"/>
          <p:cNvSpPr/>
          <p:nvPr/>
        </p:nvSpPr>
        <p:spPr>
          <a:xfrm rot="5400000">
            <a:off x="14610577" y="6791950"/>
            <a:ext cx="1005840" cy="1554480"/>
          </a:xfrm>
          <a:prstGeom prst="borderCallout1">
            <a:avLst>
              <a:gd name="adj1" fmla="val 18750"/>
              <a:gd name="adj2" fmla="val 13736"/>
              <a:gd name="adj3" fmla="val 18814"/>
              <a:gd name="adj4" fmla="val -69229"/>
            </a:avLst>
          </a:prstGeom>
          <a:solidFill>
            <a:srgbClr val="92D050"/>
          </a:solidFill>
          <a:ln w="38100" cap="flat" cmpd="sng" algn="ctr">
            <a:solidFill>
              <a:srgbClr val="92D050"/>
            </a:solidFill>
            <a:prstDash val="solid"/>
          </a:ln>
          <a:effectLst/>
        </p:spPr>
        <p:txBody>
          <a:bodyPr vert="vert270" lIns="43814" tIns="21907" rIns="43814" bIns="21907" anchor="ctr"/>
          <a:lstStyle/>
          <a:p>
            <a:pPr algn="ctr" defTabSz="914269">
              <a:defRPr/>
            </a:pPr>
            <a:r>
              <a:rPr lang="en-US" b="1" kern="0" dirty="0">
                <a:solidFill>
                  <a:prstClr val="black"/>
                </a:solidFill>
                <a:latin typeface="Trebuchet MS"/>
              </a:rPr>
              <a:t>n=208</a:t>
            </a:r>
            <a:endParaRPr lang="en-US" sz="2800" b="1" kern="0" dirty="0">
              <a:solidFill>
                <a:prstClr val="black"/>
              </a:solidFill>
              <a:latin typeface="Trebuchet MS"/>
            </a:endParaRPr>
          </a:p>
        </p:txBody>
      </p:sp>
      <p:sp>
        <p:nvSpPr>
          <p:cNvPr id="6" name="Title 5"/>
          <p:cNvSpPr>
            <a:spLocks noGrp="1"/>
          </p:cNvSpPr>
          <p:nvPr>
            <p:ph type="title"/>
          </p:nvPr>
        </p:nvSpPr>
        <p:spPr/>
        <p:txBody>
          <a:bodyPr/>
          <a:lstStyle/>
          <a:p>
            <a:r>
              <a:rPr lang="en-US" sz="4300" dirty="0"/>
              <a:t>NIH Precision Medicine Initiative </a:t>
            </a:r>
            <a:r>
              <a:rPr lang="en-US" sz="4300" i="1" dirty="0"/>
              <a:t>All of Us Research Program </a:t>
            </a:r>
            <a:r>
              <a:rPr lang="en-US" sz="4300" dirty="0"/>
              <a:t>07/05/16 – 09/08/19</a:t>
            </a:r>
          </a:p>
        </p:txBody>
      </p:sp>
      <p:sp>
        <p:nvSpPr>
          <p:cNvPr id="7" name="Text Placeholder 6"/>
          <p:cNvSpPr>
            <a:spLocks noGrp="1"/>
          </p:cNvSpPr>
          <p:nvPr>
            <p:ph type="body" sz="quarter" idx="11"/>
          </p:nvPr>
        </p:nvSpPr>
        <p:spPr>
          <a:xfrm>
            <a:off x="921448" y="1794386"/>
            <a:ext cx="22503651" cy="10226676"/>
          </a:xfrm>
        </p:spPr>
        <p:txBody>
          <a:bodyPr/>
          <a:lstStyle/>
          <a:p>
            <a:pPr marL="0" indent="0">
              <a:buNone/>
            </a:pPr>
            <a:endParaRPr lang="en-US" sz="2800" b="1" u="sng" dirty="0"/>
          </a:p>
          <a:p>
            <a:pPr marL="0" indent="0">
              <a:buNone/>
            </a:pPr>
            <a:endParaRPr lang="en-US" sz="1100" dirty="0">
              <a:latin typeface="+mj-lt"/>
            </a:endParaRPr>
          </a:p>
          <a:p>
            <a:pPr marL="0" indent="0">
              <a:buNone/>
            </a:pPr>
            <a:endParaRPr lang="en-US" sz="3700" dirty="0">
              <a:latin typeface="+mj-lt"/>
            </a:endParaRPr>
          </a:p>
        </p:txBody>
      </p:sp>
      <p:sp>
        <p:nvSpPr>
          <p:cNvPr id="8" name="Text Placeholder 7"/>
          <p:cNvSpPr>
            <a:spLocks noGrp="1"/>
          </p:cNvSpPr>
          <p:nvPr>
            <p:ph type="body" sz="quarter" idx="12"/>
          </p:nvPr>
        </p:nvSpPr>
        <p:spPr>
          <a:xfrm>
            <a:off x="1" y="12143716"/>
            <a:ext cx="24387175" cy="1572287"/>
          </a:xfrm>
        </p:spPr>
        <p:txBody>
          <a:bodyP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965905883"/>
              </p:ext>
            </p:extLst>
          </p:nvPr>
        </p:nvGraphicFramePr>
        <p:xfrm>
          <a:off x="604887" y="4795743"/>
          <a:ext cx="20684406" cy="1885928"/>
        </p:xfrm>
        <a:graphic>
          <a:graphicData uri="http://schemas.openxmlformats.org/drawingml/2006/table">
            <a:tbl>
              <a:tblPr firstRow="1" bandRow="1"/>
              <a:tblGrid>
                <a:gridCol w="2624761"/>
                <a:gridCol w="2624761"/>
                <a:gridCol w="2624761"/>
                <a:gridCol w="2624761"/>
                <a:gridCol w="2641860"/>
                <a:gridCol w="2607662"/>
                <a:gridCol w="2467920"/>
                <a:gridCol w="2467920"/>
              </a:tblGrid>
              <a:tr h="1885928">
                <a:tc>
                  <a:txBody>
                    <a:bodyPr/>
                    <a:lstStyle>
                      <a:lvl1pPr marL="0" algn="l" defTabSz="1360191" rtl="0" eaLnBrk="1" latinLnBrk="0" hangingPunct="1">
                        <a:defRPr sz="2676" b="1" kern="1200">
                          <a:solidFill>
                            <a:schemeClr val="dk1"/>
                          </a:solidFill>
                          <a:latin typeface="Trebuchet MS"/>
                        </a:defRPr>
                      </a:lvl1pPr>
                      <a:lvl2pPr marL="680096" algn="l" defTabSz="1360191" rtl="0" eaLnBrk="1" latinLnBrk="0" hangingPunct="1">
                        <a:defRPr sz="2676" b="1" kern="1200">
                          <a:solidFill>
                            <a:schemeClr val="dk1"/>
                          </a:solidFill>
                          <a:latin typeface="Trebuchet MS"/>
                        </a:defRPr>
                      </a:lvl2pPr>
                      <a:lvl3pPr marL="1360191" algn="l" defTabSz="1360191" rtl="0" eaLnBrk="1" latinLnBrk="0" hangingPunct="1">
                        <a:defRPr sz="2676" b="1" kern="1200">
                          <a:solidFill>
                            <a:schemeClr val="dk1"/>
                          </a:solidFill>
                          <a:latin typeface="Trebuchet MS"/>
                        </a:defRPr>
                      </a:lvl3pPr>
                      <a:lvl4pPr marL="2040288" algn="l" defTabSz="1360191" rtl="0" eaLnBrk="1" latinLnBrk="0" hangingPunct="1">
                        <a:defRPr sz="2676" b="1" kern="1200">
                          <a:solidFill>
                            <a:schemeClr val="dk1"/>
                          </a:solidFill>
                          <a:latin typeface="Trebuchet MS"/>
                        </a:defRPr>
                      </a:lvl4pPr>
                      <a:lvl5pPr marL="2720384" algn="l" defTabSz="1360191" rtl="0" eaLnBrk="1" latinLnBrk="0" hangingPunct="1">
                        <a:defRPr sz="2676" b="1" kern="1200">
                          <a:solidFill>
                            <a:schemeClr val="dk1"/>
                          </a:solidFill>
                          <a:latin typeface="Trebuchet MS"/>
                        </a:defRPr>
                      </a:lvl5pPr>
                      <a:lvl6pPr marL="3400481" algn="l" defTabSz="1360191" rtl="0" eaLnBrk="1" latinLnBrk="0" hangingPunct="1">
                        <a:defRPr sz="2676" b="1" kern="1200">
                          <a:solidFill>
                            <a:schemeClr val="dk1"/>
                          </a:solidFill>
                          <a:latin typeface="Trebuchet MS"/>
                        </a:defRPr>
                      </a:lvl6pPr>
                      <a:lvl7pPr marL="4080577" algn="l" defTabSz="1360191" rtl="0" eaLnBrk="1" latinLnBrk="0" hangingPunct="1">
                        <a:defRPr sz="2676" b="1" kern="1200">
                          <a:solidFill>
                            <a:schemeClr val="dk1"/>
                          </a:solidFill>
                          <a:latin typeface="Trebuchet MS"/>
                        </a:defRPr>
                      </a:lvl7pPr>
                      <a:lvl8pPr marL="4760670" algn="l" defTabSz="1360191" rtl="0" eaLnBrk="1" latinLnBrk="0" hangingPunct="1">
                        <a:defRPr sz="2676" b="1" kern="1200">
                          <a:solidFill>
                            <a:schemeClr val="dk1"/>
                          </a:solidFill>
                          <a:latin typeface="Trebuchet MS"/>
                        </a:defRPr>
                      </a:lvl8pPr>
                      <a:lvl9pPr marL="5440767" algn="l" defTabSz="1360191" rtl="0" eaLnBrk="1" latinLnBrk="0" hangingPunct="1">
                        <a:defRPr sz="2676" b="1" kern="1200">
                          <a:solidFill>
                            <a:schemeClr val="dk1"/>
                          </a:solidFill>
                          <a:latin typeface="Trebuchet MS"/>
                        </a:defRPr>
                      </a:lvl9pPr>
                    </a:lstStyle>
                    <a:p>
                      <a:pPr algn="ctr"/>
                      <a:r>
                        <a:rPr lang="en-US" sz="4000" b="0" dirty="0" smtClean="0">
                          <a:solidFill>
                            <a:schemeClr val="tx1"/>
                          </a:solidFill>
                          <a:latin typeface="+mn-lt"/>
                        </a:rPr>
                        <a:t>Aug</a:t>
                      </a:r>
                      <a:r>
                        <a:rPr lang="en-US" sz="4000" b="0" baseline="0" dirty="0" smtClean="0">
                          <a:solidFill>
                            <a:schemeClr val="tx1"/>
                          </a:solidFill>
                          <a:latin typeface="+mn-lt"/>
                        </a:rPr>
                        <a:t> – D</a:t>
                      </a:r>
                      <a:r>
                        <a:rPr lang="en-US" sz="4000" b="0" dirty="0" smtClean="0">
                          <a:solidFill>
                            <a:schemeClr val="tx1"/>
                          </a:solidFill>
                          <a:latin typeface="+mn-lt"/>
                        </a:rPr>
                        <a:t>ec</a:t>
                      </a:r>
                    </a:p>
                    <a:p>
                      <a:pPr algn="ctr"/>
                      <a:r>
                        <a:rPr lang="en-US" sz="4000" b="0" dirty="0" smtClean="0">
                          <a:solidFill>
                            <a:schemeClr val="tx1"/>
                          </a:solidFill>
                          <a:latin typeface="+mn-lt"/>
                        </a:rPr>
                        <a:t>2016</a:t>
                      </a:r>
                      <a:endParaRPr lang="en-US" sz="4000" b="0" dirty="0">
                        <a:solidFill>
                          <a:schemeClr val="tx1"/>
                        </a:solidFill>
                        <a:latin typeface="+mn-lt"/>
                      </a:endParaRPr>
                    </a:p>
                  </a:txBody>
                  <a:tcPr marL="49763" marR="49763" marT="28564" marB="28564" anchor="ctr">
                    <a:lnL w="12700" cmpd="sng">
                      <a:solidFill>
                        <a:srgbClr val="00B3DC"/>
                      </a:solidFill>
                    </a:lnL>
                    <a:lnR w="12700" cmpd="sng">
                      <a:solidFill>
                        <a:srgbClr val="00B3DC"/>
                      </a:solidFill>
                    </a:lnR>
                    <a:lnT w="12700" cmpd="sng">
                      <a:solidFill>
                        <a:srgbClr val="00B3DC"/>
                      </a:solidFill>
                    </a:lnT>
                    <a:lnB w="12700" cmpd="sng">
                      <a:solidFill>
                        <a:srgbClr val="00B3DC"/>
                      </a:solidFill>
                    </a:lnB>
                    <a:lnTlToBr w="12700" cmpd="sng">
                      <a:noFill/>
                      <a:prstDash val="solid"/>
                    </a:lnTlToBr>
                    <a:lnBlToTr w="12700" cmpd="sng">
                      <a:noFill/>
                      <a:prstDash val="solid"/>
                    </a:lnBlToTr>
                    <a:solidFill>
                      <a:srgbClr val="00B3DC">
                        <a:tint val="20000"/>
                      </a:srgbClr>
                    </a:solidFill>
                  </a:tcPr>
                </a:tc>
                <a:tc>
                  <a:txBody>
                    <a:bodyPr/>
                    <a:lstStyle>
                      <a:lvl1pPr marL="0" algn="l" defTabSz="1360191" rtl="0" eaLnBrk="1" latinLnBrk="0" hangingPunct="1">
                        <a:defRPr sz="2676" b="1" kern="1200">
                          <a:solidFill>
                            <a:schemeClr val="dk1"/>
                          </a:solidFill>
                          <a:latin typeface="Trebuchet MS"/>
                        </a:defRPr>
                      </a:lvl1pPr>
                      <a:lvl2pPr marL="680096" algn="l" defTabSz="1360191" rtl="0" eaLnBrk="1" latinLnBrk="0" hangingPunct="1">
                        <a:defRPr sz="2676" b="1" kern="1200">
                          <a:solidFill>
                            <a:schemeClr val="dk1"/>
                          </a:solidFill>
                          <a:latin typeface="Trebuchet MS"/>
                        </a:defRPr>
                      </a:lvl2pPr>
                      <a:lvl3pPr marL="1360191" algn="l" defTabSz="1360191" rtl="0" eaLnBrk="1" latinLnBrk="0" hangingPunct="1">
                        <a:defRPr sz="2676" b="1" kern="1200">
                          <a:solidFill>
                            <a:schemeClr val="dk1"/>
                          </a:solidFill>
                          <a:latin typeface="Trebuchet MS"/>
                        </a:defRPr>
                      </a:lvl3pPr>
                      <a:lvl4pPr marL="2040288" algn="l" defTabSz="1360191" rtl="0" eaLnBrk="1" latinLnBrk="0" hangingPunct="1">
                        <a:defRPr sz="2676" b="1" kern="1200">
                          <a:solidFill>
                            <a:schemeClr val="dk1"/>
                          </a:solidFill>
                          <a:latin typeface="Trebuchet MS"/>
                        </a:defRPr>
                      </a:lvl4pPr>
                      <a:lvl5pPr marL="2720384" algn="l" defTabSz="1360191" rtl="0" eaLnBrk="1" latinLnBrk="0" hangingPunct="1">
                        <a:defRPr sz="2676" b="1" kern="1200">
                          <a:solidFill>
                            <a:schemeClr val="dk1"/>
                          </a:solidFill>
                          <a:latin typeface="Trebuchet MS"/>
                        </a:defRPr>
                      </a:lvl5pPr>
                      <a:lvl6pPr marL="3400481" algn="l" defTabSz="1360191" rtl="0" eaLnBrk="1" latinLnBrk="0" hangingPunct="1">
                        <a:defRPr sz="2676" b="1" kern="1200">
                          <a:solidFill>
                            <a:schemeClr val="dk1"/>
                          </a:solidFill>
                          <a:latin typeface="Trebuchet MS"/>
                        </a:defRPr>
                      </a:lvl6pPr>
                      <a:lvl7pPr marL="4080577" algn="l" defTabSz="1360191" rtl="0" eaLnBrk="1" latinLnBrk="0" hangingPunct="1">
                        <a:defRPr sz="2676" b="1" kern="1200">
                          <a:solidFill>
                            <a:schemeClr val="dk1"/>
                          </a:solidFill>
                          <a:latin typeface="Trebuchet MS"/>
                        </a:defRPr>
                      </a:lvl7pPr>
                      <a:lvl8pPr marL="4760670" algn="l" defTabSz="1360191" rtl="0" eaLnBrk="1" latinLnBrk="0" hangingPunct="1">
                        <a:defRPr sz="2676" b="1" kern="1200">
                          <a:solidFill>
                            <a:schemeClr val="dk1"/>
                          </a:solidFill>
                          <a:latin typeface="Trebuchet MS"/>
                        </a:defRPr>
                      </a:lvl8pPr>
                      <a:lvl9pPr marL="5440767" algn="l" defTabSz="1360191" rtl="0" eaLnBrk="1" latinLnBrk="0" hangingPunct="1">
                        <a:defRPr sz="2676" b="1" kern="1200">
                          <a:solidFill>
                            <a:schemeClr val="dk1"/>
                          </a:solidFill>
                          <a:latin typeface="Trebuchet M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0" dirty="0" smtClean="0">
                          <a:latin typeface="+mn-lt"/>
                        </a:rPr>
                        <a:t>Ja</a:t>
                      </a:r>
                      <a:r>
                        <a:rPr lang="en-US" sz="4000" b="0" baseline="0" dirty="0" smtClean="0">
                          <a:latin typeface="+mn-lt"/>
                        </a:rPr>
                        <a:t>n – Apr</a:t>
                      </a:r>
                      <a:endParaRPr lang="en-US" sz="4000" b="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0" dirty="0" smtClean="0">
                          <a:latin typeface="+mn-lt"/>
                        </a:rPr>
                        <a:t>2017</a:t>
                      </a:r>
                      <a:endParaRPr lang="en-US" sz="4000" b="0" dirty="0" smtClean="0">
                        <a:solidFill>
                          <a:schemeClr val="tx1"/>
                        </a:solidFill>
                        <a:latin typeface="+mn-lt"/>
                      </a:endParaRPr>
                    </a:p>
                  </a:txBody>
                  <a:tcPr marL="49763" marR="49763" marT="28564" marB="28564" anchor="ctr">
                    <a:lnL w="12700" cmpd="sng">
                      <a:solidFill>
                        <a:srgbClr val="00B3DC"/>
                      </a:solidFill>
                    </a:lnL>
                    <a:lnR w="12700" cmpd="sng">
                      <a:solidFill>
                        <a:srgbClr val="00B3DC"/>
                      </a:solidFill>
                    </a:lnR>
                    <a:lnT w="12700" cmpd="sng">
                      <a:solidFill>
                        <a:srgbClr val="00B3DC"/>
                      </a:solidFill>
                    </a:lnT>
                    <a:lnB w="12700" cmpd="sng">
                      <a:solidFill>
                        <a:srgbClr val="00B3DC"/>
                      </a:solidFill>
                    </a:lnB>
                    <a:lnTlToBr w="12700" cmpd="sng">
                      <a:noFill/>
                      <a:prstDash val="solid"/>
                    </a:lnTlToBr>
                    <a:lnBlToTr w="12700" cmpd="sng">
                      <a:noFill/>
                      <a:prstDash val="solid"/>
                    </a:lnBlToTr>
                    <a:solidFill>
                      <a:srgbClr val="00B3DC">
                        <a:tint val="20000"/>
                      </a:srgbClr>
                    </a:solidFill>
                  </a:tcPr>
                </a:tc>
                <a:tc>
                  <a:txBody>
                    <a:bodyPr/>
                    <a:lstStyle>
                      <a:lvl1pPr marL="0" algn="l" defTabSz="1360191" rtl="0" eaLnBrk="1" latinLnBrk="0" hangingPunct="1">
                        <a:defRPr sz="2676" b="1" kern="1200">
                          <a:solidFill>
                            <a:schemeClr val="dk1"/>
                          </a:solidFill>
                          <a:latin typeface="Trebuchet MS"/>
                        </a:defRPr>
                      </a:lvl1pPr>
                      <a:lvl2pPr marL="680096" algn="l" defTabSz="1360191" rtl="0" eaLnBrk="1" latinLnBrk="0" hangingPunct="1">
                        <a:defRPr sz="2676" b="1" kern="1200">
                          <a:solidFill>
                            <a:schemeClr val="dk1"/>
                          </a:solidFill>
                          <a:latin typeface="Trebuchet MS"/>
                        </a:defRPr>
                      </a:lvl2pPr>
                      <a:lvl3pPr marL="1360191" algn="l" defTabSz="1360191" rtl="0" eaLnBrk="1" latinLnBrk="0" hangingPunct="1">
                        <a:defRPr sz="2676" b="1" kern="1200">
                          <a:solidFill>
                            <a:schemeClr val="dk1"/>
                          </a:solidFill>
                          <a:latin typeface="Trebuchet MS"/>
                        </a:defRPr>
                      </a:lvl3pPr>
                      <a:lvl4pPr marL="2040288" algn="l" defTabSz="1360191" rtl="0" eaLnBrk="1" latinLnBrk="0" hangingPunct="1">
                        <a:defRPr sz="2676" b="1" kern="1200">
                          <a:solidFill>
                            <a:schemeClr val="dk1"/>
                          </a:solidFill>
                          <a:latin typeface="Trebuchet MS"/>
                        </a:defRPr>
                      </a:lvl4pPr>
                      <a:lvl5pPr marL="2720384" algn="l" defTabSz="1360191" rtl="0" eaLnBrk="1" latinLnBrk="0" hangingPunct="1">
                        <a:defRPr sz="2676" b="1" kern="1200">
                          <a:solidFill>
                            <a:schemeClr val="dk1"/>
                          </a:solidFill>
                          <a:latin typeface="Trebuchet MS"/>
                        </a:defRPr>
                      </a:lvl5pPr>
                      <a:lvl6pPr marL="3400481" algn="l" defTabSz="1360191" rtl="0" eaLnBrk="1" latinLnBrk="0" hangingPunct="1">
                        <a:defRPr sz="2676" b="1" kern="1200">
                          <a:solidFill>
                            <a:schemeClr val="dk1"/>
                          </a:solidFill>
                          <a:latin typeface="Trebuchet MS"/>
                        </a:defRPr>
                      </a:lvl6pPr>
                      <a:lvl7pPr marL="4080577" algn="l" defTabSz="1360191" rtl="0" eaLnBrk="1" latinLnBrk="0" hangingPunct="1">
                        <a:defRPr sz="2676" b="1" kern="1200">
                          <a:solidFill>
                            <a:schemeClr val="dk1"/>
                          </a:solidFill>
                          <a:latin typeface="Trebuchet MS"/>
                        </a:defRPr>
                      </a:lvl7pPr>
                      <a:lvl8pPr marL="4760670" algn="l" defTabSz="1360191" rtl="0" eaLnBrk="1" latinLnBrk="0" hangingPunct="1">
                        <a:defRPr sz="2676" b="1" kern="1200">
                          <a:solidFill>
                            <a:schemeClr val="dk1"/>
                          </a:solidFill>
                          <a:latin typeface="Trebuchet MS"/>
                        </a:defRPr>
                      </a:lvl8pPr>
                      <a:lvl9pPr marL="5440767" algn="l" defTabSz="1360191" rtl="0" eaLnBrk="1" latinLnBrk="0" hangingPunct="1">
                        <a:defRPr sz="2676" b="1" kern="1200">
                          <a:solidFill>
                            <a:schemeClr val="dk1"/>
                          </a:solidFill>
                          <a:latin typeface="Trebuchet MS"/>
                        </a:defRPr>
                      </a:lvl9pPr>
                    </a:lstStyle>
                    <a:p>
                      <a:pPr algn="ctr"/>
                      <a:r>
                        <a:rPr lang="en-US" sz="4000" b="0" dirty="0" smtClean="0">
                          <a:latin typeface="+mn-lt"/>
                        </a:rPr>
                        <a:t>May</a:t>
                      </a:r>
                      <a:r>
                        <a:rPr lang="en-US" sz="4000" b="0" baseline="0" dirty="0" smtClean="0">
                          <a:latin typeface="+mn-lt"/>
                        </a:rPr>
                        <a:t> – Aug</a:t>
                      </a:r>
                      <a:endParaRPr lang="en-US" sz="4000" b="0" dirty="0" smtClean="0">
                        <a:latin typeface="+mn-lt"/>
                      </a:endParaRPr>
                    </a:p>
                    <a:p>
                      <a:pPr algn="ctr"/>
                      <a:r>
                        <a:rPr lang="en-US" sz="4000" b="0" dirty="0" smtClean="0">
                          <a:solidFill>
                            <a:schemeClr val="tx1"/>
                          </a:solidFill>
                          <a:latin typeface="+mn-lt"/>
                        </a:rPr>
                        <a:t>2017</a:t>
                      </a:r>
                      <a:endParaRPr lang="en-US" sz="4000" b="0" dirty="0">
                        <a:solidFill>
                          <a:schemeClr val="tx1"/>
                        </a:solidFill>
                        <a:latin typeface="+mn-lt"/>
                      </a:endParaRPr>
                    </a:p>
                  </a:txBody>
                  <a:tcPr marL="49763" marR="49763" marT="28564" marB="28564" anchor="ctr">
                    <a:lnL w="12700" cmpd="sng">
                      <a:solidFill>
                        <a:srgbClr val="00B3DC"/>
                      </a:solidFill>
                    </a:lnL>
                    <a:lnR w="12700" cmpd="sng">
                      <a:solidFill>
                        <a:srgbClr val="00B3DC"/>
                      </a:solidFill>
                    </a:lnR>
                    <a:lnT w="12700" cmpd="sng">
                      <a:solidFill>
                        <a:srgbClr val="00B3DC"/>
                      </a:solidFill>
                    </a:lnT>
                    <a:lnB w="12700" cmpd="sng">
                      <a:solidFill>
                        <a:srgbClr val="00B3DC"/>
                      </a:solidFill>
                    </a:lnB>
                    <a:lnTlToBr w="12700" cmpd="sng">
                      <a:noFill/>
                      <a:prstDash val="solid"/>
                    </a:lnTlToBr>
                    <a:lnBlToTr w="12700" cmpd="sng">
                      <a:noFill/>
                      <a:prstDash val="solid"/>
                    </a:lnBlToTr>
                    <a:solidFill>
                      <a:srgbClr val="00B3DC">
                        <a:tint val="20000"/>
                      </a:srgbClr>
                    </a:solidFill>
                  </a:tcPr>
                </a:tc>
                <a:tc>
                  <a:txBody>
                    <a:bodyPr/>
                    <a:lstStyle>
                      <a:lvl1pPr marL="0" algn="l" defTabSz="1360191" rtl="0" eaLnBrk="1" latinLnBrk="0" hangingPunct="1">
                        <a:defRPr sz="2676" b="1" kern="1200">
                          <a:solidFill>
                            <a:schemeClr val="dk1"/>
                          </a:solidFill>
                          <a:latin typeface="Trebuchet MS"/>
                        </a:defRPr>
                      </a:lvl1pPr>
                      <a:lvl2pPr marL="680096" algn="l" defTabSz="1360191" rtl="0" eaLnBrk="1" latinLnBrk="0" hangingPunct="1">
                        <a:defRPr sz="2676" b="1" kern="1200">
                          <a:solidFill>
                            <a:schemeClr val="dk1"/>
                          </a:solidFill>
                          <a:latin typeface="Trebuchet MS"/>
                        </a:defRPr>
                      </a:lvl2pPr>
                      <a:lvl3pPr marL="1360191" algn="l" defTabSz="1360191" rtl="0" eaLnBrk="1" latinLnBrk="0" hangingPunct="1">
                        <a:defRPr sz="2676" b="1" kern="1200">
                          <a:solidFill>
                            <a:schemeClr val="dk1"/>
                          </a:solidFill>
                          <a:latin typeface="Trebuchet MS"/>
                        </a:defRPr>
                      </a:lvl3pPr>
                      <a:lvl4pPr marL="2040288" algn="l" defTabSz="1360191" rtl="0" eaLnBrk="1" latinLnBrk="0" hangingPunct="1">
                        <a:defRPr sz="2676" b="1" kern="1200">
                          <a:solidFill>
                            <a:schemeClr val="dk1"/>
                          </a:solidFill>
                          <a:latin typeface="Trebuchet MS"/>
                        </a:defRPr>
                      </a:lvl4pPr>
                      <a:lvl5pPr marL="2720384" algn="l" defTabSz="1360191" rtl="0" eaLnBrk="1" latinLnBrk="0" hangingPunct="1">
                        <a:defRPr sz="2676" b="1" kern="1200">
                          <a:solidFill>
                            <a:schemeClr val="dk1"/>
                          </a:solidFill>
                          <a:latin typeface="Trebuchet MS"/>
                        </a:defRPr>
                      </a:lvl5pPr>
                      <a:lvl6pPr marL="3400481" algn="l" defTabSz="1360191" rtl="0" eaLnBrk="1" latinLnBrk="0" hangingPunct="1">
                        <a:defRPr sz="2676" b="1" kern="1200">
                          <a:solidFill>
                            <a:schemeClr val="dk1"/>
                          </a:solidFill>
                          <a:latin typeface="Trebuchet MS"/>
                        </a:defRPr>
                      </a:lvl6pPr>
                      <a:lvl7pPr marL="4080577" algn="l" defTabSz="1360191" rtl="0" eaLnBrk="1" latinLnBrk="0" hangingPunct="1">
                        <a:defRPr sz="2676" b="1" kern="1200">
                          <a:solidFill>
                            <a:schemeClr val="dk1"/>
                          </a:solidFill>
                          <a:latin typeface="Trebuchet MS"/>
                        </a:defRPr>
                      </a:lvl7pPr>
                      <a:lvl8pPr marL="4760670" algn="l" defTabSz="1360191" rtl="0" eaLnBrk="1" latinLnBrk="0" hangingPunct="1">
                        <a:defRPr sz="2676" b="1" kern="1200">
                          <a:solidFill>
                            <a:schemeClr val="dk1"/>
                          </a:solidFill>
                          <a:latin typeface="Trebuchet MS"/>
                        </a:defRPr>
                      </a:lvl8pPr>
                      <a:lvl9pPr marL="5440767" algn="l" defTabSz="1360191" rtl="0" eaLnBrk="1" latinLnBrk="0" hangingPunct="1">
                        <a:defRPr sz="2676" b="1" kern="1200">
                          <a:solidFill>
                            <a:schemeClr val="dk1"/>
                          </a:solidFill>
                          <a:latin typeface="Trebuchet MS"/>
                        </a:defRPr>
                      </a:lvl9pPr>
                    </a:lstStyle>
                    <a:p>
                      <a:pPr algn="ctr"/>
                      <a:r>
                        <a:rPr lang="en-US" sz="4000" b="0" dirty="0" smtClean="0">
                          <a:solidFill>
                            <a:schemeClr val="tx1"/>
                          </a:solidFill>
                          <a:latin typeface="+mn-lt"/>
                        </a:rPr>
                        <a:t>Sep – Dec</a:t>
                      </a:r>
                    </a:p>
                    <a:p>
                      <a:pPr algn="ctr"/>
                      <a:r>
                        <a:rPr lang="en-US" sz="4000" b="0" dirty="0" smtClean="0">
                          <a:solidFill>
                            <a:schemeClr val="tx1"/>
                          </a:solidFill>
                          <a:latin typeface="+mn-lt"/>
                        </a:rPr>
                        <a:t>2017</a:t>
                      </a:r>
                      <a:endParaRPr lang="en-US" sz="4000" b="0" dirty="0">
                        <a:solidFill>
                          <a:schemeClr val="tx1"/>
                        </a:solidFill>
                        <a:latin typeface="+mn-lt"/>
                      </a:endParaRPr>
                    </a:p>
                  </a:txBody>
                  <a:tcPr marL="49763" marR="49763" marT="28564" marB="28564" anchor="ctr">
                    <a:lnL w="12700" cmpd="sng">
                      <a:solidFill>
                        <a:srgbClr val="00B3DC"/>
                      </a:solidFill>
                    </a:lnL>
                    <a:lnR w="12700" cmpd="sng">
                      <a:solidFill>
                        <a:srgbClr val="00B3DC"/>
                      </a:solidFill>
                    </a:lnR>
                    <a:lnT w="12700" cmpd="sng">
                      <a:solidFill>
                        <a:srgbClr val="00B3DC"/>
                      </a:solidFill>
                    </a:lnT>
                    <a:lnB w="12700" cmpd="sng">
                      <a:solidFill>
                        <a:srgbClr val="00B3DC"/>
                      </a:solidFill>
                    </a:lnB>
                    <a:lnTlToBr w="12700" cmpd="sng">
                      <a:noFill/>
                      <a:prstDash val="solid"/>
                    </a:lnTlToBr>
                    <a:lnBlToTr w="12700" cmpd="sng">
                      <a:noFill/>
                      <a:prstDash val="solid"/>
                    </a:lnBlToTr>
                    <a:solidFill>
                      <a:srgbClr val="00B3DC">
                        <a:tint val="20000"/>
                      </a:srgbClr>
                    </a:solidFill>
                  </a:tcPr>
                </a:tc>
                <a:tc>
                  <a:txBody>
                    <a:bodyPr/>
                    <a:lstStyle>
                      <a:lvl1pPr marL="0" algn="l" defTabSz="1360191" rtl="0" eaLnBrk="1" latinLnBrk="0" hangingPunct="1">
                        <a:defRPr sz="2676" b="1" kern="1200">
                          <a:solidFill>
                            <a:schemeClr val="dk1"/>
                          </a:solidFill>
                          <a:latin typeface="Trebuchet MS"/>
                        </a:defRPr>
                      </a:lvl1pPr>
                      <a:lvl2pPr marL="680096" algn="l" defTabSz="1360191" rtl="0" eaLnBrk="1" latinLnBrk="0" hangingPunct="1">
                        <a:defRPr sz="2676" b="1" kern="1200">
                          <a:solidFill>
                            <a:schemeClr val="dk1"/>
                          </a:solidFill>
                          <a:latin typeface="Trebuchet MS"/>
                        </a:defRPr>
                      </a:lvl2pPr>
                      <a:lvl3pPr marL="1360191" algn="l" defTabSz="1360191" rtl="0" eaLnBrk="1" latinLnBrk="0" hangingPunct="1">
                        <a:defRPr sz="2676" b="1" kern="1200">
                          <a:solidFill>
                            <a:schemeClr val="dk1"/>
                          </a:solidFill>
                          <a:latin typeface="Trebuchet MS"/>
                        </a:defRPr>
                      </a:lvl3pPr>
                      <a:lvl4pPr marL="2040288" algn="l" defTabSz="1360191" rtl="0" eaLnBrk="1" latinLnBrk="0" hangingPunct="1">
                        <a:defRPr sz="2676" b="1" kern="1200">
                          <a:solidFill>
                            <a:schemeClr val="dk1"/>
                          </a:solidFill>
                          <a:latin typeface="Trebuchet MS"/>
                        </a:defRPr>
                      </a:lvl4pPr>
                      <a:lvl5pPr marL="2720384" algn="l" defTabSz="1360191" rtl="0" eaLnBrk="1" latinLnBrk="0" hangingPunct="1">
                        <a:defRPr sz="2676" b="1" kern="1200">
                          <a:solidFill>
                            <a:schemeClr val="dk1"/>
                          </a:solidFill>
                          <a:latin typeface="Trebuchet MS"/>
                        </a:defRPr>
                      </a:lvl5pPr>
                      <a:lvl6pPr marL="3400481" algn="l" defTabSz="1360191" rtl="0" eaLnBrk="1" latinLnBrk="0" hangingPunct="1">
                        <a:defRPr sz="2676" b="1" kern="1200">
                          <a:solidFill>
                            <a:schemeClr val="dk1"/>
                          </a:solidFill>
                          <a:latin typeface="Trebuchet MS"/>
                        </a:defRPr>
                      </a:lvl6pPr>
                      <a:lvl7pPr marL="4080577" algn="l" defTabSz="1360191" rtl="0" eaLnBrk="1" latinLnBrk="0" hangingPunct="1">
                        <a:defRPr sz="2676" b="1" kern="1200">
                          <a:solidFill>
                            <a:schemeClr val="dk1"/>
                          </a:solidFill>
                          <a:latin typeface="Trebuchet MS"/>
                        </a:defRPr>
                      </a:lvl7pPr>
                      <a:lvl8pPr marL="4760670" algn="l" defTabSz="1360191" rtl="0" eaLnBrk="1" latinLnBrk="0" hangingPunct="1">
                        <a:defRPr sz="2676" b="1" kern="1200">
                          <a:solidFill>
                            <a:schemeClr val="dk1"/>
                          </a:solidFill>
                          <a:latin typeface="Trebuchet MS"/>
                        </a:defRPr>
                      </a:lvl8pPr>
                      <a:lvl9pPr marL="5440767" algn="l" defTabSz="1360191" rtl="0" eaLnBrk="1" latinLnBrk="0" hangingPunct="1">
                        <a:defRPr sz="2676" b="1" kern="1200">
                          <a:solidFill>
                            <a:schemeClr val="dk1"/>
                          </a:solidFill>
                          <a:latin typeface="Trebuchet MS"/>
                        </a:defRPr>
                      </a:lvl9pPr>
                    </a:lstStyle>
                    <a:p>
                      <a:pPr algn="ctr"/>
                      <a:r>
                        <a:rPr lang="en-US" sz="4000" b="0" dirty="0" smtClean="0">
                          <a:solidFill>
                            <a:schemeClr val="tx1"/>
                          </a:solidFill>
                          <a:latin typeface="+mn-lt"/>
                        </a:rPr>
                        <a:t>Jan – Feb</a:t>
                      </a:r>
                    </a:p>
                    <a:p>
                      <a:pPr algn="ctr"/>
                      <a:r>
                        <a:rPr lang="en-US" sz="4000" b="0" dirty="0" smtClean="0">
                          <a:solidFill>
                            <a:schemeClr val="tx1"/>
                          </a:solidFill>
                          <a:latin typeface="+mn-lt"/>
                        </a:rPr>
                        <a:t>2018</a:t>
                      </a:r>
                      <a:endParaRPr lang="en-US" sz="4000" b="0" dirty="0">
                        <a:solidFill>
                          <a:schemeClr val="tx1"/>
                        </a:solidFill>
                        <a:latin typeface="+mn-lt"/>
                      </a:endParaRPr>
                    </a:p>
                  </a:txBody>
                  <a:tcPr marL="49763" marR="49763" marT="28564" marB="28564" anchor="ctr">
                    <a:lnL w="12700" cmpd="sng">
                      <a:solidFill>
                        <a:srgbClr val="00B3DC"/>
                      </a:solidFill>
                    </a:lnL>
                    <a:lnR w="12700" cmpd="sng">
                      <a:solidFill>
                        <a:srgbClr val="00B3DC"/>
                      </a:solidFill>
                    </a:lnR>
                    <a:lnT w="12700" cmpd="sng">
                      <a:solidFill>
                        <a:srgbClr val="00B3DC"/>
                      </a:solidFill>
                    </a:lnT>
                    <a:lnB w="12700" cmpd="sng">
                      <a:solidFill>
                        <a:srgbClr val="00B3DC"/>
                      </a:solidFill>
                    </a:lnB>
                    <a:lnTlToBr w="12700" cmpd="sng">
                      <a:noFill/>
                      <a:prstDash val="solid"/>
                    </a:lnTlToBr>
                    <a:lnBlToTr w="12700" cmpd="sng">
                      <a:noFill/>
                      <a:prstDash val="solid"/>
                    </a:lnBlToTr>
                    <a:solidFill>
                      <a:srgbClr val="00B3DC">
                        <a:tint val="20000"/>
                      </a:srgbClr>
                    </a:solidFill>
                  </a:tcPr>
                </a:tc>
                <a:tc>
                  <a:txBody>
                    <a:bodyPr/>
                    <a:lstStyle>
                      <a:lvl1pPr marL="0" algn="l" defTabSz="1360191" rtl="0" eaLnBrk="1" latinLnBrk="0" hangingPunct="1">
                        <a:defRPr sz="2676" b="1" kern="1200">
                          <a:solidFill>
                            <a:schemeClr val="dk1"/>
                          </a:solidFill>
                          <a:latin typeface="Trebuchet MS"/>
                        </a:defRPr>
                      </a:lvl1pPr>
                      <a:lvl2pPr marL="680096" algn="l" defTabSz="1360191" rtl="0" eaLnBrk="1" latinLnBrk="0" hangingPunct="1">
                        <a:defRPr sz="2676" b="1" kern="1200">
                          <a:solidFill>
                            <a:schemeClr val="dk1"/>
                          </a:solidFill>
                          <a:latin typeface="Trebuchet MS"/>
                        </a:defRPr>
                      </a:lvl2pPr>
                      <a:lvl3pPr marL="1360191" algn="l" defTabSz="1360191" rtl="0" eaLnBrk="1" latinLnBrk="0" hangingPunct="1">
                        <a:defRPr sz="2676" b="1" kern="1200">
                          <a:solidFill>
                            <a:schemeClr val="dk1"/>
                          </a:solidFill>
                          <a:latin typeface="Trebuchet MS"/>
                        </a:defRPr>
                      </a:lvl3pPr>
                      <a:lvl4pPr marL="2040288" algn="l" defTabSz="1360191" rtl="0" eaLnBrk="1" latinLnBrk="0" hangingPunct="1">
                        <a:defRPr sz="2676" b="1" kern="1200">
                          <a:solidFill>
                            <a:schemeClr val="dk1"/>
                          </a:solidFill>
                          <a:latin typeface="Trebuchet MS"/>
                        </a:defRPr>
                      </a:lvl4pPr>
                      <a:lvl5pPr marL="2720384" algn="l" defTabSz="1360191" rtl="0" eaLnBrk="1" latinLnBrk="0" hangingPunct="1">
                        <a:defRPr sz="2676" b="1" kern="1200">
                          <a:solidFill>
                            <a:schemeClr val="dk1"/>
                          </a:solidFill>
                          <a:latin typeface="Trebuchet MS"/>
                        </a:defRPr>
                      </a:lvl5pPr>
                      <a:lvl6pPr marL="3400481" algn="l" defTabSz="1360191" rtl="0" eaLnBrk="1" latinLnBrk="0" hangingPunct="1">
                        <a:defRPr sz="2676" b="1" kern="1200">
                          <a:solidFill>
                            <a:schemeClr val="dk1"/>
                          </a:solidFill>
                          <a:latin typeface="Trebuchet MS"/>
                        </a:defRPr>
                      </a:lvl6pPr>
                      <a:lvl7pPr marL="4080577" algn="l" defTabSz="1360191" rtl="0" eaLnBrk="1" latinLnBrk="0" hangingPunct="1">
                        <a:defRPr sz="2676" b="1" kern="1200">
                          <a:solidFill>
                            <a:schemeClr val="dk1"/>
                          </a:solidFill>
                          <a:latin typeface="Trebuchet MS"/>
                        </a:defRPr>
                      </a:lvl7pPr>
                      <a:lvl8pPr marL="4760670" algn="l" defTabSz="1360191" rtl="0" eaLnBrk="1" latinLnBrk="0" hangingPunct="1">
                        <a:defRPr sz="2676" b="1" kern="1200">
                          <a:solidFill>
                            <a:schemeClr val="dk1"/>
                          </a:solidFill>
                          <a:latin typeface="Trebuchet MS"/>
                        </a:defRPr>
                      </a:lvl8pPr>
                      <a:lvl9pPr marL="5440767" algn="l" defTabSz="1360191" rtl="0" eaLnBrk="1" latinLnBrk="0" hangingPunct="1">
                        <a:defRPr sz="2676" b="1" kern="1200">
                          <a:solidFill>
                            <a:schemeClr val="dk1"/>
                          </a:solidFill>
                          <a:latin typeface="Trebuchet MS"/>
                        </a:defRPr>
                      </a:lvl9pPr>
                    </a:lstStyle>
                    <a:p>
                      <a:pPr algn="ctr"/>
                      <a:r>
                        <a:rPr lang="en-US" sz="4000" b="0" dirty="0" smtClean="0">
                          <a:solidFill>
                            <a:schemeClr val="tx1"/>
                          </a:solidFill>
                          <a:latin typeface="+mn-lt"/>
                        </a:rPr>
                        <a:t>Mar – May</a:t>
                      </a:r>
                    </a:p>
                    <a:p>
                      <a:pPr algn="ctr"/>
                      <a:r>
                        <a:rPr lang="en-US" sz="4000" b="0" dirty="0" smtClean="0">
                          <a:solidFill>
                            <a:schemeClr val="tx1"/>
                          </a:solidFill>
                          <a:latin typeface="+mn-lt"/>
                        </a:rPr>
                        <a:t>2018</a:t>
                      </a:r>
                      <a:endParaRPr lang="en-US" sz="4000" b="0" dirty="0">
                        <a:solidFill>
                          <a:schemeClr val="tx1"/>
                        </a:solidFill>
                        <a:latin typeface="+mn-lt"/>
                      </a:endParaRPr>
                    </a:p>
                  </a:txBody>
                  <a:tcPr marL="49763" marR="49763" marT="28564" marB="28564" anchor="ctr">
                    <a:lnL w="12700" cmpd="sng">
                      <a:solidFill>
                        <a:srgbClr val="00B3DC"/>
                      </a:solidFill>
                    </a:lnL>
                    <a:lnR w="12700" cmpd="sng">
                      <a:solidFill>
                        <a:srgbClr val="00B3DC"/>
                      </a:solidFill>
                    </a:lnR>
                    <a:lnT w="12700" cmpd="sng">
                      <a:solidFill>
                        <a:srgbClr val="00B3DC"/>
                      </a:solidFill>
                    </a:lnT>
                    <a:lnB w="12700" cmpd="sng">
                      <a:solidFill>
                        <a:srgbClr val="00B3DC"/>
                      </a:solidFill>
                    </a:lnB>
                    <a:lnTlToBr w="12700" cmpd="sng">
                      <a:noFill/>
                      <a:prstDash val="solid"/>
                    </a:lnTlToBr>
                    <a:lnBlToTr w="12700" cmpd="sng">
                      <a:noFill/>
                      <a:prstDash val="solid"/>
                    </a:lnBlToTr>
                    <a:solidFill>
                      <a:srgbClr val="00B3DC">
                        <a:tint val="20000"/>
                      </a:srgbClr>
                    </a:solidFill>
                  </a:tcPr>
                </a:tc>
                <a:tc>
                  <a:txBody>
                    <a:bodyPr/>
                    <a:lstStyle>
                      <a:lvl1pPr marL="0" algn="l" defTabSz="1360191" rtl="0" eaLnBrk="1" latinLnBrk="0" hangingPunct="1">
                        <a:defRPr sz="2676" b="1" kern="1200">
                          <a:solidFill>
                            <a:schemeClr val="dk1"/>
                          </a:solidFill>
                          <a:latin typeface="Trebuchet MS"/>
                        </a:defRPr>
                      </a:lvl1pPr>
                      <a:lvl2pPr marL="680096" algn="l" defTabSz="1360191" rtl="0" eaLnBrk="1" latinLnBrk="0" hangingPunct="1">
                        <a:defRPr sz="2676" b="1" kern="1200">
                          <a:solidFill>
                            <a:schemeClr val="dk1"/>
                          </a:solidFill>
                          <a:latin typeface="Trebuchet MS"/>
                        </a:defRPr>
                      </a:lvl2pPr>
                      <a:lvl3pPr marL="1360191" algn="l" defTabSz="1360191" rtl="0" eaLnBrk="1" latinLnBrk="0" hangingPunct="1">
                        <a:defRPr sz="2676" b="1" kern="1200">
                          <a:solidFill>
                            <a:schemeClr val="dk1"/>
                          </a:solidFill>
                          <a:latin typeface="Trebuchet MS"/>
                        </a:defRPr>
                      </a:lvl3pPr>
                      <a:lvl4pPr marL="2040288" algn="l" defTabSz="1360191" rtl="0" eaLnBrk="1" latinLnBrk="0" hangingPunct="1">
                        <a:defRPr sz="2676" b="1" kern="1200">
                          <a:solidFill>
                            <a:schemeClr val="dk1"/>
                          </a:solidFill>
                          <a:latin typeface="Trebuchet MS"/>
                        </a:defRPr>
                      </a:lvl4pPr>
                      <a:lvl5pPr marL="2720384" algn="l" defTabSz="1360191" rtl="0" eaLnBrk="1" latinLnBrk="0" hangingPunct="1">
                        <a:defRPr sz="2676" b="1" kern="1200">
                          <a:solidFill>
                            <a:schemeClr val="dk1"/>
                          </a:solidFill>
                          <a:latin typeface="Trebuchet MS"/>
                        </a:defRPr>
                      </a:lvl5pPr>
                      <a:lvl6pPr marL="3400481" algn="l" defTabSz="1360191" rtl="0" eaLnBrk="1" latinLnBrk="0" hangingPunct="1">
                        <a:defRPr sz="2676" b="1" kern="1200">
                          <a:solidFill>
                            <a:schemeClr val="dk1"/>
                          </a:solidFill>
                          <a:latin typeface="Trebuchet MS"/>
                        </a:defRPr>
                      </a:lvl6pPr>
                      <a:lvl7pPr marL="4080577" algn="l" defTabSz="1360191" rtl="0" eaLnBrk="1" latinLnBrk="0" hangingPunct="1">
                        <a:defRPr sz="2676" b="1" kern="1200">
                          <a:solidFill>
                            <a:schemeClr val="dk1"/>
                          </a:solidFill>
                          <a:latin typeface="Trebuchet MS"/>
                        </a:defRPr>
                      </a:lvl7pPr>
                      <a:lvl8pPr marL="4760670" algn="l" defTabSz="1360191" rtl="0" eaLnBrk="1" latinLnBrk="0" hangingPunct="1">
                        <a:defRPr sz="2676" b="1" kern="1200">
                          <a:solidFill>
                            <a:schemeClr val="dk1"/>
                          </a:solidFill>
                          <a:latin typeface="Trebuchet MS"/>
                        </a:defRPr>
                      </a:lvl8pPr>
                      <a:lvl9pPr marL="5440767" algn="l" defTabSz="1360191" rtl="0" eaLnBrk="1" latinLnBrk="0" hangingPunct="1">
                        <a:defRPr sz="2676" b="1" kern="1200">
                          <a:solidFill>
                            <a:schemeClr val="dk1"/>
                          </a:solidFill>
                          <a:latin typeface="Trebuchet MS"/>
                        </a:defRPr>
                      </a:lvl9pPr>
                    </a:lstStyle>
                    <a:p>
                      <a:pPr algn="ctr"/>
                      <a:r>
                        <a:rPr lang="en-US" sz="4000" b="1" dirty="0" smtClean="0">
                          <a:solidFill>
                            <a:srgbClr val="002060"/>
                          </a:solidFill>
                          <a:latin typeface="+mn-lt"/>
                        </a:rPr>
                        <a:t>June – Sept. 7</a:t>
                      </a:r>
                      <a:r>
                        <a:rPr lang="en-US" sz="4000" b="1" baseline="30000" dirty="0" smtClean="0">
                          <a:solidFill>
                            <a:srgbClr val="002060"/>
                          </a:solidFill>
                          <a:latin typeface="+mn-lt"/>
                        </a:rPr>
                        <a:t>th</a:t>
                      </a:r>
                      <a:r>
                        <a:rPr lang="en-US" sz="4000" b="1" dirty="0" smtClean="0">
                          <a:solidFill>
                            <a:srgbClr val="002060"/>
                          </a:solidFill>
                          <a:latin typeface="+mn-lt"/>
                        </a:rPr>
                        <a:t> </a:t>
                      </a:r>
                    </a:p>
                    <a:p>
                      <a:pPr algn="ctr"/>
                      <a:r>
                        <a:rPr lang="en-US" sz="4000" b="1" dirty="0" smtClean="0">
                          <a:solidFill>
                            <a:srgbClr val="002060"/>
                          </a:solidFill>
                          <a:latin typeface="+mn-lt"/>
                        </a:rPr>
                        <a:t>2018</a:t>
                      </a:r>
                      <a:endParaRPr lang="en-US" sz="4000" b="1" dirty="0">
                        <a:solidFill>
                          <a:srgbClr val="002060"/>
                        </a:solidFill>
                        <a:latin typeface="+mn-lt"/>
                      </a:endParaRPr>
                    </a:p>
                  </a:txBody>
                  <a:tcPr marL="49763" marR="49763" marT="28564" marB="28564" anchor="ctr">
                    <a:lnL w="12700" cmpd="sng">
                      <a:solidFill>
                        <a:srgbClr val="00B3DC"/>
                      </a:solidFill>
                    </a:lnL>
                    <a:lnR w="12700" cap="flat" cmpd="sng" algn="ctr">
                      <a:solidFill>
                        <a:srgbClr val="00B3DC"/>
                      </a:solidFill>
                      <a:prstDash val="solid"/>
                      <a:round/>
                      <a:headEnd type="none" w="med" len="med"/>
                      <a:tailEnd type="none" w="med" len="med"/>
                    </a:lnR>
                    <a:lnT w="12700" cmpd="sng">
                      <a:solidFill>
                        <a:srgbClr val="00B3DC"/>
                      </a:solidFill>
                    </a:lnT>
                    <a:lnB w="12700" cmpd="sng">
                      <a:solidFill>
                        <a:srgbClr val="00B3DC"/>
                      </a:solidFill>
                    </a:lnB>
                    <a:lnTlToBr w="12700" cmpd="sng">
                      <a:noFill/>
                      <a:prstDash val="solid"/>
                    </a:lnTlToBr>
                    <a:lnBlToTr w="12700" cmpd="sng">
                      <a:noFill/>
                      <a:prstDash val="solid"/>
                    </a:lnBlToTr>
                    <a:solidFill>
                      <a:srgbClr val="00B3DC">
                        <a:tint val="20000"/>
                      </a:srgbClr>
                    </a:solidFill>
                  </a:tcPr>
                </a:tc>
                <a:tc>
                  <a:txBody>
                    <a:bodyPr/>
                    <a:lstStyle/>
                    <a:p>
                      <a:pPr algn="ctr"/>
                      <a:r>
                        <a:rPr lang="en-US" sz="4000" b="0" dirty="0" smtClean="0">
                          <a:solidFill>
                            <a:schemeClr val="tx1"/>
                          </a:solidFill>
                          <a:latin typeface="+mn-lt"/>
                        </a:rPr>
                        <a:t>Sept-Jan</a:t>
                      </a:r>
                      <a:r>
                        <a:rPr lang="en-US" sz="4000" b="0" baseline="0" dirty="0" smtClean="0">
                          <a:solidFill>
                            <a:schemeClr val="tx1"/>
                          </a:solidFill>
                          <a:latin typeface="+mn-lt"/>
                        </a:rPr>
                        <a:t> </a:t>
                      </a:r>
                      <a:br>
                        <a:rPr lang="en-US" sz="4000" b="0" baseline="0" dirty="0" smtClean="0">
                          <a:solidFill>
                            <a:schemeClr val="tx1"/>
                          </a:solidFill>
                          <a:latin typeface="+mn-lt"/>
                        </a:rPr>
                      </a:br>
                      <a:r>
                        <a:rPr lang="en-US" sz="4000" b="0" baseline="0" dirty="0" smtClean="0">
                          <a:solidFill>
                            <a:schemeClr val="tx1"/>
                          </a:solidFill>
                          <a:latin typeface="+mn-lt"/>
                        </a:rPr>
                        <a:t>2018</a:t>
                      </a:r>
                      <a:endParaRPr lang="en-US" sz="4000" b="0" dirty="0">
                        <a:solidFill>
                          <a:schemeClr val="tx1"/>
                        </a:solidFill>
                        <a:latin typeface="+mn-lt"/>
                      </a:endParaRPr>
                    </a:p>
                  </a:txBody>
                  <a:tcPr marL="49763" marR="49763" marT="28564" marB="28564" anchor="ctr">
                    <a:lnL w="12700" cmpd="sng">
                      <a:solidFill>
                        <a:srgbClr val="00B3DC"/>
                      </a:solidFill>
                    </a:lnL>
                    <a:lnR w="12700" cmpd="sng">
                      <a:solidFill>
                        <a:srgbClr val="00B3DC"/>
                      </a:solidFill>
                    </a:lnR>
                    <a:lnT w="12700" cmpd="sng">
                      <a:solidFill>
                        <a:srgbClr val="00B3DC"/>
                      </a:solidFill>
                    </a:lnT>
                    <a:lnB w="12700" cmpd="sng">
                      <a:solidFill>
                        <a:srgbClr val="00B3DC"/>
                      </a:solidFill>
                    </a:lnB>
                    <a:lnTlToBr w="12700" cmpd="sng">
                      <a:noFill/>
                      <a:prstDash val="solid"/>
                    </a:lnTlToBr>
                    <a:lnBlToTr w="12700" cmpd="sng">
                      <a:noFill/>
                      <a:prstDash val="solid"/>
                    </a:lnBlToTr>
                    <a:solidFill>
                      <a:srgbClr val="00B3DC">
                        <a:tint val="20000"/>
                      </a:srgbClr>
                    </a:solidFill>
                  </a:tcPr>
                </a:tc>
              </a:tr>
            </a:tbl>
          </a:graphicData>
        </a:graphic>
      </p:graphicFrame>
      <p:sp>
        <p:nvSpPr>
          <p:cNvPr id="12" name="Left Brace 11"/>
          <p:cNvSpPr/>
          <p:nvPr/>
        </p:nvSpPr>
        <p:spPr>
          <a:xfrm rot="5400000">
            <a:off x="12080094" y="1060589"/>
            <a:ext cx="506766" cy="6713027"/>
          </a:xfrm>
          <a:prstGeom prst="leftBrace">
            <a:avLst>
              <a:gd name="adj1" fmla="val 0"/>
              <a:gd name="adj2" fmla="val 50000"/>
            </a:avLst>
          </a:prstGeom>
          <a:noFill/>
          <a:ln w="57150" cap="flat" cmpd="sng" algn="ctr">
            <a:solidFill>
              <a:srgbClr val="92D050"/>
            </a:solidFill>
            <a:prstDash val="solid"/>
          </a:ln>
          <a:effectLst/>
        </p:spPr>
        <p:txBody>
          <a:bodyPr lIns="43814" tIns="21907" rIns="43814" bIns="21907" anchor="ctr"/>
          <a:lstStyle/>
          <a:p>
            <a:pPr algn="ctr" defTabSz="914269">
              <a:defRPr/>
            </a:pPr>
            <a:endParaRPr lang="en-US" sz="1700" kern="0">
              <a:solidFill>
                <a:prstClr val="black"/>
              </a:solidFill>
              <a:latin typeface="Trebuchet MS"/>
            </a:endParaRPr>
          </a:p>
        </p:txBody>
      </p:sp>
      <p:sp>
        <p:nvSpPr>
          <p:cNvPr id="15" name="Rectangle 14"/>
          <p:cNvSpPr/>
          <p:nvPr/>
        </p:nvSpPr>
        <p:spPr>
          <a:xfrm>
            <a:off x="7100036" y="1858107"/>
            <a:ext cx="2310063" cy="899966"/>
          </a:xfrm>
          <a:prstGeom prst="rect">
            <a:avLst/>
          </a:prstGeom>
          <a:solidFill>
            <a:sysClr val="window" lastClr="FFFFFF"/>
          </a:solidFill>
          <a:ln w="57150" cap="flat" cmpd="sng" algn="ctr">
            <a:solidFill>
              <a:srgbClr val="FFC000"/>
            </a:solidFill>
            <a:prstDash val="solid"/>
          </a:ln>
          <a:effectLst/>
        </p:spPr>
        <p:txBody>
          <a:bodyPr lIns="43814" tIns="21907" rIns="43814" bIns="21907" anchor="ctr"/>
          <a:lstStyle/>
          <a:p>
            <a:pPr algn="ctr" defTabSz="914269">
              <a:defRPr/>
            </a:pPr>
            <a:r>
              <a:rPr lang="en-US" sz="2800" b="1" kern="0" dirty="0">
                <a:solidFill>
                  <a:prstClr val="black"/>
                </a:solidFill>
                <a:latin typeface="+mj-lt"/>
              </a:rPr>
              <a:t>Alpha Phase    6/27 – 7/11</a:t>
            </a:r>
          </a:p>
        </p:txBody>
      </p:sp>
      <p:sp>
        <p:nvSpPr>
          <p:cNvPr id="17" name="Rectangle 16"/>
          <p:cNvSpPr/>
          <p:nvPr/>
        </p:nvSpPr>
        <p:spPr>
          <a:xfrm>
            <a:off x="8976963" y="3222694"/>
            <a:ext cx="6713027" cy="953596"/>
          </a:xfrm>
          <a:prstGeom prst="rect">
            <a:avLst/>
          </a:prstGeom>
          <a:solidFill>
            <a:sysClr val="window" lastClr="FFFFFF"/>
          </a:solidFill>
          <a:ln w="57150" cap="flat" cmpd="sng" algn="ctr">
            <a:solidFill>
              <a:srgbClr val="92D050"/>
            </a:solidFill>
            <a:prstDash val="solid"/>
          </a:ln>
          <a:effectLst/>
        </p:spPr>
        <p:txBody>
          <a:bodyPr lIns="43814" tIns="21907" rIns="43814" bIns="21907" anchor="ctr"/>
          <a:lstStyle/>
          <a:p>
            <a:pPr algn="ctr" defTabSz="914269">
              <a:defRPr/>
            </a:pPr>
            <a:r>
              <a:rPr lang="en-US" sz="2800" b="1" kern="0" dirty="0">
                <a:solidFill>
                  <a:prstClr val="black"/>
                </a:solidFill>
                <a:latin typeface="+mj-lt"/>
              </a:rPr>
              <a:t>Beta  Phase  7/24/17 – 02/23/18</a:t>
            </a:r>
          </a:p>
        </p:txBody>
      </p:sp>
      <p:sp>
        <p:nvSpPr>
          <p:cNvPr id="19" name="Left Brace 18"/>
          <p:cNvSpPr/>
          <p:nvPr/>
        </p:nvSpPr>
        <p:spPr>
          <a:xfrm rot="5400000">
            <a:off x="3900635" y="989696"/>
            <a:ext cx="519340" cy="7110832"/>
          </a:xfrm>
          <a:prstGeom prst="leftBrace">
            <a:avLst>
              <a:gd name="adj1" fmla="val 0"/>
              <a:gd name="adj2" fmla="val 48980"/>
            </a:avLst>
          </a:prstGeom>
          <a:noFill/>
          <a:ln w="57150" cap="flat" cmpd="sng" algn="ctr">
            <a:solidFill>
              <a:schemeClr val="accent4"/>
            </a:solidFill>
            <a:prstDash val="solid"/>
          </a:ln>
          <a:effectLst/>
        </p:spPr>
        <p:txBody>
          <a:bodyPr lIns="43814" tIns="21907" rIns="43814" bIns="21907" anchor="ctr"/>
          <a:lstStyle/>
          <a:p>
            <a:pPr algn="ctr" defTabSz="914269">
              <a:defRPr/>
            </a:pPr>
            <a:endParaRPr lang="en-US" sz="1700" kern="0">
              <a:solidFill>
                <a:prstClr val="black"/>
              </a:solidFill>
              <a:latin typeface="Trebuchet MS"/>
            </a:endParaRPr>
          </a:p>
        </p:txBody>
      </p:sp>
      <p:sp>
        <p:nvSpPr>
          <p:cNvPr id="26" name="Left Brace 25"/>
          <p:cNvSpPr/>
          <p:nvPr/>
        </p:nvSpPr>
        <p:spPr>
          <a:xfrm rot="5400000">
            <a:off x="7303521" y="3304441"/>
            <a:ext cx="2046710" cy="953978"/>
          </a:xfrm>
          <a:prstGeom prst="leftBrace">
            <a:avLst>
              <a:gd name="adj1" fmla="val 0"/>
              <a:gd name="adj2" fmla="val 44181"/>
            </a:avLst>
          </a:prstGeom>
          <a:noFill/>
          <a:ln w="57150" cap="flat" cmpd="sng" algn="ctr">
            <a:solidFill>
              <a:srgbClr val="FFC000"/>
            </a:solidFill>
            <a:prstDash val="solid"/>
          </a:ln>
          <a:effectLst/>
        </p:spPr>
        <p:txBody>
          <a:bodyPr lIns="43814" tIns="21907" rIns="43814" bIns="21907" anchor="ctr"/>
          <a:lstStyle/>
          <a:p>
            <a:pPr algn="ctr" defTabSz="914269">
              <a:defRPr/>
            </a:pPr>
            <a:endParaRPr lang="en-US" sz="1700" kern="0">
              <a:solidFill>
                <a:prstClr val="black"/>
              </a:solidFill>
              <a:latin typeface="Trebuchet MS"/>
            </a:endParaRPr>
          </a:p>
        </p:txBody>
      </p:sp>
      <p:sp>
        <p:nvSpPr>
          <p:cNvPr id="27" name="Rectangle 26"/>
          <p:cNvSpPr/>
          <p:nvPr/>
        </p:nvSpPr>
        <p:spPr>
          <a:xfrm>
            <a:off x="620193" y="3222697"/>
            <a:ext cx="6918407" cy="1062750"/>
          </a:xfrm>
          <a:prstGeom prst="rect">
            <a:avLst/>
          </a:prstGeom>
          <a:solidFill>
            <a:sysClr val="window" lastClr="FFFFFF"/>
          </a:solidFill>
          <a:ln w="57150" cap="flat" cmpd="sng" algn="ctr">
            <a:solidFill>
              <a:schemeClr val="accent4"/>
            </a:solidFill>
            <a:prstDash val="solid"/>
          </a:ln>
          <a:effectLst/>
        </p:spPr>
        <p:txBody>
          <a:bodyPr lIns="43814" tIns="21907" rIns="43814" bIns="21907" anchor="ctr"/>
          <a:lstStyle/>
          <a:p>
            <a:pPr algn="ctr" defTabSz="914269">
              <a:defRPr/>
            </a:pPr>
            <a:r>
              <a:rPr lang="en-US" sz="2800" b="1" kern="0" dirty="0">
                <a:solidFill>
                  <a:prstClr val="black"/>
                </a:solidFill>
                <a:latin typeface="+mj-lt"/>
              </a:rPr>
              <a:t>Preparation &amp; Planning: Develop LPs</a:t>
            </a:r>
          </a:p>
          <a:p>
            <a:pPr algn="ctr" defTabSz="914269">
              <a:defRPr/>
            </a:pPr>
            <a:r>
              <a:rPr lang="en-US" sz="2800" b="1" kern="0" dirty="0">
                <a:solidFill>
                  <a:prstClr val="black"/>
                </a:solidFill>
                <a:latin typeface="+mj-lt"/>
              </a:rPr>
              <a:t>Training, Dry Run, Dress Rehearsal </a:t>
            </a:r>
          </a:p>
        </p:txBody>
      </p:sp>
      <p:sp>
        <p:nvSpPr>
          <p:cNvPr id="40" name="7-Point Star 39"/>
          <p:cNvSpPr/>
          <p:nvPr/>
        </p:nvSpPr>
        <p:spPr>
          <a:xfrm rot="5400000">
            <a:off x="10692058" y="6372976"/>
            <a:ext cx="1463040" cy="2560320"/>
          </a:xfrm>
          <a:prstGeom prst="star7">
            <a:avLst/>
          </a:prstGeom>
          <a:solidFill>
            <a:srgbClr val="92D050"/>
          </a:solidFill>
          <a:ln w="25400" cap="flat" cmpd="sng" algn="ctr">
            <a:solidFill>
              <a:srgbClr val="92D050"/>
            </a:solidFill>
            <a:prstDash val="solid"/>
          </a:ln>
          <a:effectLst/>
        </p:spPr>
        <p:txBody>
          <a:bodyPr vert="vert270" lIns="43814" tIns="21907" rIns="43814" bIns="21907" anchor="ctr"/>
          <a:lstStyle/>
          <a:p>
            <a:pPr defTabSz="914269">
              <a:defRPr/>
            </a:pPr>
            <a:r>
              <a:rPr lang="en-US" b="1" kern="0" dirty="0">
                <a:solidFill>
                  <a:prstClr val="black"/>
                </a:solidFill>
                <a:latin typeface="Trebuchet MS"/>
              </a:rPr>
              <a:t>n=100</a:t>
            </a:r>
          </a:p>
        </p:txBody>
      </p:sp>
      <p:sp>
        <p:nvSpPr>
          <p:cNvPr id="44" name="Rectangle 43"/>
          <p:cNvSpPr/>
          <p:nvPr/>
        </p:nvSpPr>
        <p:spPr>
          <a:xfrm>
            <a:off x="15890741" y="1858106"/>
            <a:ext cx="2500609" cy="1639364"/>
          </a:xfrm>
          <a:prstGeom prst="rect">
            <a:avLst/>
          </a:prstGeom>
          <a:solidFill>
            <a:sysClr val="window" lastClr="FFFFFF"/>
          </a:solidFill>
          <a:ln w="57150" cap="flat" cmpd="sng" algn="ctr">
            <a:solidFill>
              <a:srgbClr val="0070C0"/>
            </a:solidFill>
            <a:prstDash val="solid"/>
          </a:ln>
          <a:effectLst/>
        </p:spPr>
        <p:txBody>
          <a:bodyPr lIns="43814" tIns="21907" rIns="43814" bIns="21907" anchor="ctr"/>
          <a:lstStyle/>
          <a:p>
            <a:pPr algn="ctr" defTabSz="914269">
              <a:defRPr/>
            </a:pPr>
            <a:r>
              <a:rPr lang="en-US" sz="2800" b="1" kern="0" dirty="0">
                <a:solidFill>
                  <a:prstClr val="black"/>
                </a:solidFill>
                <a:latin typeface="+mj-lt"/>
              </a:rPr>
              <a:t>Pilot Extension 02/24/18 – 09/07/18</a:t>
            </a:r>
          </a:p>
        </p:txBody>
      </p:sp>
      <p:sp>
        <p:nvSpPr>
          <p:cNvPr id="22" name="12-Point Star 21"/>
          <p:cNvSpPr/>
          <p:nvPr/>
        </p:nvSpPr>
        <p:spPr>
          <a:xfrm rot="5400000">
            <a:off x="21491918" y="4254909"/>
            <a:ext cx="2952066" cy="2838450"/>
          </a:xfrm>
          <a:prstGeom prst="star12">
            <a:avLst/>
          </a:prstGeom>
          <a:solidFill>
            <a:schemeClr val="bg1"/>
          </a:solidFill>
          <a:ln w="38100" cap="flat" cmpd="sng" algn="ctr">
            <a:solidFill>
              <a:srgbClr val="0070C0"/>
            </a:solidFill>
            <a:prstDash val="sysDash"/>
          </a:ln>
          <a:effectLst/>
        </p:spPr>
        <p:txBody>
          <a:bodyPr vert="vert270" lIns="43814" tIns="21907" rIns="43814" bIns="21907" anchor="ctr"/>
          <a:lstStyle/>
          <a:p>
            <a:pPr algn="ctr" defTabSz="914269">
              <a:defRPr/>
            </a:pPr>
            <a:r>
              <a:rPr lang="en-US" sz="3500" b="1" kern="0" dirty="0">
                <a:solidFill>
                  <a:prstClr val="black"/>
                </a:solidFill>
                <a:latin typeface="Trebuchet MS"/>
              </a:rPr>
              <a:t>GOAL </a:t>
            </a:r>
          </a:p>
          <a:p>
            <a:pPr algn="ctr" defTabSz="914269">
              <a:defRPr/>
            </a:pPr>
            <a:r>
              <a:rPr lang="en-US" sz="3500" b="1" kern="0" dirty="0" smtClean="0">
                <a:solidFill>
                  <a:prstClr val="black"/>
                </a:solidFill>
                <a:latin typeface="Trebuchet MS"/>
              </a:rPr>
              <a:t>1,566</a:t>
            </a:r>
            <a:endParaRPr lang="en-US" sz="3500" b="1" kern="0" dirty="0">
              <a:solidFill>
                <a:prstClr val="black"/>
              </a:solidFill>
              <a:latin typeface="Trebuchet MS"/>
            </a:endParaRPr>
          </a:p>
        </p:txBody>
      </p:sp>
      <p:grpSp>
        <p:nvGrpSpPr>
          <p:cNvPr id="13" name="Group 12"/>
          <p:cNvGrpSpPr/>
          <p:nvPr/>
        </p:nvGrpSpPr>
        <p:grpSpPr>
          <a:xfrm>
            <a:off x="16300384" y="6719469"/>
            <a:ext cx="1554480" cy="1323786"/>
            <a:chOff x="16300383" y="6719468"/>
            <a:chExt cx="1554480" cy="1323785"/>
          </a:xfrm>
        </p:grpSpPr>
        <p:sp>
          <p:nvSpPr>
            <p:cNvPr id="9" name="Rectangle 8"/>
            <p:cNvSpPr/>
            <p:nvPr/>
          </p:nvSpPr>
          <p:spPr>
            <a:xfrm rot="5400000">
              <a:off x="16574703" y="6763093"/>
              <a:ext cx="1005840" cy="1554480"/>
            </a:xfrm>
            <a:prstGeom prst="rect">
              <a:avLst/>
            </a:prstGeom>
            <a:solidFill>
              <a:srgbClr val="00B0F0"/>
            </a:solidFill>
            <a:ln w="25400" cap="flat" cmpd="sng" algn="ctr">
              <a:noFill/>
              <a:prstDash val="solid"/>
            </a:ln>
            <a:effectLst/>
          </p:spPr>
          <p:txBody>
            <a:bodyPr vert="vert270" lIns="43820" tIns="21910" rIns="43820" bIns="21910" anchor="ctr"/>
            <a:lstStyle/>
            <a:p>
              <a:pPr algn="ctr" defTabSz="914269">
                <a:defRPr/>
              </a:pPr>
              <a:r>
                <a:rPr lang="en-US" b="1" kern="0" dirty="0">
                  <a:solidFill>
                    <a:prstClr val="black"/>
                  </a:solidFill>
                  <a:latin typeface="Trebuchet MS"/>
                </a:rPr>
                <a:t>n=616 </a:t>
              </a:r>
            </a:p>
          </p:txBody>
        </p:sp>
        <p:cxnSp>
          <p:nvCxnSpPr>
            <p:cNvPr id="3" name="Straight Connector 2"/>
            <p:cNvCxnSpPr/>
            <p:nvPr/>
          </p:nvCxnSpPr>
          <p:spPr>
            <a:xfrm>
              <a:off x="17667793" y="6719468"/>
              <a:ext cx="1" cy="36576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0516866" y="1858106"/>
            <a:ext cx="4373752" cy="899968"/>
          </a:xfrm>
          <a:prstGeom prst="rect">
            <a:avLst/>
          </a:prstGeom>
          <a:noFill/>
          <a:ln w="3810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sz="2400" b="1" dirty="0">
                <a:solidFill>
                  <a:schemeClr val="bg2">
                    <a:lumMod val="10000"/>
                  </a:schemeClr>
                </a:solidFill>
              </a:rPr>
              <a:t>Spanish language portal and  assets available</a:t>
            </a:r>
          </a:p>
        </p:txBody>
      </p:sp>
      <p:cxnSp>
        <p:nvCxnSpPr>
          <p:cNvPr id="32" name="Straight Connector 31"/>
          <p:cNvCxnSpPr/>
          <p:nvPr/>
        </p:nvCxnSpPr>
        <p:spPr>
          <a:xfrm>
            <a:off x="7100036" y="6747065"/>
            <a:ext cx="0" cy="54424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9459697" y="6681669"/>
            <a:ext cx="1554480" cy="1323786"/>
            <a:chOff x="16300383" y="6719468"/>
            <a:chExt cx="1554480" cy="1323785"/>
          </a:xfrm>
        </p:grpSpPr>
        <p:sp>
          <p:nvSpPr>
            <p:cNvPr id="34" name="Rectangle 33"/>
            <p:cNvSpPr/>
            <p:nvPr/>
          </p:nvSpPr>
          <p:spPr>
            <a:xfrm rot="5400000">
              <a:off x="16574703" y="6763093"/>
              <a:ext cx="1005840" cy="1554480"/>
            </a:xfrm>
            <a:prstGeom prst="rect">
              <a:avLst/>
            </a:prstGeom>
            <a:solidFill>
              <a:srgbClr val="00B0F0"/>
            </a:solidFill>
            <a:ln w="25400" cap="flat" cmpd="sng" algn="ctr">
              <a:noFill/>
              <a:prstDash val="solid"/>
            </a:ln>
            <a:effectLst/>
          </p:spPr>
          <p:txBody>
            <a:bodyPr vert="vert270" lIns="43820" tIns="21910" rIns="43820" bIns="21910" anchor="ctr"/>
            <a:lstStyle/>
            <a:p>
              <a:pPr algn="ctr" defTabSz="914269">
                <a:defRPr/>
              </a:pPr>
              <a:r>
                <a:rPr lang="en-US" b="1" kern="0" dirty="0" smtClean="0">
                  <a:solidFill>
                    <a:prstClr val="black"/>
                  </a:solidFill>
                  <a:latin typeface="Trebuchet MS"/>
                </a:rPr>
                <a:t>n=887</a:t>
              </a:r>
              <a:endParaRPr lang="en-US" b="1" kern="0" dirty="0">
                <a:solidFill>
                  <a:prstClr val="black"/>
                </a:solidFill>
                <a:latin typeface="Trebuchet MS"/>
              </a:endParaRPr>
            </a:p>
          </p:txBody>
        </p:sp>
        <p:cxnSp>
          <p:nvCxnSpPr>
            <p:cNvPr id="35" name="Straight Connector 34"/>
            <p:cNvCxnSpPr/>
            <p:nvPr/>
          </p:nvCxnSpPr>
          <p:spPr>
            <a:xfrm>
              <a:off x="17667793" y="6719468"/>
              <a:ext cx="1" cy="36576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6" name="Left Brace 35"/>
          <p:cNvSpPr/>
          <p:nvPr/>
        </p:nvSpPr>
        <p:spPr>
          <a:xfrm rot="5400000">
            <a:off x="19223100" y="2867847"/>
            <a:ext cx="1307316" cy="2539535"/>
          </a:xfrm>
          <a:prstGeom prst="leftBrace">
            <a:avLst>
              <a:gd name="adj1" fmla="val 1854"/>
              <a:gd name="adj2" fmla="val 50000"/>
            </a:avLst>
          </a:prstGeom>
          <a:noFill/>
          <a:ln w="57150" cap="flat" cmpd="sng" algn="ctr">
            <a:solidFill>
              <a:schemeClr val="accent1"/>
            </a:solidFill>
            <a:prstDash val="solid"/>
          </a:ln>
          <a:effectLst/>
        </p:spPr>
        <p:txBody>
          <a:bodyPr lIns="43814" tIns="21907" rIns="43814" bIns="21907" anchor="ctr"/>
          <a:lstStyle/>
          <a:p>
            <a:pPr algn="ctr" defTabSz="914269">
              <a:defRPr/>
            </a:pPr>
            <a:endParaRPr lang="en-US" sz="1700" kern="0">
              <a:solidFill>
                <a:srgbClr val="002060"/>
              </a:solidFill>
              <a:latin typeface="Trebuchet MS"/>
            </a:endParaRPr>
          </a:p>
        </p:txBody>
      </p:sp>
      <p:sp>
        <p:nvSpPr>
          <p:cNvPr id="37" name="Rectangle 36"/>
          <p:cNvSpPr/>
          <p:nvPr/>
        </p:nvSpPr>
        <p:spPr>
          <a:xfrm>
            <a:off x="18645919" y="1844592"/>
            <a:ext cx="2500609" cy="1639364"/>
          </a:xfrm>
          <a:prstGeom prst="rect">
            <a:avLst/>
          </a:prstGeom>
          <a:solidFill>
            <a:sysClr val="window" lastClr="FFFFFF"/>
          </a:solidFill>
          <a:ln w="57150" cap="flat" cmpd="sng" algn="ctr">
            <a:solidFill>
              <a:schemeClr val="accent1"/>
            </a:solidFill>
            <a:prstDash val="solid"/>
          </a:ln>
          <a:effectLst/>
        </p:spPr>
        <p:txBody>
          <a:bodyPr lIns="43814" tIns="21907" rIns="43814" bIns="21907" anchor="ctr"/>
          <a:lstStyle/>
          <a:p>
            <a:pPr algn="ctr" defTabSz="914269">
              <a:defRPr/>
            </a:pPr>
            <a:r>
              <a:rPr lang="en-US" sz="2800" b="1" kern="0" dirty="0" smtClean="0">
                <a:solidFill>
                  <a:srgbClr val="FF0000"/>
                </a:solidFill>
                <a:latin typeface="+mj-lt"/>
              </a:rPr>
              <a:t>Quarter I 09/10/18 </a:t>
            </a:r>
            <a:r>
              <a:rPr lang="en-US" sz="2800" b="1" kern="0" dirty="0">
                <a:solidFill>
                  <a:srgbClr val="FF0000"/>
                </a:solidFill>
                <a:latin typeface="+mj-lt"/>
              </a:rPr>
              <a:t>– </a:t>
            </a:r>
            <a:r>
              <a:rPr lang="en-US" sz="2800" b="1" kern="0" dirty="0" smtClean="0">
                <a:solidFill>
                  <a:srgbClr val="FF0000"/>
                </a:solidFill>
                <a:latin typeface="+mj-lt"/>
              </a:rPr>
              <a:t>11/30/18</a:t>
            </a:r>
            <a:endParaRPr lang="en-US" sz="2800" b="1" kern="0" dirty="0">
              <a:solidFill>
                <a:srgbClr val="FF0000"/>
              </a:solidFill>
              <a:latin typeface="+mj-lt"/>
            </a:endParaRPr>
          </a:p>
        </p:txBody>
      </p:sp>
      <p:graphicFrame>
        <p:nvGraphicFramePr>
          <p:cNvPr id="30" name="Table 29"/>
          <p:cNvGraphicFramePr>
            <a:graphicFrameLocks noGrp="1"/>
          </p:cNvGraphicFramePr>
          <p:nvPr>
            <p:extLst>
              <p:ext uri="{D42A27DB-BD31-4B8C-83A1-F6EECF244321}">
                <p14:modId xmlns:p14="http://schemas.microsoft.com/office/powerpoint/2010/main" val="1057475903"/>
              </p:ext>
            </p:extLst>
          </p:nvPr>
        </p:nvGraphicFramePr>
        <p:xfrm>
          <a:off x="10852483" y="9361868"/>
          <a:ext cx="13208102" cy="4053770"/>
        </p:xfrm>
        <a:graphic>
          <a:graphicData uri="http://schemas.openxmlformats.org/drawingml/2006/table">
            <a:tbl>
              <a:tblPr firstRow="1" bandRow="1">
                <a:effectLst>
                  <a:outerShdw blurRad="50800" dist="38100" dir="18900000" algn="bl" rotWithShape="0">
                    <a:prstClr val="black">
                      <a:alpha val="40000"/>
                    </a:prstClr>
                  </a:outerShdw>
                </a:effectLst>
                <a:tableStyleId>{6E25E649-3F16-4E02-A733-19D2CDBF48F0}</a:tableStyleId>
              </a:tblPr>
              <a:tblGrid>
                <a:gridCol w="6604051"/>
                <a:gridCol w="6604051"/>
              </a:tblGrid>
              <a:tr h="810754">
                <a:tc>
                  <a:txBody>
                    <a:bodyPr/>
                    <a:lstStyle/>
                    <a:p>
                      <a:pPr algn="ctr"/>
                      <a:r>
                        <a:rPr lang="en-US" sz="3200" dirty="0" smtClean="0"/>
                        <a:t>Reasons to Participate</a:t>
                      </a:r>
                      <a:endParaRPr lang="en-US" sz="3200" dirty="0"/>
                    </a:p>
                  </a:txBody>
                  <a:tcPr anchor="ctr"/>
                </a:tc>
                <a:tc>
                  <a:txBody>
                    <a:bodyPr/>
                    <a:lstStyle/>
                    <a:p>
                      <a:pPr algn="ctr"/>
                      <a:r>
                        <a:rPr lang="en-US" sz="3200" dirty="0" smtClean="0"/>
                        <a:t>Reasons to Decline</a:t>
                      </a:r>
                      <a:endParaRPr lang="en-US" sz="3200" dirty="0"/>
                    </a:p>
                  </a:txBody>
                  <a:tcPr anchor="ctr"/>
                </a:tc>
              </a:tr>
              <a:tr h="810754">
                <a:tc>
                  <a:txBody>
                    <a:bodyPr/>
                    <a:lstStyle/>
                    <a:p>
                      <a:r>
                        <a:rPr lang="en-US" sz="3200" dirty="0" smtClean="0"/>
                        <a:t>Benefit to personal/family</a:t>
                      </a:r>
                      <a:r>
                        <a:rPr lang="en-US" sz="3200" baseline="0" dirty="0" smtClean="0"/>
                        <a:t> health</a:t>
                      </a:r>
                      <a:endParaRPr lang="en-US" sz="3200" dirty="0"/>
                    </a:p>
                  </a:txBody>
                  <a:tcPr/>
                </a:tc>
                <a:tc>
                  <a:txBody>
                    <a:bodyPr/>
                    <a:lstStyle/>
                    <a:p>
                      <a:r>
                        <a:rPr lang="en-US" sz="3200" dirty="0" smtClean="0"/>
                        <a:t>Time commitment</a:t>
                      </a:r>
                      <a:endParaRPr lang="en-US" sz="3200" dirty="0"/>
                    </a:p>
                  </a:txBody>
                  <a:tcPr/>
                </a:tc>
              </a:tr>
              <a:tr h="810754">
                <a:tc>
                  <a:txBody>
                    <a:bodyPr/>
                    <a:lstStyle/>
                    <a:p>
                      <a:r>
                        <a:rPr lang="en-US" sz="3200" dirty="0" smtClean="0"/>
                        <a:t>Helping their community</a:t>
                      </a:r>
                      <a:endParaRPr lang="en-US" sz="3200" dirty="0"/>
                    </a:p>
                  </a:txBody>
                  <a:tcPr/>
                </a:tc>
                <a:tc>
                  <a:txBody>
                    <a:bodyPr/>
                    <a:lstStyle/>
                    <a:p>
                      <a:r>
                        <a:rPr lang="en-US" sz="3200" dirty="0" smtClean="0"/>
                        <a:t>Don’t see value in participating</a:t>
                      </a:r>
                      <a:endParaRPr lang="en-US" sz="3200" dirty="0"/>
                    </a:p>
                  </a:txBody>
                  <a:tcPr/>
                </a:tc>
              </a:tr>
              <a:tr h="810754">
                <a:tc>
                  <a:txBody>
                    <a:bodyPr/>
                    <a:lstStyle/>
                    <a:p>
                      <a:r>
                        <a:rPr lang="en-US" sz="3200" dirty="0" smtClean="0"/>
                        <a:t>Educational value</a:t>
                      </a:r>
                      <a:endParaRPr lang="en-US" sz="3200" dirty="0"/>
                    </a:p>
                  </a:txBody>
                  <a:tcPr/>
                </a:tc>
                <a:tc>
                  <a:txBody>
                    <a:bodyPr/>
                    <a:lstStyle/>
                    <a:p>
                      <a:r>
                        <a:rPr lang="en-US" sz="3200" dirty="0" smtClean="0"/>
                        <a:t>Transportation</a:t>
                      </a:r>
                      <a:endParaRPr lang="en-US" sz="3200" dirty="0"/>
                    </a:p>
                  </a:txBody>
                  <a:tcPr/>
                </a:tc>
              </a:tr>
              <a:tr h="810754">
                <a:tc>
                  <a:txBody>
                    <a:bodyPr/>
                    <a:lstStyle/>
                    <a:p>
                      <a:r>
                        <a:rPr lang="en-US" sz="3200" dirty="0" smtClean="0"/>
                        <a:t>Contributing to a greater good</a:t>
                      </a:r>
                      <a:endParaRPr lang="en-US" sz="3200" dirty="0"/>
                    </a:p>
                  </a:txBody>
                  <a:tcPr/>
                </a:tc>
                <a:tc>
                  <a:txBody>
                    <a:bodyPr/>
                    <a:lstStyle/>
                    <a:p>
                      <a:r>
                        <a:rPr lang="en-US" sz="3200" dirty="0" smtClean="0"/>
                        <a:t>Too many requirements</a:t>
                      </a:r>
                      <a:endParaRPr lang="en-US" sz="3200" dirty="0"/>
                    </a:p>
                  </a:txBody>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49" y="8240552"/>
            <a:ext cx="8412316" cy="5343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805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52492" y="1818895"/>
            <a:ext cx="10920421" cy="9442450"/>
          </a:xfrm>
        </p:spPr>
        <p:txBody>
          <a:bodyPr/>
          <a:lstStyle/>
          <a:p>
            <a:pPr marL="0" indent="0">
              <a:buNone/>
            </a:pPr>
            <a:r>
              <a:rPr lang="en-US" b="1" u="sng" dirty="0"/>
              <a:t>Reasons for </a:t>
            </a:r>
            <a:r>
              <a:rPr lang="en-US" b="1" u="sng" dirty="0" smtClean="0"/>
              <a:t>Participation</a:t>
            </a:r>
          </a:p>
          <a:p>
            <a:pPr marL="0" indent="0">
              <a:buNone/>
            </a:pPr>
            <a:endParaRPr lang="en-US" sz="2000" b="1" dirty="0"/>
          </a:p>
          <a:p>
            <a:r>
              <a:rPr lang="en-US" dirty="0" smtClean="0"/>
              <a:t>Benefit </a:t>
            </a:r>
            <a:r>
              <a:rPr lang="en-US" dirty="0"/>
              <a:t>to personal or family health</a:t>
            </a:r>
          </a:p>
          <a:p>
            <a:r>
              <a:rPr lang="en-US" dirty="0"/>
              <a:t>Helping the community</a:t>
            </a:r>
          </a:p>
          <a:p>
            <a:r>
              <a:rPr lang="en-US" dirty="0"/>
              <a:t>Educational value</a:t>
            </a:r>
          </a:p>
          <a:p>
            <a:r>
              <a:rPr lang="en-US" dirty="0"/>
              <a:t>Contributing to a greater good</a:t>
            </a:r>
          </a:p>
          <a:p>
            <a:r>
              <a:rPr lang="en-US" dirty="0"/>
              <a:t>Monetary incentives and reimbursements</a:t>
            </a:r>
          </a:p>
          <a:p>
            <a:r>
              <a:rPr lang="en-US" dirty="0"/>
              <a:t>Learning about personal ancestry</a:t>
            </a:r>
          </a:p>
          <a:p>
            <a:r>
              <a:rPr lang="en-US" dirty="0"/>
              <a:t>Being included in research</a:t>
            </a:r>
          </a:p>
          <a:p>
            <a:r>
              <a:rPr lang="en-US" dirty="0"/>
              <a:t>Provider recommendation for </a:t>
            </a:r>
            <a:r>
              <a:rPr lang="en-US" dirty="0" smtClean="0"/>
              <a:t>participation</a:t>
            </a:r>
            <a:endParaRPr lang="en-US" dirty="0"/>
          </a:p>
        </p:txBody>
      </p:sp>
      <p:sp>
        <p:nvSpPr>
          <p:cNvPr id="3" name="Content Placeholder 2"/>
          <p:cNvSpPr>
            <a:spLocks noGrp="1"/>
          </p:cNvSpPr>
          <p:nvPr>
            <p:ph sz="half" idx="2"/>
          </p:nvPr>
        </p:nvSpPr>
        <p:spPr>
          <a:xfrm>
            <a:off x="11261558" y="1552195"/>
            <a:ext cx="12198517" cy="10267378"/>
          </a:xfrm>
        </p:spPr>
        <p:txBody>
          <a:bodyPr/>
          <a:lstStyle/>
          <a:p>
            <a:pPr marL="0" indent="0">
              <a:buNone/>
            </a:pPr>
            <a:r>
              <a:rPr lang="en-US" b="1" u="sng" dirty="0"/>
              <a:t>Participant </a:t>
            </a:r>
            <a:r>
              <a:rPr lang="en-US" b="1" u="sng" dirty="0" smtClean="0"/>
              <a:t>Feedback</a:t>
            </a:r>
          </a:p>
          <a:p>
            <a:endParaRPr lang="en-US" sz="2000" dirty="0"/>
          </a:p>
          <a:p>
            <a:r>
              <a:rPr lang="en-US" sz="4200" dirty="0" smtClean="0">
                <a:solidFill>
                  <a:schemeClr val="tx2"/>
                </a:solidFill>
              </a:rPr>
              <a:t>“</a:t>
            </a:r>
            <a:r>
              <a:rPr lang="en-US" sz="4200" dirty="0">
                <a:solidFill>
                  <a:schemeClr val="tx2"/>
                </a:solidFill>
              </a:rPr>
              <a:t>It is a lot of reading”</a:t>
            </a:r>
          </a:p>
          <a:p>
            <a:r>
              <a:rPr lang="en-US" sz="4200" dirty="0" smtClean="0"/>
              <a:t>“</a:t>
            </a:r>
            <a:r>
              <a:rPr lang="en-US" sz="4200" dirty="0"/>
              <a:t>Everything was explained in detail. Process was extremely easy and informative”</a:t>
            </a:r>
          </a:p>
          <a:p>
            <a:r>
              <a:rPr lang="en-US" sz="4200" dirty="0"/>
              <a:t>“very informative and nice</a:t>
            </a:r>
            <a:r>
              <a:rPr lang="en-US" sz="4200" dirty="0" smtClean="0"/>
              <a:t>”</a:t>
            </a:r>
          </a:p>
          <a:p>
            <a:r>
              <a:rPr lang="en-US" sz="4000" dirty="0" smtClean="0"/>
              <a:t>“The </a:t>
            </a:r>
            <a:r>
              <a:rPr lang="en-US" sz="4000" dirty="0"/>
              <a:t>$$ incentive is too low for 4-5 vials of </a:t>
            </a:r>
            <a:r>
              <a:rPr lang="en-US" sz="4000" dirty="0" smtClean="0"/>
              <a:t>blood”.</a:t>
            </a:r>
            <a:endParaRPr lang="en-US" sz="4200" dirty="0"/>
          </a:p>
          <a:p>
            <a:r>
              <a:rPr lang="en-US" sz="4200" dirty="0">
                <a:solidFill>
                  <a:schemeClr val="tx2"/>
                </a:solidFill>
              </a:rPr>
              <a:t>“to understand the consent form, too long [participant who found the process ‘difficult’]”</a:t>
            </a:r>
          </a:p>
          <a:p>
            <a:r>
              <a:rPr lang="en-US" sz="4200" dirty="0"/>
              <a:t>“This is a great program for research; Great way to stay healthy”</a:t>
            </a:r>
          </a:p>
          <a:p>
            <a:r>
              <a:rPr lang="en-US" sz="4200" dirty="0"/>
              <a:t>“Things were explained multiple times and very clearly”</a:t>
            </a:r>
          </a:p>
          <a:p>
            <a:r>
              <a:rPr lang="en-US" sz="4200" dirty="0" smtClean="0"/>
              <a:t>“</a:t>
            </a:r>
            <a:r>
              <a:rPr lang="en-US" sz="4200" dirty="0"/>
              <a:t>I would like to hear about breakthroughs from my participation</a:t>
            </a:r>
            <a:r>
              <a:rPr lang="en-US" sz="4200" dirty="0" smtClean="0"/>
              <a:t>”</a:t>
            </a:r>
            <a:endParaRPr lang="en-US" sz="4200" dirty="0"/>
          </a:p>
        </p:txBody>
      </p:sp>
      <p:sp>
        <p:nvSpPr>
          <p:cNvPr id="4" name="Slide Number Placeholder 3"/>
          <p:cNvSpPr>
            <a:spLocks noGrp="1"/>
          </p:cNvSpPr>
          <p:nvPr>
            <p:ph type="sldNum" sz="quarter" idx="10"/>
          </p:nvPr>
        </p:nvSpPr>
        <p:spPr/>
        <p:txBody>
          <a:bodyPr/>
          <a:lstStyle/>
          <a:p>
            <a:pPr>
              <a:buSzPct val="25000"/>
            </a:pPr>
            <a:fld id="{00000000-1234-1234-1234-123412341234}" type="slidenum">
              <a:rPr lang="en-US" sz="2400" smtClean="0">
                <a:solidFill>
                  <a:srgbClr val="888888"/>
                </a:solidFill>
                <a:ea typeface="Calibri"/>
                <a:cs typeface="Calibri"/>
                <a:sym typeface="Calibri"/>
              </a:rPr>
              <a:pPr>
                <a:buSzPct val="25000"/>
              </a:pPr>
              <a:t>13</a:t>
            </a:fld>
            <a:endParaRPr lang="en-US" sz="2400">
              <a:solidFill>
                <a:srgbClr val="888888"/>
              </a:solidFill>
              <a:ea typeface="Calibri"/>
              <a:cs typeface="Calibri"/>
              <a:sym typeface="Calibri"/>
            </a:endParaRPr>
          </a:p>
        </p:txBody>
      </p:sp>
      <p:sp>
        <p:nvSpPr>
          <p:cNvPr id="5" name="Title 4"/>
          <p:cNvSpPr>
            <a:spLocks noGrp="1"/>
          </p:cNvSpPr>
          <p:nvPr>
            <p:ph type="title"/>
          </p:nvPr>
        </p:nvSpPr>
        <p:spPr/>
        <p:txBody>
          <a:bodyPr/>
          <a:lstStyle/>
          <a:p>
            <a:r>
              <a:rPr lang="en-US" dirty="0"/>
              <a:t>San Ysidro Health – </a:t>
            </a:r>
            <a:r>
              <a:rPr lang="en-US" i="1" dirty="0"/>
              <a:t>All of Us </a:t>
            </a:r>
            <a:r>
              <a:rPr lang="en-US" dirty="0"/>
              <a:t>participants</a:t>
            </a:r>
          </a:p>
        </p:txBody>
      </p:sp>
      <p:sp>
        <p:nvSpPr>
          <p:cNvPr id="6" name="Text Placeholder 5"/>
          <p:cNvSpPr>
            <a:spLocks noGrp="1"/>
          </p:cNvSpPr>
          <p:nvPr>
            <p:ph type="body" sz="quarter" idx="12"/>
          </p:nvPr>
        </p:nvSpPr>
        <p:spPr>
          <a:xfrm>
            <a:off x="0" y="12161088"/>
            <a:ext cx="24387175" cy="1554913"/>
          </a:xfrm>
        </p:spPr>
        <p:txBody>
          <a:bodyPr/>
          <a:lstStyle/>
          <a:p>
            <a:endParaRPr lang="en-US" dirty="0"/>
          </a:p>
        </p:txBody>
      </p:sp>
    </p:spTree>
    <p:extLst>
      <p:ext uri="{BB962C8B-B14F-4D97-AF65-F5344CB8AC3E}">
        <p14:creationId xmlns:p14="http://schemas.microsoft.com/office/powerpoint/2010/main" val="405892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 xmlns:a16="http://schemas.microsoft.com/office/drawing/2014/main" id="{335B2A89-9832-43B3-AAB4-318357FC9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855" y="6994336"/>
            <a:ext cx="6415087" cy="4811315"/>
          </a:xfrm>
          <a:prstGeom prst="rect">
            <a:avLst/>
          </a:prstGeom>
        </p:spPr>
      </p:pic>
      <p:sp>
        <p:nvSpPr>
          <p:cNvPr id="2" name="Content Placeholder 1"/>
          <p:cNvSpPr>
            <a:spLocks noGrp="1"/>
          </p:cNvSpPr>
          <p:nvPr>
            <p:ph idx="1"/>
          </p:nvPr>
        </p:nvSpPr>
        <p:spPr>
          <a:xfrm>
            <a:off x="641770" y="2454441"/>
            <a:ext cx="16106190" cy="9351210"/>
          </a:xfrm>
        </p:spPr>
        <p:txBody>
          <a:bodyPr/>
          <a:lstStyle/>
          <a:p>
            <a:r>
              <a:rPr lang="en-US" dirty="0"/>
              <a:t>Cross training staff to recruit, enroll and </a:t>
            </a:r>
            <a:r>
              <a:rPr lang="en-US" dirty="0" err="1" smtClean="0"/>
              <a:t>biospecimen</a:t>
            </a:r>
            <a:r>
              <a:rPr lang="en-US" dirty="0" smtClean="0"/>
              <a:t> </a:t>
            </a:r>
            <a:r>
              <a:rPr lang="en-US" dirty="0"/>
              <a:t>process.</a:t>
            </a:r>
          </a:p>
          <a:p>
            <a:r>
              <a:rPr lang="en-US" dirty="0"/>
              <a:t>Staff (</a:t>
            </a:r>
            <a:r>
              <a:rPr lang="en-US" i="1" dirty="0" err="1"/>
              <a:t>promotoras</a:t>
            </a:r>
            <a:r>
              <a:rPr lang="en-US" i="1" dirty="0"/>
              <a:t> </a:t>
            </a:r>
            <a:r>
              <a:rPr lang="en-US" dirty="0"/>
              <a:t>&amp; </a:t>
            </a:r>
            <a:r>
              <a:rPr lang="en-US" i="1" dirty="0"/>
              <a:t>Health Educators</a:t>
            </a:r>
            <a:r>
              <a:rPr lang="en-US" dirty="0"/>
              <a:t>) had previous training and experience in outreach and research (recruitment, enrollment</a:t>
            </a:r>
            <a:r>
              <a:rPr lang="en-US" dirty="0" smtClean="0"/>
              <a:t>). </a:t>
            </a:r>
          </a:p>
          <a:p>
            <a:r>
              <a:rPr lang="en-US" b="1" dirty="0" smtClean="0"/>
              <a:t>Participants </a:t>
            </a:r>
            <a:r>
              <a:rPr lang="en-US" b="1" dirty="0"/>
              <a:t>in our community respond most positively to personal connections</a:t>
            </a:r>
            <a:r>
              <a:rPr lang="en-US" dirty="0"/>
              <a:t>. </a:t>
            </a:r>
          </a:p>
          <a:p>
            <a:r>
              <a:rPr lang="en-US" dirty="0" smtClean="0"/>
              <a:t>Bilingual </a:t>
            </a:r>
            <a:r>
              <a:rPr lang="en-US" dirty="0"/>
              <a:t>and bicultural staff with extensive experience in community outreach and engagement, program implementation, data collection, and research methods. </a:t>
            </a:r>
          </a:p>
          <a:p>
            <a:r>
              <a:rPr lang="en-US" dirty="0"/>
              <a:t>Staff well trained to deliver culturally and linguistically appropriate services for Hispanic/Latino populations. </a:t>
            </a:r>
          </a:p>
        </p:txBody>
      </p:sp>
      <p:sp>
        <p:nvSpPr>
          <p:cNvPr id="3" name="Slide Number Placeholder 2"/>
          <p:cNvSpPr>
            <a:spLocks noGrp="1"/>
          </p:cNvSpPr>
          <p:nvPr>
            <p:ph type="sldNum" sz="quarter" idx="10"/>
          </p:nvPr>
        </p:nvSpPr>
        <p:spPr/>
        <p:txBody>
          <a:bodyPr/>
          <a:lstStyle/>
          <a:p>
            <a:pPr>
              <a:buSzPct val="25000"/>
            </a:pPr>
            <a:fld id="{00000000-1234-1234-1234-123412341234}" type="slidenum">
              <a:rPr lang="en-US" sz="2400" smtClean="0">
                <a:solidFill>
                  <a:srgbClr val="888888"/>
                </a:solidFill>
                <a:ea typeface="Calibri"/>
                <a:cs typeface="Calibri"/>
                <a:sym typeface="Calibri"/>
              </a:rPr>
              <a:pPr>
                <a:buSzPct val="25000"/>
              </a:pPr>
              <a:t>14</a:t>
            </a:fld>
            <a:endParaRPr lang="en-US" sz="2400">
              <a:solidFill>
                <a:srgbClr val="888888"/>
              </a:solidFill>
              <a:ea typeface="Calibri"/>
              <a:cs typeface="Calibri"/>
              <a:sym typeface="Calibri"/>
            </a:endParaRPr>
          </a:p>
        </p:txBody>
      </p:sp>
      <p:sp>
        <p:nvSpPr>
          <p:cNvPr id="4" name="Title 3"/>
          <p:cNvSpPr>
            <a:spLocks noGrp="1"/>
          </p:cNvSpPr>
          <p:nvPr>
            <p:ph type="title"/>
          </p:nvPr>
        </p:nvSpPr>
        <p:spPr/>
        <p:txBody>
          <a:bodyPr/>
          <a:lstStyle/>
          <a:p>
            <a:r>
              <a:rPr lang="en-US" dirty="0"/>
              <a:t>Outreach &amp; Engagement successful </a:t>
            </a:r>
            <a:r>
              <a:rPr lang="en-US" dirty="0" smtClean="0"/>
              <a:t>practices</a:t>
            </a:r>
            <a:endParaRPr lang="en-US" dirty="0"/>
          </a:p>
        </p:txBody>
      </p:sp>
      <p:sp>
        <p:nvSpPr>
          <p:cNvPr id="5" name="Text Placeholder 4"/>
          <p:cNvSpPr>
            <a:spLocks noGrp="1"/>
          </p:cNvSpPr>
          <p:nvPr>
            <p:ph type="body" sz="quarter" idx="12"/>
          </p:nvPr>
        </p:nvSpPr>
        <p:spPr>
          <a:xfrm>
            <a:off x="0" y="12161088"/>
            <a:ext cx="24387175" cy="1554913"/>
          </a:xfrm>
        </p:spPr>
        <p:txBody>
          <a:bodyPr/>
          <a:lstStyle/>
          <a:p>
            <a:r>
              <a:rPr lang="en-US" dirty="0" smtClean="0"/>
              <a:t>Trust and relationship with our community and patients</a:t>
            </a:r>
            <a:endParaRPr lang="en-US" dirty="0"/>
          </a:p>
        </p:txBody>
      </p:sp>
      <p:pic>
        <p:nvPicPr>
          <p:cNvPr id="6" name="Picture 7">
            <a:extLst>
              <a:ext uri="{FF2B5EF4-FFF2-40B4-BE49-F238E27FC236}">
                <a16:creationId xmlns="" xmlns:a16="http://schemas.microsoft.com/office/drawing/2014/main" id="{1A55057B-D9A7-47D0-85E0-BD70029E1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2088" y="2454441"/>
            <a:ext cx="6161822" cy="4621366"/>
          </a:xfrm>
          <a:prstGeom prst="rect">
            <a:avLst/>
          </a:prstGeom>
        </p:spPr>
      </p:pic>
    </p:spTree>
    <p:extLst>
      <p:ext uri="{BB962C8B-B14F-4D97-AF65-F5344CB8AC3E}">
        <p14:creationId xmlns:p14="http://schemas.microsoft.com/office/powerpoint/2010/main" val="37420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1914" y="2646947"/>
            <a:ext cx="21448210" cy="8446169"/>
          </a:xfrm>
        </p:spPr>
        <p:txBody>
          <a:bodyPr/>
          <a:lstStyle/>
          <a:p>
            <a:pPr>
              <a:lnSpc>
                <a:spcPct val="100000"/>
              </a:lnSpc>
              <a:spcBef>
                <a:spcPts val="600"/>
              </a:spcBef>
              <a:spcAft>
                <a:spcPts val="600"/>
              </a:spcAft>
            </a:pPr>
            <a:r>
              <a:rPr lang="en-US" sz="4800" dirty="0"/>
              <a:t>Patient participation results in better adherence to SYH overall services</a:t>
            </a:r>
          </a:p>
          <a:p>
            <a:pPr>
              <a:lnSpc>
                <a:spcPct val="100000"/>
              </a:lnSpc>
              <a:spcBef>
                <a:spcPts val="600"/>
              </a:spcBef>
              <a:spcAft>
                <a:spcPts val="600"/>
              </a:spcAft>
            </a:pPr>
            <a:r>
              <a:rPr lang="en-US" sz="4800" b="1" dirty="0" smtClean="0"/>
              <a:t>Help </a:t>
            </a:r>
            <a:r>
              <a:rPr lang="en-US" sz="4800" b="1" dirty="0"/>
              <a:t>underserved/disadvantaged Latino </a:t>
            </a:r>
            <a:r>
              <a:rPr lang="en-US" sz="4800" b="1" dirty="0" smtClean="0"/>
              <a:t>population</a:t>
            </a:r>
            <a:endParaRPr lang="en-US" sz="4800" b="1" dirty="0"/>
          </a:p>
          <a:p>
            <a:pPr>
              <a:lnSpc>
                <a:spcPct val="100000"/>
              </a:lnSpc>
              <a:spcBef>
                <a:spcPts val="600"/>
              </a:spcBef>
              <a:spcAft>
                <a:spcPts val="600"/>
              </a:spcAft>
            </a:pPr>
            <a:r>
              <a:rPr lang="en-US" sz="4800" dirty="0" smtClean="0"/>
              <a:t>Build infrastructure </a:t>
            </a:r>
            <a:r>
              <a:rPr lang="en-US" sz="4800" dirty="0"/>
              <a:t>for future </a:t>
            </a:r>
            <a:r>
              <a:rPr lang="en-US" sz="4800" dirty="0" smtClean="0"/>
              <a:t>opportunities: Community </a:t>
            </a:r>
            <a:r>
              <a:rPr lang="en-US" sz="4800" dirty="0"/>
              <a:t>alliances (local groups, community resource centers)</a:t>
            </a:r>
          </a:p>
          <a:p>
            <a:pPr>
              <a:lnSpc>
                <a:spcPct val="100000"/>
              </a:lnSpc>
              <a:spcBef>
                <a:spcPts val="600"/>
              </a:spcBef>
              <a:spcAft>
                <a:spcPts val="600"/>
              </a:spcAft>
            </a:pPr>
            <a:r>
              <a:rPr lang="en-US" sz="4800" dirty="0" smtClean="0"/>
              <a:t>Recognition </a:t>
            </a:r>
            <a:r>
              <a:rPr lang="en-US" sz="4800" dirty="0"/>
              <a:t>and sustainability of </a:t>
            </a:r>
            <a:r>
              <a:rPr lang="en-US" sz="4800" dirty="0" smtClean="0"/>
              <a:t>our programs</a:t>
            </a:r>
            <a:endParaRPr lang="en-US" sz="4800" dirty="0"/>
          </a:p>
          <a:p>
            <a:pPr>
              <a:lnSpc>
                <a:spcPct val="100000"/>
              </a:lnSpc>
              <a:spcBef>
                <a:spcPts val="600"/>
              </a:spcBef>
              <a:spcAft>
                <a:spcPts val="600"/>
              </a:spcAft>
            </a:pPr>
            <a:r>
              <a:rPr lang="en-US" sz="4800" b="1" dirty="0"/>
              <a:t>Improve the quality of service for </a:t>
            </a:r>
            <a:r>
              <a:rPr lang="en-US" sz="4800" b="1" dirty="0" smtClean="0"/>
              <a:t>SYH patients and our community</a:t>
            </a:r>
            <a:endParaRPr lang="en-US" sz="4800" b="1" dirty="0"/>
          </a:p>
          <a:p>
            <a:pPr>
              <a:lnSpc>
                <a:spcPct val="100000"/>
              </a:lnSpc>
              <a:spcBef>
                <a:spcPts val="600"/>
              </a:spcBef>
              <a:spcAft>
                <a:spcPts val="600"/>
              </a:spcAft>
            </a:pPr>
            <a:r>
              <a:rPr lang="en-US" sz="4800" dirty="0"/>
              <a:t>Data platforms for publications </a:t>
            </a:r>
          </a:p>
          <a:p>
            <a:pPr>
              <a:lnSpc>
                <a:spcPct val="100000"/>
              </a:lnSpc>
              <a:spcBef>
                <a:spcPts val="600"/>
              </a:spcBef>
              <a:spcAft>
                <a:spcPts val="600"/>
              </a:spcAft>
            </a:pPr>
            <a:r>
              <a:rPr lang="en-US" sz="4800" dirty="0"/>
              <a:t>Create </a:t>
            </a:r>
            <a:r>
              <a:rPr lang="en-US" sz="4800" dirty="0" smtClean="0"/>
              <a:t>the infrastructure to integrate evidence-based practices from research projects </a:t>
            </a:r>
            <a:r>
              <a:rPr lang="en-US" sz="4800" dirty="0"/>
              <a:t>to </a:t>
            </a:r>
            <a:r>
              <a:rPr lang="en-US" sz="4800" dirty="0" smtClean="0"/>
              <a:t>the actual health care model of SYH.</a:t>
            </a:r>
            <a:endParaRPr lang="en-US" sz="4800" dirty="0"/>
          </a:p>
        </p:txBody>
      </p:sp>
      <p:sp>
        <p:nvSpPr>
          <p:cNvPr id="3" name="Slide Number Placeholder 2"/>
          <p:cNvSpPr>
            <a:spLocks noGrp="1"/>
          </p:cNvSpPr>
          <p:nvPr>
            <p:ph type="sldNum" sz="quarter" idx="10"/>
          </p:nvPr>
        </p:nvSpPr>
        <p:spPr/>
        <p:txBody>
          <a:bodyPr/>
          <a:lstStyle/>
          <a:p>
            <a:pPr>
              <a:buSzPct val="25000"/>
            </a:pPr>
            <a:fld id="{00000000-1234-1234-1234-123412341234}" type="slidenum">
              <a:rPr lang="en-US" sz="2400" smtClean="0">
                <a:solidFill>
                  <a:srgbClr val="888888"/>
                </a:solidFill>
                <a:ea typeface="Calibri"/>
                <a:cs typeface="Calibri"/>
                <a:sym typeface="Calibri"/>
              </a:rPr>
              <a:pPr>
                <a:buSzPct val="25000"/>
              </a:pPr>
              <a:t>15</a:t>
            </a:fld>
            <a:endParaRPr lang="en-US" sz="2400">
              <a:solidFill>
                <a:srgbClr val="888888"/>
              </a:solidFill>
              <a:ea typeface="Calibri"/>
              <a:cs typeface="Calibri"/>
              <a:sym typeface="Calibri"/>
            </a:endParaRPr>
          </a:p>
        </p:txBody>
      </p:sp>
      <p:sp>
        <p:nvSpPr>
          <p:cNvPr id="4" name="Title 3"/>
          <p:cNvSpPr>
            <a:spLocks noGrp="1"/>
          </p:cNvSpPr>
          <p:nvPr>
            <p:ph type="title"/>
          </p:nvPr>
        </p:nvSpPr>
        <p:spPr>
          <a:xfrm>
            <a:off x="941914" y="753471"/>
            <a:ext cx="22528210" cy="730170"/>
          </a:xfrm>
        </p:spPr>
        <p:txBody>
          <a:bodyPr/>
          <a:lstStyle/>
          <a:p>
            <a:r>
              <a:rPr lang="en-US" dirty="0" smtClean="0"/>
              <a:t>Evidence-based program and successful practices</a:t>
            </a:r>
            <a:endParaRPr lang="en-US" dirty="0"/>
          </a:p>
        </p:txBody>
      </p:sp>
      <p:sp>
        <p:nvSpPr>
          <p:cNvPr id="5" name="Text Placeholder 4"/>
          <p:cNvSpPr>
            <a:spLocks noGrp="1"/>
          </p:cNvSpPr>
          <p:nvPr>
            <p:ph type="body" sz="quarter" idx="12"/>
          </p:nvPr>
        </p:nvSpPr>
        <p:spPr>
          <a:xfrm>
            <a:off x="0" y="12161088"/>
            <a:ext cx="24387175" cy="1554913"/>
          </a:xfrm>
        </p:spPr>
        <p:txBody>
          <a:bodyPr/>
          <a:lstStyle/>
          <a:p>
            <a:r>
              <a:rPr lang="en-US" dirty="0"/>
              <a:t>Patient participation results in better adherence to SYH overall </a:t>
            </a:r>
            <a:r>
              <a:rPr lang="en-US" dirty="0" smtClean="0"/>
              <a:t>services</a:t>
            </a:r>
            <a:endParaRPr lang="en-US" dirty="0"/>
          </a:p>
        </p:txBody>
      </p:sp>
    </p:spTree>
    <p:extLst>
      <p:ext uri="{BB962C8B-B14F-4D97-AF65-F5344CB8AC3E}">
        <p14:creationId xmlns:p14="http://schemas.microsoft.com/office/powerpoint/2010/main" val="161968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3" name="Slide Number Placeholder 2">
            <a:extLst>
              <a:ext uri="{FF2B5EF4-FFF2-40B4-BE49-F238E27FC236}">
                <a16:creationId xmlns="" xmlns:a16="http://schemas.microsoft.com/office/drawing/2014/main" id="{06771DB0-F01B-4EE7-985A-285E35D187DF}"/>
              </a:ext>
            </a:extLst>
          </p:cNvPr>
          <p:cNvSpPr>
            <a:spLocks noGrp="1"/>
          </p:cNvSpPr>
          <p:nvPr>
            <p:ph type="sldNum" idx="12"/>
          </p:nvPr>
        </p:nvSpPr>
        <p:spPr/>
        <p:txBody>
          <a:bodyPr/>
          <a:lstStyle/>
          <a:p>
            <a:pPr marL="0" marR="0" lvl="0" indent="0" algn="r" defTabSz="1155664" rtl="0" eaLnBrk="1" fontAlgn="auto" latinLnBrk="0" hangingPunct="1">
              <a:lnSpc>
                <a:spcPts val="2400"/>
              </a:lnSpc>
              <a:spcBef>
                <a:spcPts val="2400"/>
              </a:spcBef>
              <a:spcAft>
                <a:spcPts val="0"/>
              </a:spcAft>
              <a:buClrTx/>
              <a:buSzTx/>
              <a:buFontTx/>
              <a:buNone/>
              <a:tabLst/>
              <a:defRPr/>
            </a:pPr>
            <a:fld id="{3B84E91D-5E50-CA47-AE58-EB3F18DE5D50}" type="slidenum">
              <a:rPr kumimoji="0" lang="en-US" sz="1800" b="0" i="0" u="none" strike="noStrike" kern="1200" cap="none" spc="0" normalizeH="0" baseline="0" noProof="0" smtClean="0">
                <a:ln>
                  <a:noFill/>
                </a:ln>
                <a:solidFill>
                  <a:srgbClr val="262261"/>
                </a:solidFill>
                <a:effectLst/>
                <a:uLnTx/>
                <a:uFillTx/>
                <a:latin typeface="Arial" panose="020B0604020202020204"/>
                <a:ea typeface="+mn-ea"/>
                <a:cs typeface="+mn-cs"/>
              </a:rPr>
              <a:pPr marL="0" marR="0" lvl="0" indent="0" algn="r" defTabSz="1155664" rtl="0" eaLnBrk="1" fontAlgn="auto" latinLnBrk="0" hangingPunct="1">
                <a:lnSpc>
                  <a:spcPts val="2400"/>
                </a:lnSpc>
                <a:spcBef>
                  <a:spcPts val="2400"/>
                </a:spcBef>
                <a:spcAft>
                  <a:spcPts val="0"/>
                </a:spcAft>
                <a:buClrTx/>
                <a:buSzTx/>
                <a:buFontTx/>
                <a:buNone/>
                <a:tabLst/>
                <a:defRPr/>
              </a:pPr>
              <a:t>16</a:t>
            </a:fld>
            <a:endParaRPr kumimoji="0" lang="en-US" sz="1800" b="0" i="0" u="none" strike="noStrike" kern="1200" cap="none" spc="0" normalizeH="0" baseline="0" noProof="0">
              <a:ln>
                <a:noFill/>
              </a:ln>
              <a:solidFill>
                <a:srgbClr val="262261"/>
              </a:solidFill>
              <a:effectLst/>
              <a:uLnTx/>
              <a:uFillTx/>
              <a:latin typeface="Arial" panose="020B0604020202020204"/>
              <a:ea typeface="+mn-ea"/>
              <a:cs typeface="+mn-cs"/>
            </a:endParaRPr>
          </a:p>
        </p:txBody>
      </p:sp>
      <p:pic>
        <p:nvPicPr>
          <p:cNvPr id="6" name="Picture 5">
            <a:extLst>
              <a:ext uri="{FF2B5EF4-FFF2-40B4-BE49-F238E27FC236}">
                <a16:creationId xmlns="" xmlns:a16="http://schemas.microsoft.com/office/drawing/2014/main" id="{B6C75E80-2F60-44E1-B614-ADF89AAC6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748"/>
            <a:ext cx="24390667" cy="13712252"/>
          </a:xfrm>
          <a:prstGeom prst="rect">
            <a:avLst/>
          </a:prstGeom>
        </p:spPr>
      </p:pic>
      <p:pic>
        <p:nvPicPr>
          <p:cNvPr id="7" name="Picture 6">
            <a:extLst>
              <a:ext uri="{FF2B5EF4-FFF2-40B4-BE49-F238E27FC236}">
                <a16:creationId xmlns="" xmlns:a16="http://schemas.microsoft.com/office/drawing/2014/main" id="{0AB1D150-2FC5-486F-A5F6-A6E2BC35BC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95365" y="10352607"/>
            <a:ext cx="2954495" cy="2599007"/>
          </a:xfrm>
          <a:prstGeom prst="rect">
            <a:avLst/>
          </a:prstGeom>
        </p:spPr>
      </p:pic>
      <p:sp>
        <p:nvSpPr>
          <p:cNvPr id="8" name="Rectangle 7">
            <a:extLst>
              <a:ext uri="{FF2B5EF4-FFF2-40B4-BE49-F238E27FC236}">
                <a16:creationId xmlns="" xmlns:a16="http://schemas.microsoft.com/office/drawing/2014/main" id="{EACDCA5E-70AB-4EC2-B3C9-2E19E8E426E0}"/>
              </a:ext>
            </a:extLst>
          </p:cNvPr>
          <p:cNvSpPr/>
          <p:nvPr/>
        </p:nvSpPr>
        <p:spPr>
          <a:xfrm>
            <a:off x="17677297" y="-3324048"/>
            <a:ext cx="5803413" cy="23303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t>Wondros: </a:t>
            </a:r>
            <a:r>
              <a:rPr lang="en-US" sz="2400" dirty="0"/>
              <a:t>If possible, we would love the rest of the slides to have the look &amp; feel of this slide. Realize this may be too difficult in time allotted, but would love to move in this direction with this particular deck.</a:t>
            </a:r>
            <a:endParaRPr lang="en-US" sz="2400" b="1" dirty="0"/>
          </a:p>
        </p:txBody>
      </p:sp>
    </p:spTree>
    <p:extLst>
      <p:ext uri="{BB962C8B-B14F-4D97-AF65-F5344CB8AC3E}">
        <p14:creationId xmlns:p14="http://schemas.microsoft.com/office/powerpoint/2010/main" val="142564617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488008" y="4381501"/>
            <a:ext cx="20729099" cy="2743203"/>
          </a:xfrm>
        </p:spPr>
        <p:txBody>
          <a:bodyPr>
            <a:noAutofit/>
          </a:bodyPr>
          <a:lstStyle/>
          <a:p>
            <a:r>
              <a:rPr lang="en-US" dirty="0" smtClean="0">
                <a:solidFill>
                  <a:schemeClr val="bg1"/>
                </a:solidFill>
                <a:cs typeface="Arial" panose="020B0604020202020204" pitchFamily="34" charset="0"/>
              </a:rPr>
              <a:t>Thank you</a:t>
            </a:r>
            <a:r>
              <a:rPr lang="en-US" dirty="0">
                <a:solidFill>
                  <a:schemeClr val="bg1"/>
                </a:solidFill>
                <a:cs typeface="Arial" panose="020B0604020202020204" pitchFamily="34" charset="0"/>
              </a:rPr>
              <a:t/>
            </a:r>
            <a:br>
              <a:rPr lang="en-US" dirty="0">
                <a:solidFill>
                  <a:schemeClr val="bg1"/>
                </a:solidFill>
                <a:cs typeface="Arial" panose="020B0604020202020204" pitchFamily="34" charset="0"/>
              </a:rPr>
            </a:br>
            <a:endParaRPr lang="en-US" sz="10000" i="1" dirty="0">
              <a:solidFill>
                <a:schemeClr val="bg1"/>
              </a:solidFill>
              <a:cs typeface="Arial" panose="020B0604020202020204" pitchFamily="34" charset="0"/>
            </a:endParaRPr>
          </a:p>
        </p:txBody>
      </p:sp>
    </p:spTree>
    <p:extLst>
      <p:ext uri="{BB962C8B-B14F-4D97-AF65-F5344CB8AC3E}">
        <p14:creationId xmlns:p14="http://schemas.microsoft.com/office/powerpoint/2010/main" val="1046849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219359" y="629829"/>
            <a:ext cx="21948458" cy="1463674"/>
          </a:xfrm>
        </p:spPr>
        <p:txBody>
          <a:bodyPr/>
          <a:lstStyle/>
          <a:p>
            <a:pPr algn="l" eaLnBrk="1" hangingPunct="1"/>
            <a:r>
              <a:rPr lang="en-US" altLang="en-US" sz="9500" b="1" dirty="0">
                <a:solidFill>
                  <a:schemeClr val="tx1"/>
                </a:solidFill>
                <a:latin typeface="Calibri" panose="020F0502020204030204" pitchFamily="34" charset="0"/>
                <a:cs typeface="Calibri" panose="020F0502020204030204" pitchFamily="34" charset="0"/>
              </a:rPr>
              <a:t>San </a:t>
            </a:r>
            <a:r>
              <a:rPr lang="en-US" altLang="en-US" sz="9500" b="1" dirty="0" err="1">
                <a:solidFill>
                  <a:schemeClr val="tx1"/>
                </a:solidFill>
                <a:latin typeface="Calibri" panose="020F0502020204030204" pitchFamily="34" charset="0"/>
                <a:cs typeface="Calibri" panose="020F0502020204030204" pitchFamily="34" charset="0"/>
              </a:rPr>
              <a:t>Ysidro</a:t>
            </a:r>
            <a:r>
              <a:rPr lang="en-US" altLang="en-US" sz="9500" b="1" dirty="0">
                <a:solidFill>
                  <a:schemeClr val="tx1"/>
                </a:solidFill>
                <a:latin typeface="Calibri" panose="020F0502020204030204" pitchFamily="34" charset="0"/>
                <a:cs typeface="Calibri" panose="020F0502020204030204" pitchFamily="34" charset="0"/>
              </a:rPr>
              <a:t> Health Overview</a:t>
            </a:r>
            <a:endParaRPr lang="es-MX" altLang="en-US" sz="9500" b="1" dirty="0">
              <a:solidFill>
                <a:schemeClr val="tx1"/>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016132" y="2197777"/>
            <a:ext cx="10974229" cy="10651950"/>
          </a:xfrm>
        </p:spPr>
        <p:txBody>
          <a:bodyPr/>
          <a:lstStyle/>
          <a:p>
            <a:pPr eaLnBrk="1" hangingPunct="1">
              <a:spcBef>
                <a:spcPts val="0"/>
              </a:spcBef>
              <a:spcAft>
                <a:spcPts val="1905"/>
              </a:spcAft>
              <a:defRPr/>
            </a:pPr>
            <a:r>
              <a:rPr lang="en-US" sz="4400" dirty="0"/>
              <a:t>Founded in 1969 by a group of committed </a:t>
            </a:r>
            <a:r>
              <a:rPr lang="en-US" sz="4400" dirty="0" smtClean="0"/>
              <a:t>community members</a:t>
            </a:r>
            <a:r>
              <a:rPr lang="en-US" sz="4400" i="1" dirty="0" smtClean="0"/>
              <a:t>.</a:t>
            </a:r>
            <a:endParaRPr lang="en-US" sz="4400" i="1" dirty="0"/>
          </a:p>
          <a:p>
            <a:pPr eaLnBrk="1" hangingPunct="1">
              <a:spcBef>
                <a:spcPts val="0"/>
              </a:spcBef>
              <a:spcAft>
                <a:spcPts val="1905"/>
              </a:spcAft>
              <a:defRPr/>
            </a:pPr>
            <a:r>
              <a:rPr lang="en-US" sz="4400" dirty="0"/>
              <a:t>Federally Qualified Health. Center (FQHC) and non-profit. </a:t>
            </a:r>
          </a:p>
          <a:p>
            <a:pPr eaLnBrk="1" hangingPunct="1">
              <a:spcBef>
                <a:spcPts val="0"/>
              </a:spcBef>
              <a:spcAft>
                <a:spcPts val="1905"/>
              </a:spcAft>
              <a:defRPr/>
            </a:pPr>
            <a:r>
              <a:rPr lang="en-US" sz="4400" dirty="0"/>
              <a:t>Second largest community clinic network in San Diego Region.</a:t>
            </a:r>
          </a:p>
          <a:p>
            <a:pPr eaLnBrk="1" hangingPunct="1">
              <a:spcBef>
                <a:spcPts val="0"/>
              </a:spcBef>
              <a:spcAft>
                <a:spcPts val="1905"/>
              </a:spcAft>
              <a:defRPr/>
            </a:pPr>
            <a:r>
              <a:rPr lang="en-US" sz="4400" dirty="0"/>
              <a:t>Over 1,300 employees.</a:t>
            </a:r>
          </a:p>
          <a:p>
            <a:pPr eaLnBrk="1" hangingPunct="1">
              <a:spcBef>
                <a:spcPts val="0"/>
              </a:spcBef>
              <a:spcAft>
                <a:spcPts val="1905"/>
              </a:spcAft>
              <a:defRPr/>
            </a:pPr>
            <a:r>
              <a:rPr lang="en-US" sz="4400" dirty="0"/>
              <a:t>In 2017, over 95,000 </a:t>
            </a:r>
            <a:r>
              <a:rPr lang="en-US" sz="4400" dirty="0" smtClean="0"/>
              <a:t>patients </a:t>
            </a:r>
            <a:r>
              <a:rPr lang="en-US" sz="4400" dirty="0"/>
              <a:t>are </a:t>
            </a:r>
            <a:r>
              <a:rPr lang="en-US" sz="4400" dirty="0" smtClean="0"/>
              <a:t>provided care annually.</a:t>
            </a:r>
          </a:p>
          <a:p>
            <a:pPr eaLnBrk="1" hangingPunct="1">
              <a:spcBef>
                <a:spcPts val="0"/>
              </a:spcBef>
              <a:spcAft>
                <a:spcPts val="1905"/>
              </a:spcAft>
              <a:defRPr/>
            </a:pPr>
            <a:r>
              <a:rPr lang="en-US" sz="4400" dirty="0" smtClean="0"/>
              <a:t>Patient population:</a:t>
            </a:r>
          </a:p>
          <a:p>
            <a:pPr lvl="1" eaLnBrk="1" hangingPunct="1">
              <a:spcBef>
                <a:spcPts val="0"/>
              </a:spcBef>
              <a:spcAft>
                <a:spcPts val="1905"/>
              </a:spcAft>
              <a:defRPr/>
            </a:pPr>
            <a:r>
              <a:rPr lang="en-US" altLang="en-US" sz="3100" dirty="0">
                <a:solidFill>
                  <a:srgbClr val="000000"/>
                </a:solidFill>
              </a:rPr>
              <a:t>Predominately Latino with high rates of poverty</a:t>
            </a:r>
            <a:br>
              <a:rPr lang="en-US" altLang="en-US" sz="3100" dirty="0">
                <a:solidFill>
                  <a:srgbClr val="000000"/>
                </a:solidFill>
              </a:rPr>
            </a:br>
            <a:r>
              <a:rPr lang="en-US" altLang="en-US" sz="3100" dirty="0">
                <a:solidFill>
                  <a:srgbClr val="000000"/>
                </a:solidFill>
              </a:rPr>
              <a:t>- uninsured individuals and families </a:t>
            </a:r>
            <a:br>
              <a:rPr lang="en-US" altLang="en-US" sz="3100" dirty="0">
                <a:solidFill>
                  <a:srgbClr val="000000"/>
                </a:solidFill>
              </a:rPr>
            </a:br>
            <a:r>
              <a:rPr lang="en-US" altLang="en-US" sz="3100" dirty="0">
                <a:solidFill>
                  <a:srgbClr val="000000"/>
                </a:solidFill>
              </a:rPr>
              <a:t>- low education levels</a:t>
            </a:r>
            <a:br>
              <a:rPr lang="en-US" altLang="en-US" sz="3100" dirty="0">
                <a:solidFill>
                  <a:srgbClr val="000000"/>
                </a:solidFill>
              </a:rPr>
            </a:br>
            <a:r>
              <a:rPr lang="en-US" altLang="en-US" sz="3100" dirty="0">
                <a:solidFill>
                  <a:srgbClr val="000000"/>
                </a:solidFill>
              </a:rPr>
              <a:t>- non-English speaking heads of </a:t>
            </a:r>
            <a:r>
              <a:rPr lang="en-US" altLang="en-US" sz="3100" dirty="0" smtClean="0">
                <a:solidFill>
                  <a:srgbClr val="000000"/>
                </a:solidFill>
              </a:rPr>
              <a:t>households</a:t>
            </a:r>
            <a:endParaRPr lang="en-US" sz="2900" dirty="0"/>
          </a:p>
          <a:p>
            <a:pPr marL="0" indent="0" eaLnBrk="1" hangingPunct="1">
              <a:spcBef>
                <a:spcPts val="2381"/>
              </a:spcBef>
              <a:buNone/>
              <a:defRPr/>
            </a:pPr>
            <a:endParaRPr lang="en-US" sz="3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9431" y="762000"/>
            <a:ext cx="4351352" cy="4604084"/>
          </a:xfrm>
          <a:prstGeom prst="rect">
            <a:avLst/>
          </a:prstGeom>
          <a:ln w="38100">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1581" t="15363"/>
          <a:stretch/>
        </p:blipFill>
        <p:spPr>
          <a:xfrm>
            <a:off x="14321192" y="4963890"/>
            <a:ext cx="6955507" cy="4468868"/>
          </a:xfrm>
          <a:prstGeom prst="rect">
            <a:avLst/>
          </a:prstGeom>
          <a:ln w="38100">
            <a:solidFill>
              <a:schemeClr val="tx1"/>
            </a:solidFill>
          </a:ln>
        </p:spPr>
      </p:pic>
      <p:pic>
        <p:nvPicPr>
          <p:cNvPr id="7" name="Picture 2" descr="https://scontent.ftij3-1.fna.fbcdn.net/v/t31.0-8/22861384_1500211420074263_3421976233316689332_o.jpg?_nc_cat=0&amp;oh=45882cc5fd9145cf86507ac77b8789b7&amp;oe=5BE85ED8">
            <a:extLst>
              <a:ext uri="{FF2B5EF4-FFF2-40B4-BE49-F238E27FC236}">
                <a16:creationId xmlns="" xmlns:a16="http://schemas.microsoft.com/office/drawing/2014/main" id="{235D32D7-5D23-4503-8F7D-10458BCBE0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23699" y="9013990"/>
            <a:ext cx="8737802" cy="317801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279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0326" y="2968880"/>
            <a:ext cx="10364549" cy="7315200"/>
          </a:xfrm>
        </p:spPr>
        <p:txBody>
          <a:bodyPr/>
          <a:lstStyle/>
          <a:p>
            <a:pPr marL="731520" eaLnBrk="1" hangingPunct="1">
              <a:spcBef>
                <a:spcPts val="600"/>
              </a:spcBef>
              <a:spcAft>
                <a:spcPts val="600"/>
              </a:spcAft>
              <a:buFont typeface="Arial" pitchFamily="34" charset="0"/>
              <a:buChar char="•"/>
              <a:defRPr/>
            </a:pPr>
            <a:r>
              <a:rPr lang="en-US" sz="4800" dirty="0"/>
              <a:t>14 Medical Clinics </a:t>
            </a:r>
          </a:p>
          <a:p>
            <a:pPr marL="731520" eaLnBrk="1" hangingPunct="1">
              <a:spcBef>
                <a:spcPts val="600"/>
              </a:spcBef>
              <a:spcAft>
                <a:spcPts val="600"/>
              </a:spcAft>
              <a:buFont typeface="Arial" pitchFamily="34" charset="0"/>
              <a:buChar char="•"/>
              <a:defRPr/>
            </a:pPr>
            <a:r>
              <a:rPr lang="en-US" sz="4800" dirty="0"/>
              <a:t>7 Dental Clinics</a:t>
            </a:r>
          </a:p>
          <a:p>
            <a:pPr marL="731520" eaLnBrk="1" hangingPunct="1">
              <a:spcBef>
                <a:spcPts val="600"/>
              </a:spcBef>
              <a:spcAft>
                <a:spcPts val="600"/>
              </a:spcAft>
              <a:buFont typeface="Arial" pitchFamily="34" charset="0"/>
              <a:buChar char="•"/>
              <a:defRPr/>
            </a:pPr>
            <a:r>
              <a:rPr lang="en-US" sz="4800" dirty="0"/>
              <a:t>6  Behavioral Health Centers</a:t>
            </a:r>
          </a:p>
          <a:p>
            <a:pPr marL="731520" eaLnBrk="1" hangingPunct="1">
              <a:spcBef>
                <a:spcPts val="600"/>
              </a:spcBef>
              <a:spcAft>
                <a:spcPts val="600"/>
              </a:spcAft>
              <a:buFont typeface="Arial" pitchFamily="34" charset="0"/>
              <a:buChar char="•"/>
              <a:defRPr/>
            </a:pPr>
            <a:r>
              <a:rPr lang="en-US" sz="4800" dirty="0"/>
              <a:t>3 Mobile Clinics</a:t>
            </a:r>
          </a:p>
          <a:p>
            <a:pPr marL="731520" eaLnBrk="1" hangingPunct="1">
              <a:spcBef>
                <a:spcPts val="600"/>
              </a:spcBef>
              <a:spcAft>
                <a:spcPts val="600"/>
              </a:spcAft>
              <a:buFont typeface="Arial" pitchFamily="34" charset="0"/>
              <a:buChar char="•"/>
              <a:defRPr/>
            </a:pPr>
            <a:r>
              <a:rPr lang="en-US" sz="4800" dirty="0"/>
              <a:t>4 School-based Clinics</a:t>
            </a:r>
          </a:p>
          <a:p>
            <a:pPr marL="731520" eaLnBrk="1" hangingPunct="1">
              <a:spcBef>
                <a:spcPts val="600"/>
              </a:spcBef>
              <a:spcAft>
                <a:spcPts val="600"/>
              </a:spcAft>
              <a:buFont typeface="Arial" pitchFamily="34" charset="0"/>
              <a:buChar char="•"/>
              <a:defRPr/>
            </a:pPr>
            <a:r>
              <a:rPr lang="en-US" sz="4800" b="1" dirty="0" smtClean="0">
                <a:solidFill>
                  <a:srgbClr val="FF0000"/>
                </a:solidFill>
              </a:rPr>
              <a:t>Research and Health Promotion Department </a:t>
            </a:r>
            <a:endParaRPr lang="en-US" sz="4800" b="1" dirty="0">
              <a:solidFill>
                <a:srgbClr val="FF0000"/>
              </a:solidFill>
            </a:endParaRPr>
          </a:p>
          <a:p>
            <a:pPr marL="0" indent="0" eaLnBrk="1" hangingPunct="1">
              <a:spcBef>
                <a:spcPts val="600"/>
              </a:spcBef>
              <a:spcAft>
                <a:spcPts val="600"/>
              </a:spcAft>
              <a:buNone/>
              <a:defRPr/>
            </a:pPr>
            <a:endParaRPr lang="en-US" sz="4800" dirty="0"/>
          </a:p>
          <a:p>
            <a:pPr marL="0" indent="0" eaLnBrk="1" hangingPunct="1">
              <a:spcBef>
                <a:spcPts val="600"/>
              </a:spcBef>
              <a:spcAft>
                <a:spcPts val="600"/>
              </a:spcAft>
              <a:buNone/>
              <a:defRPr/>
            </a:pPr>
            <a:endParaRPr lang="en-US" sz="4800" dirty="0"/>
          </a:p>
          <a:p>
            <a:pPr marL="0" indent="0" eaLnBrk="1" hangingPunct="1">
              <a:spcBef>
                <a:spcPts val="600"/>
              </a:spcBef>
              <a:spcAft>
                <a:spcPts val="600"/>
              </a:spcAft>
              <a:buNone/>
              <a:defRPr/>
            </a:pPr>
            <a:endParaRPr lang="en-US" sz="4800" dirty="0"/>
          </a:p>
        </p:txBody>
      </p:sp>
      <p:sp>
        <p:nvSpPr>
          <p:cNvPr id="4" name="Title 1"/>
          <p:cNvSpPr txBox="1">
            <a:spLocks/>
          </p:cNvSpPr>
          <p:nvPr/>
        </p:nvSpPr>
        <p:spPr bwMode="auto">
          <a:xfrm>
            <a:off x="1219359" y="457205"/>
            <a:ext cx="21948458" cy="146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17435" tIns="108719" rIns="217435" bIns="108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2177278" eaLnBrk="1" hangingPunct="1"/>
            <a:r>
              <a:rPr lang="es-MX" altLang="en-US" sz="5400" b="1" kern="0" dirty="0" err="1">
                <a:solidFill>
                  <a:srgbClr val="000000"/>
                </a:solidFill>
                <a:latin typeface="Calibri" panose="020F0502020204030204" pitchFamily="34" charset="0"/>
                <a:cs typeface="Calibri" panose="020F0502020204030204" pitchFamily="34" charset="0"/>
              </a:rPr>
              <a:t>Service</a:t>
            </a:r>
            <a:r>
              <a:rPr lang="es-MX" altLang="en-US" sz="5400" b="1" kern="0" dirty="0">
                <a:solidFill>
                  <a:srgbClr val="000000"/>
                </a:solidFill>
                <a:latin typeface="Calibri" panose="020F0502020204030204" pitchFamily="34" charset="0"/>
                <a:cs typeface="Calibri" panose="020F0502020204030204" pitchFamily="34" charset="0"/>
              </a:rPr>
              <a:t> </a:t>
            </a:r>
            <a:r>
              <a:rPr lang="es-MX" altLang="en-US" sz="5400" b="1" kern="0" dirty="0" err="1">
                <a:solidFill>
                  <a:srgbClr val="000000"/>
                </a:solidFill>
                <a:latin typeface="Calibri" panose="020F0502020204030204" pitchFamily="34" charset="0"/>
                <a:cs typeface="Calibri" panose="020F0502020204030204" pitchFamily="34" charset="0"/>
              </a:rPr>
              <a:t>Delivery</a:t>
            </a:r>
            <a:r>
              <a:rPr lang="es-MX" altLang="en-US" sz="5400" b="1" kern="0" dirty="0">
                <a:solidFill>
                  <a:srgbClr val="000000"/>
                </a:solidFill>
                <a:latin typeface="Calibri" panose="020F0502020204030204" pitchFamily="34" charset="0"/>
                <a:cs typeface="Calibri" panose="020F0502020204030204" pitchFamily="34" charset="0"/>
              </a:rPr>
              <a:t> </a:t>
            </a:r>
            <a:r>
              <a:rPr lang="es-MX" altLang="en-US" sz="5400" b="1" kern="0" dirty="0" err="1">
                <a:solidFill>
                  <a:srgbClr val="000000"/>
                </a:solidFill>
                <a:latin typeface="Calibri" panose="020F0502020204030204" pitchFamily="34" charset="0"/>
                <a:cs typeface="Calibri" panose="020F0502020204030204" pitchFamily="34" charset="0"/>
              </a:rPr>
              <a:t>Sites</a:t>
            </a:r>
            <a:endParaRPr lang="es-MX" altLang="en-US" sz="5400" b="1" kern="0" dirty="0">
              <a:solidFill>
                <a:srgbClr val="000000"/>
              </a:solidFill>
              <a:latin typeface="Calibri" panose="020F0502020204030204" pitchFamily="34" charset="0"/>
              <a:cs typeface="Calibri" panose="020F0502020204030204" pitchFamily="34" charset="0"/>
            </a:endParaRPr>
          </a:p>
        </p:txBody>
      </p:sp>
      <p:sp>
        <p:nvSpPr>
          <p:cNvPr id="5" name="Rectangle 4"/>
          <p:cNvSpPr/>
          <p:nvPr/>
        </p:nvSpPr>
        <p:spPr>
          <a:xfrm>
            <a:off x="1219359" y="8919415"/>
            <a:ext cx="15546824" cy="3635881"/>
          </a:xfrm>
          <a:prstGeom prst="rect">
            <a:avLst/>
          </a:prstGeom>
        </p:spPr>
        <p:txBody>
          <a:bodyPr wrap="square" lIns="217435" tIns="108719" rIns="217435" bIns="108719">
            <a:spAutoFit/>
          </a:bodyPr>
          <a:lstStyle/>
          <a:p>
            <a:pPr marL="731520" indent="-815382" defTabSz="2177278" fontAlgn="base">
              <a:spcBef>
                <a:spcPts val="600"/>
              </a:spcBef>
              <a:spcAft>
                <a:spcPts val="600"/>
              </a:spcAft>
              <a:buFont typeface="Arial" pitchFamily="34" charset="0"/>
              <a:buChar char="•"/>
              <a:defRPr/>
            </a:pPr>
            <a:r>
              <a:rPr lang="en-US" sz="4800" kern="0" dirty="0">
                <a:solidFill>
                  <a:srgbClr val="000000"/>
                </a:solidFill>
              </a:rPr>
              <a:t>5 WIC Program Sites</a:t>
            </a:r>
          </a:p>
          <a:p>
            <a:pPr marL="731520" indent="-815382" defTabSz="2177278" fontAlgn="base">
              <a:spcBef>
                <a:spcPts val="600"/>
              </a:spcBef>
              <a:spcAft>
                <a:spcPts val="600"/>
              </a:spcAft>
              <a:buFont typeface="Arial" pitchFamily="34" charset="0"/>
              <a:buChar char="•"/>
              <a:defRPr/>
            </a:pPr>
            <a:r>
              <a:rPr lang="en-US" sz="4800" kern="0" dirty="0">
                <a:solidFill>
                  <a:srgbClr val="000000"/>
                </a:solidFill>
              </a:rPr>
              <a:t>2 HIV/AIDS Program Sites</a:t>
            </a:r>
          </a:p>
          <a:p>
            <a:pPr marL="731520" indent="-815382" defTabSz="2177278" fontAlgn="base">
              <a:spcBef>
                <a:spcPts val="600"/>
              </a:spcBef>
              <a:spcAft>
                <a:spcPts val="600"/>
              </a:spcAft>
              <a:buFont typeface="Arial" pitchFamily="34" charset="0"/>
              <a:buChar char="•"/>
              <a:defRPr/>
            </a:pPr>
            <a:r>
              <a:rPr lang="en-US" sz="4800" kern="0" dirty="0">
                <a:solidFill>
                  <a:srgbClr val="000000"/>
                </a:solidFill>
              </a:rPr>
              <a:t>2 Residency Programs</a:t>
            </a:r>
          </a:p>
          <a:p>
            <a:pPr marL="731520" indent="-815382" defTabSz="2177278" fontAlgn="base">
              <a:spcBef>
                <a:spcPts val="600"/>
              </a:spcBef>
              <a:spcAft>
                <a:spcPts val="600"/>
              </a:spcAft>
              <a:buFont typeface="Arial" pitchFamily="34" charset="0"/>
              <a:buChar char="•"/>
              <a:defRPr/>
            </a:pPr>
            <a:r>
              <a:rPr lang="en-US" sz="4800" kern="0" dirty="0">
                <a:solidFill>
                  <a:srgbClr val="000000"/>
                </a:solidFill>
              </a:rPr>
              <a:t>PACE: </a:t>
            </a:r>
            <a:r>
              <a:rPr lang="en-US" sz="4300" dirty="0">
                <a:solidFill>
                  <a:srgbClr val="000000"/>
                </a:solidFill>
              </a:rPr>
              <a:t>Program of </a:t>
            </a:r>
            <a:r>
              <a:rPr lang="en-US" sz="4300" i="1" dirty="0">
                <a:solidFill>
                  <a:srgbClr val="000000"/>
                </a:solidFill>
              </a:rPr>
              <a:t>All-Inclusive Care for the Elderly</a:t>
            </a:r>
            <a:endParaRPr lang="en-US" sz="4800" kern="0" dirty="0">
              <a:solidFill>
                <a:srgbClr val="000000"/>
              </a:solidFill>
            </a:endParaRPr>
          </a:p>
        </p:txBody>
      </p:sp>
      <p:sp>
        <p:nvSpPr>
          <p:cNvPr id="2" name="TextBox 1"/>
          <p:cNvSpPr txBox="1"/>
          <p:nvPr/>
        </p:nvSpPr>
        <p:spPr>
          <a:xfrm>
            <a:off x="1219359" y="1676400"/>
            <a:ext cx="20322646" cy="1543001"/>
          </a:xfrm>
          <a:prstGeom prst="rect">
            <a:avLst/>
          </a:prstGeom>
          <a:noFill/>
        </p:spPr>
        <p:txBody>
          <a:bodyPr wrap="square" lIns="217435" tIns="108719" rIns="217435" bIns="108719" rtlCol="0">
            <a:spAutoFit/>
          </a:bodyPr>
          <a:lstStyle/>
          <a:p>
            <a:pPr defTabSz="2177278" fontAlgn="base">
              <a:spcBef>
                <a:spcPct val="0"/>
              </a:spcBef>
              <a:spcAft>
                <a:spcPct val="0"/>
              </a:spcAft>
            </a:pPr>
            <a:r>
              <a:rPr lang="en-US" sz="4300" i="1" dirty="0">
                <a:solidFill>
                  <a:srgbClr val="000000"/>
                </a:solidFill>
                <a:latin typeface="Calibri" panose="020F0502020204030204" pitchFamily="34" charset="0"/>
                <a:cs typeface="Calibri" panose="020F0502020204030204" pitchFamily="34" charset="0"/>
              </a:rPr>
              <a:t>Excellent healthcare staff and state of the art facilities providing comprehensive care for all patients.</a:t>
            </a:r>
          </a:p>
        </p:txBody>
      </p:sp>
      <p:pic>
        <p:nvPicPr>
          <p:cNvPr id="7"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656" t="11937"/>
          <a:stretch/>
        </p:blipFill>
        <p:spPr bwMode="auto">
          <a:xfrm>
            <a:off x="14004757" y="2242465"/>
            <a:ext cx="8117622" cy="971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flipV="1">
            <a:off x="16766183" y="11220969"/>
            <a:ext cx="6300020" cy="444106"/>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655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SYH Research &amp; Health Promotion.jpg">
            <a:extLst>
              <a:ext uri="{FF2B5EF4-FFF2-40B4-BE49-F238E27FC236}">
                <a16:creationId xmlns="" xmlns:a16="http://schemas.microsoft.com/office/drawing/2014/main" id="{9C96370E-1FEA-4237-A188-FCE2E136BD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926" y="243847"/>
            <a:ext cx="10364549" cy="234186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 xmlns:a16="http://schemas.microsoft.com/office/drawing/2014/main" id="{B3B8DA14-0D90-4BF9-845B-56BBF7F2C772}"/>
              </a:ext>
            </a:extLst>
          </p:cNvPr>
          <p:cNvSpPr txBox="1">
            <a:spLocks noChangeArrowheads="1"/>
          </p:cNvSpPr>
          <p:nvPr/>
        </p:nvSpPr>
        <p:spPr bwMode="auto">
          <a:xfrm>
            <a:off x="0" y="2681492"/>
            <a:ext cx="2407974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17435" tIns="108719" rIns="217435" bIns="108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744" algn="ctr" rtl="0" fontAlgn="base">
              <a:spcBef>
                <a:spcPct val="0"/>
              </a:spcBef>
              <a:spcAft>
                <a:spcPct val="0"/>
              </a:spcAft>
              <a:defRPr sz="4400">
                <a:solidFill>
                  <a:schemeClr val="tx2"/>
                </a:solidFill>
                <a:latin typeface="Arial" charset="0"/>
              </a:defRPr>
            </a:lvl6pPr>
            <a:lvl7pPr marL="913489" algn="ctr" rtl="0" fontAlgn="base">
              <a:spcBef>
                <a:spcPct val="0"/>
              </a:spcBef>
              <a:spcAft>
                <a:spcPct val="0"/>
              </a:spcAft>
              <a:defRPr sz="4400">
                <a:solidFill>
                  <a:schemeClr val="tx2"/>
                </a:solidFill>
                <a:latin typeface="Arial" charset="0"/>
              </a:defRPr>
            </a:lvl7pPr>
            <a:lvl8pPr marL="1370237" algn="ctr" rtl="0" fontAlgn="base">
              <a:spcBef>
                <a:spcPct val="0"/>
              </a:spcBef>
              <a:spcAft>
                <a:spcPct val="0"/>
              </a:spcAft>
              <a:defRPr sz="4400">
                <a:solidFill>
                  <a:schemeClr val="tx2"/>
                </a:solidFill>
                <a:latin typeface="Arial" charset="0"/>
              </a:defRPr>
            </a:lvl8pPr>
            <a:lvl9pPr marL="1826979" algn="ctr" rtl="0" fontAlgn="base">
              <a:spcBef>
                <a:spcPct val="0"/>
              </a:spcBef>
              <a:spcAft>
                <a:spcPct val="0"/>
              </a:spcAft>
              <a:defRPr sz="4400">
                <a:solidFill>
                  <a:schemeClr val="tx2"/>
                </a:solidFill>
                <a:latin typeface="Arial" charset="0"/>
              </a:defRPr>
            </a:lvl9pPr>
          </a:lstStyle>
          <a:p>
            <a:pPr defTabSz="2177278">
              <a:defRPr/>
            </a:pPr>
            <a:r>
              <a:rPr lang="en-US" b="1" dirty="0" smtClean="0">
                <a:solidFill>
                  <a:srgbClr val="000000"/>
                </a:solidFill>
                <a:latin typeface="Calibri" panose="020F0502020204030204" pitchFamily="34" charset="0"/>
                <a:cs typeface="Calibri" panose="020F0502020204030204" pitchFamily="34" charset="0"/>
              </a:rPr>
              <a:t>Spectrum of Projects: </a:t>
            </a:r>
            <a:r>
              <a:rPr lang="en-US" dirty="0" smtClean="0"/>
              <a:t>to  incorporate </a:t>
            </a:r>
            <a:r>
              <a:rPr lang="en-US" dirty="0"/>
              <a:t>evidence-based practices into the current organizational patient care model and </a:t>
            </a:r>
            <a:r>
              <a:rPr lang="en-US" dirty="0" smtClean="0"/>
              <a:t>create </a:t>
            </a:r>
            <a:r>
              <a:rPr lang="en-US" dirty="0"/>
              <a:t>an environment that values diversity and inclusion in research. </a:t>
            </a:r>
            <a:endParaRPr lang="en-US" b="1" dirty="0">
              <a:solidFill>
                <a:srgbClr val="000000"/>
              </a:solidFill>
              <a:latin typeface="Calibri" panose="020F0502020204030204" pitchFamily="34" charset="0"/>
              <a:cs typeface="Calibri" panose="020F0502020204030204" pitchFamily="34" charset="0"/>
            </a:endParaRPr>
          </a:p>
        </p:txBody>
      </p:sp>
      <p:grpSp>
        <p:nvGrpSpPr>
          <p:cNvPr id="6" name="Group 2">
            <a:extLst>
              <a:ext uri="{FF2B5EF4-FFF2-40B4-BE49-F238E27FC236}">
                <a16:creationId xmlns="" xmlns:a16="http://schemas.microsoft.com/office/drawing/2014/main" id="{95F947C4-8EB3-4C19-8172-E3B2002765F3}"/>
              </a:ext>
            </a:extLst>
          </p:cNvPr>
          <p:cNvGrpSpPr>
            <a:grpSpLocks/>
          </p:cNvGrpSpPr>
          <p:nvPr/>
        </p:nvGrpSpPr>
        <p:grpSpPr bwMode="auto">
          <a:xfrm>
            <a:off x="812923" y="5790802"/>
            <a:ext cx="10641140" cy="5029598"/>
            <a:chOff x="152400" y="2819400"/>
            <a:chExt cx="3124200" cy="2209800"/>
          </a:xfrm>
        </p:grpSpPr>
        <p:sp>
          <p:nvSpPr>
            <p:cNvPr id="7" name="Text Box 4">
              <a:extLst>
                <a:ext uri="{FF2B5EF4-FFF2-40B4-BE49-F238E27FC236}">
                  <a16:creationId xmlns="" xmlns:a16="http://schemas.microsoft.com/office/drawing/2014/main" id="{85116051-444E-47F5-A7FA-3F543FBD339F}"/>
                </a:ext>
              </a:extLst>
            </p:cNvPr>
            <p:cNvSpPr txBox="1">
              <a:spLocks noChangeArrowheads="1"/>
            </p:cNvSpPr>
            <p:nvPr/>
          </p:nvSpPr>
          <p:spPr bwMode="auto">
            <a:xfrm>
              <a:off x="430751" y="3037353"/>
              <a:ext cx="2574746" cy="193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2177278" fontAlgn="base">
                <a:spcBef>
                  <a:spcPct val="0"/>
                </a:spcBef>
                <a:spcAft>
                  <a:spcPct val="0"/>
                </a:spcAft>
              </a:pPr>
              <a:r>
                <a:rPr lang="en-US" altLang="en-US" sz="4000" b="1" dirty="0">
                  <a:solidFill>
                    <a:srgbClr val="000000"/>
                  </a:solidFill>
                  <a:latin typeface="Calibri" panose="020F0502020204030204" pitchFamily="34" charset="0"/>
                  <a:cs typeface="Calibri" panose="020F0502020204030204" pitchFamily="34" charset="0"/>
                </a:rPr>
                <a:t>Service </a:t>
              </a:r>
              <a:r>
                <a:rPr lang="en-US" altLang="en-US" sz="4000" b="1" dirty="0" smtClean="0">
                  <a:solidFill>
                    <a:srgbClr val="000000"/>
                  </a:solidFill>
                  <a:latin typeface="Calibri" panose="020F0502020204030204" pitchFamily="34" charset="0"/>
                  <a:cs typeface="Calibri" panose="020F0502020204030204" pitchFamily="34" charset="0"/>
                </a:rPr>
                <a:t>Oriented</a:t>
              </a:r>
            </a:p>
            <a:p>
              <a:pPr algn="ctr" defTabSz="2177278" fontAlgn="base">
                <a:spcBef>
                  <a:spcPct val="0"/>
                </a:spcBef>
                <a:spcAft>
                  <a:spcPct val="0"/>
                </a:spcAft>
              </a:pPr>
              <a:r>
                <a:rPr lang="en-US" altLang="en-US" sz="4000" dirty="0" smtClean="0">
                  <a:solidFill>
                    <a:srgbClr val="000000"/>
                  </a:solidFill>
                  <a:latin typeface="Calibri" panose="020F0502020204030204" pitchFamily="34" charset="0"/>
                  <a:cs typeface="Calibri" panose="020F0502020204030204" pitchFamily="34" charset="0"/>
                </a:rPr>
                <a:t>Little </a:t>
              </a:r>
              <a:r>
                <a:rPr lang="en-US" altLang="en-US" sz="4000" dirty="0">
                  <a:solidFill>
                    <a:srgbClr val="000000"/>
                  </a:solidFill>
                  <a:latin typeface="Calibri" panose="020F0502020204030204" pitchFamily="34" charset="0"/>
                  <a:cs typeface="Calibri" panose="020F0502020204030204" pitchFamily="34" charset="0"/>
                </a:rPr>
                <a:t>or no evaluation</a:t>
              </a:r>
            </a:p>
            <a:p>
              <a:pPr algn="ctr" defTabSz="2177278" fontAlgn="base">
                <a:spcBef>
                  <a:spcPct val="0"/>
                </a:spcBef>
                <a:spcAft>
                  <a:spcPct val="0"/>
                </a:spcAft>
              </a:pPr>
              <a:r>
                <a:rPr lang="en-US" altLang="en-US" sz="4000" dirty="0">
                  <a:solidFill>
                    <a:srgbClr val="000000"/>
                  </a:solidFill>
                  <a:latin typeface="Calibri" panose="020F0502020204030204" pitchFamily="34" charset="0"/>
                  <a:cs typeface="Calibri" panose="020F0502020204030204" pitchFamily="34" charset="0"/>
                </a:rPr>
                <a:t>All pts eligible</a:t>
              </a:r>
            </a:p>
            <a:p>
              <a:pPr algn="ctr" defTabSz="2177278" fontAlgn="base">
                <a:spcBef>
                  <a:spcPct val="0"/>
                </a:spcBef>
                <a:spcAft>
                  <a:spcPct val="0"/>
                </a:spcAft>
              </a:pPr>
              <a:r>
                <a:rPr lang="en-US" altLang="en-US" sz="4000" dirty="0">
                  <a:solidFill>
                    <a:srgbClr val="000000"/>
                  </a:solidFill>
                  <a:latin typeface="Calibri" panose="020F0502020204030204" pitchFamily="34" charset="0"/>
                  <a:cs typeface="Calibri" panose="020F0502020204030204" pitchFamily="34" charset="0"/>
                </a:rPr>
                <a:t>e.g. PODER, </a:t>
              </a:r>
              <a:r>
                <a:rPr lang="en-US" altLang="en-US" sz="4000" dirty="0" smtClean="0">
                  <a:solidFill>
                    <a:srgbClr val="000000"/>
                  </a:solidFill>
                  <a:latin typeface="Calibri" panose="020F0502020204030204" pitchFamily="34" charset="0"/>
                  <a:cs typeface="Calibri" panose="020F0502020204030204" pitchFamily="34" charset="0"/>
                </a:rPr>
                <a:t>Geriatric Workforce Enhancement Program, </a:t>
              </a:r>
              <a:r>
                <a:rPr lang="en-US" altLang="en-US" sz="4000" dirty="0">
                  <a:solidFill>
                    <a:srgbClr val="000000"/>
                  </a:solidFill>
                  <a:latin typeface="Calibri" panose="020F0502020204030204" pitchFamily="34" charset="0"/>
                  <a:cs typeface="Calibri" panose="020F0502020204030204" pitchFamily="34" charset="0"/>
                </a:rPr>
                <a:t>Health Education, Adolescent  &amp; Reproductive Health</a:t>
              </a:r>
            </a:p>
          </p:txBody>
        </p:sp>
        <p:sp>
          <p:nvSpPr>
            <p:cNvPr id="8" name="Oval 7">
              <a:extLst>
                <a:ext uri="{FF2B5EF4-FFF2-40B4-BE49-F238E27FC236}">
                  <a16:creationId xmlns="" xmlns:a16="http://schemas.microsoft.com/office/drawing/2014/main" id="{4E786CC5-BA8E-4D00-9582-8C5F32AC4C8C}"/>
                </a:ext>
              </a:extLst>
            </p:cNvPr>
            <p:cNvSpPr/>
            <p:nvPr/>
          </p:nvSpPr>
          <p:spPr>
            <a:xfrm>
              <a:off x="152400" y="2819400"/>
              <a:ext cx="3124200" cy="2209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278" fontAlgn="base">
                <a:spcBef>
                  <a:spcPct val="0"/>
                </a:spcBef>
                <a:spcAft>
                  <a:spcPct val="0"/>
                </a:spcAft>
                <a:defRPr/>
              </a:pPr>
              <a:endParaRPr lang="en-US" sz="4300">
                <a:solidFill>
                  <a:srgbClr val="FFFFFF"/>
                </a:solidFill>
              </a:endParaRPr>
            </a:p>
          </p:txBody>
        </p:sp>
      </p:grpSp>
      <p:grpSp>
        <p:nvGrpSpPr>
          <p:cNvPr id="9" name="Group 4">
            <a:extLst>
              <a:ext uri="{FF2B5EF4-FFF2-40B4-BE49-F238E27FC236}">
                <a16:creationId xmlns="" xmlns:a16="http://schemas.microsoft.com/office/drawing/2014/main" id="{EBFA3BB5-D4BE-4C9B-AFBD-099CEBAEFE8D}"/>
              </a:ext>
            </a:extLst>
          </p:cNvPr>
          <p:cNvGrpSpPr>
            <a:grpSpLocks/>
          </p:cNvGrpSpPr>
          <p:nvPr/>
        </p:nvGrpSpPr>
        <p:grpSpPr bwMode="auto">
          <a:xfrm>
            <a:off x="12173265" y="5638006"/>
            <a:ext cx="11426408" cy="4788296"/>
            <a:chOff x="4886325" y="1447800"/>
            <a:chExt cx="3962400" cy="2394049"/>
          </a:xfrm>
        </p:grpSpPr>
        <p:sp>
          <p:nvSpPr>
            <p:cNvPr id="10" name="Text Box 5">
              <a:extLst>
                <a:ext uri="{FF2B5EF4-FFF2-40B4-BE49-F238E27FC236}">
                  <a16:creationId xmlns="" xmlns:a16="http://schemas.microsoft.com/office/drawing/2014/main" id="{9C0F00A0-E3A9-46A2-8C8F-97E7ED91C794}"/>
                </a:ext>
              </a:extLst>
            </p:cNvPr>
            <p:cNvSpPr txBox="1">
              <a:spLocks noChangeArrowheads="1"/>
            </p:cNvSpPr>
            <p:nvPr/>
          </p:nvSpPr>
          <p:spPr bwMode="auto">
            <a:xfrm>
              <a:off x="4886325" y="1828800"/>
              <a:ext cx="3962400" cy="183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2177278" fontAlgn="base">
                <a:spcBef>
                  <a:spcPct val="0"/>
                </a:spcBef>
                <a:spcAft>
                  <a:spcPct val="0"/>
                </a:spcAft>
              </a:pPr>
              <a:r>
                <a:rPr lang="en-US" altLang="en-US" sz="4000" b="1" dirty="0">
                  <a:solidFill>
                    <a:srgbClr val="000000"/>
                  </a:solidFill>
                  <a:latin typeface="Calibri" panose="020F0502020204030204" pitchFamily="34" charset="0"/>
                  <a:cs typeface="Calibri" panose="020F0502020204030204" pitchFamily="34" charset="0"/>
                </a:rPr>
                <a:t>Science/Research Oriented</a:t>
              </a:r>
            </a:p>
            <a:p>
              <a:pPr algn="ctr" defTabSz="2177278" fontAlgn="base">
                <a:spcBef>
                  <a:spcPct val="0"/>
                </a:spcBef>
                <a:spcAft>
                  <a:spcPct val="0"/>
                </a:spcAft>
              </a:pPr>
              <a:r>
                <a:rPr lang="en-US" altLang="en-US" sz="3300" dirty="0">
                  <a:solidFill>
                    <a:srgbClr val="000000"/>
                  </a:solidFill>
                  <a:latin typeface="Calibri" panose="020F0502020204030204" pitchFamily="34" charset="0"/>
                  <a:cs typeface="Calibri" panose="020F0502020204030204" pitchFamily="34" charset="0"/>
                </a:rPr>
                <a:t>Strict eligibility </a:t>
              </a:r>
              <a:r>
                <a:rPr lang="en-US" altLang="en-US" sz="3300" dirty="0" smtClean="0">
                  <a:solidFill>
                    <a:srgbClr val="000000"/>
                  </a:solidFill>
                  <a:latin typeface="Calibri" panose="020F0502020204030204" pitchFamily="34" charset="0"/>
                  <a:cs typeface="Calibri" panose="020F0502020204030204" pitchFamily="34" charset="0"/>
                </a:rPr>
                <a:t>criteria and </a:t>
              </a:r>
              <a:r>
                <a:rPr lang="en-US" altLang="en-US" sz="3300" dirty="0">
                  <a:solidFill>
                    <a:srgbClr val="000000"/>
                  </a:solidFill>
                  <a:latin typeface="Calibri" panose="020F0502020204030204" pitchFamily="34" charset="0"/>
                  <a:cs typeface="Calibri" panose="020F0502020204030204" pitchFamily="34" charset="0"/>
                </a:rPr>
                <a:t>evaluation</a:t>
              </a:r>
            </a:p>
            <a:p>
              <a:pPr algn="ctr" defTabSz="2177278" fontAlgn="base">
                <a:spcBef>
                  <a:spcPct val="0"/>
                </a:spcBef>
                <a:spcAft>
                  <a:spcPct val="0"/>
                </a:spcAft>
              </a:pPr>
              <a:r>
                <a:rPr lang="en-US" altLang="en-US" sz="4000" dirty="0">
                  <a:solidFill>
                    <a:srgbClr val="000000"/>
                  </a:solidFill>
                  <a:latin typeface="Calibri" panose="020F0502020204030204" pitchFamily="34" charset="0"/>
                  <a:cs typeface="Calibri" panose="020F0502020204030204" pitchFamily="34" charset="0"/>
                </a:rPr>
                <a:t>Often randomized</a:t>
              </a:r>
            </a:p>
            <a:p>
              <a:pPr algn="ctr" defTabSz="2177278" fontAlgn="base">
                <a:spcBef>
                  <a:spcPct val="0"/>
                </a:spcBef>
                <a:spcAft>
                  <a:spcPct val="0"/>
                </a:spcAft>
              </a:pPr>
              <a:r>
                <a:rPr lang="en-US" altLang="en-US" sz="4000" dirty="0">
                  <a:solidFill>
                    <a:srgbClr val="000000"/>
                  </a:solidFill>
                  <a:latin typeface="Calibri" panose="020F0502020204030204" pitchFamily="34" charset="0"/>
                  <a:cs typeface="Calibri" panose="020F0502020204030204" pitchFamily="34" charset="0"/>
                </a:rPr>
                <a:t>Evidence-based</a:t>
              </a:r>
            </a:p>
            <a:p>
              <a:pPr algn="ctr" defTabSz="2177278" fontAlgn="base">
                <a:spcBef>
                  <a:spcPct val="0"/>
                </a:spcBef>
                <a:spcAft>
                  <a:spcPct val="0"/>
                </a:spcAft>
              </a:pPr>
              <a:r>
                <a:rPr lang="en-US" altLang="en-US" sz="4000" dirty="0" err="1">
                  <a:solidFill>
                    <a:srgbClr val="000000"/>
                  </a:solidFill>
                  <a:latin typeface="Calibri" panose="020F0502020204030204" pitchFamily="34" charset="0"/>
                  <a:cs typeface="Calibri" panose="020F0502020204030204" pitchFamily="34" charset="0"/>
                </a:rPr>
                <a:t>e.g</a:t>
              </a:r>
              <a:r>
                <a:rPr lang="en-US" altLang="en-US" sz="4000" dirty="0">
                  <a:solidFill>
                    <a:srgbClr val="000000"/>
                  </a:solidFill>
                  <a:latin typeface="Calibri" panose="020F0502020204030204" pitchFamily="34" charset="0"/>
                  <a:cs typeface="Calibri" panose="020F0502020204030204" pitchFamily="34" charset="0"/>
                </a:rPr>
                <a:t> </a:t>
              </a:r>
              <a:r>
                <a:rPr lang="en-US" altLang="en-US" sz="4000" dirty="0" smtClean="0">
                  <a:solidFill>
                    <a:srgbClr val="000000"/>
                  </a:solidFill>
                  <a:latin typeface="Calibri" panose="020F0502020204030204" pitchFamily="34" charset="0"/>
                  <a:cs typeface="Calibri" panose="020F0502020204030204" pitchFamily="34" charset="0"/>
                </a:rPr>
                <a:t>LUNA (Diabetes), </a:t>
              </a:r>
              <a:r>
                <a:rPr lang="en-US" altLang="en-US" sz="4000" dirty="0">
                  <a:solidFill>
                    <a:srgbClr val="000000"/>
                  </a:solidFill>
                  <a:latin typeface="Calibri" panose="020F0502020204030204" pitchFamily="34" charset="0"/>
                  <a:cs typeface="Calibri" panose="020F0502020204030204" pitchFamily="34" charset="0"/>
                </a:rPr>
                <a:t>CRC screening, Avocado, </a:t>
              </a:r>
            </a:p>
            <a:p>
              <a:pPr algn="ctr" defTabSz="2177278" fontAlgn="base">
                <a:spcBef>
                  <a:spcPct val="0"/>
                </a:spcBef>
                <a:spcAft>
                  <a:spcPct val="0"/>
                </a:spcAft>
              </a:pPr>
              <a:r>
                <a:rPr lang="en-US" altLang="en-US" sz="4000" dirty="0">
                  <a:solidFill>
                    <a:srgbClr val="000000"/>
                  </a:solidFill>
                  <a:latin typeface="Calibri" panose="020F0502020204030204" pitchFamily="34" charset="0"/>
                  <a:cs typeface="Calibri" panose="020F0502020204030204" pitchFamily="34" charset="0"/>
                </a:rPr>
                <a:t> </a:t>
              </a:r>
              <a:r>
                <a:rPr lang="en-US" altLang="en-US" sz="4000" b="1" i="1" dirty="0">
                  <a:solidFill>
                    <a:srgbClr val="000000"/>
                  </a:solidFill>
                  <a:latin typeface="Calibri" panose="020F0502020204030204" pitchFamily="34" charset="0"/>
                  <a:cs typeface="Calibri" panose="020F0502020204030204" pitchFamily="34" charset="0"/>
                </a:rPr>
                <a:t>All of Us </a:t>
              </a:r>
              <a:r>
                <a:rPr lang="en-US" altLang="en-US" sz="4000" b="1" dirty="0">
                  <a:solidFill>
                    <a:srgbClr val="000000"/>
                  </a:solidFill>
                  <a:latin typeface="Calibri" panose="020F0502020204030204" pitchFamily="34" charset="0"/>
                  <a:cs typeface="Calibri" panose="020F0502020204030204" pitchFamily="34" charset="0"/>
                </a:rPr>
                <a:t>Research Program: </a:t>
              </a:r>
              <a:r>
                <a:rPr lang="en-US" altLang="en-US" sz="4000" b="1" dirty="0" smtClean="0">
                  <a:solidFill>
                    <a:srgbClr val="000000"/>
                  </a:solidFill>
                  <a:latin typeface="Calibri" panose="020F0502020204030204" pitchFamily="34" charset="0"/>
                  <a:cs typeface="Calibri" panose="020F0502020204030204" pitchFamily="34" charset="0"/>
                </a:rPr>
                <a:t>SYHealth</a:t>
              </a:r>
              <a:endParaRPr lang="en-US" altLang="en-US" sz="4000" b="1" dirty="0">
                <a:solidFill>
                  <a:srgbClr val="000000"/>
                </a:solidFill>
                <a:latin typeface="Calibri" panose="020F0502020204030204" pitchFamily="34" charset="0"/>
                <a:cs typeface="Calibri" panose="020F0502020204030204" pitchFamily="34" charset="0"/>
              </a:endParaRPr>
            </a:p>
          </p:txBody>
        </p:sp>
        <p:sp>
          <p:nvSpPr>
            <p:cNvPr id="11" name="Oval 10">
              <a:extLst>
                <a:ext uri="{FF2B5EF4-FFF2-40B4-BE49-F238E27FC236}">
                  <a16:creationId xmlns="" xmlns:a16="http://schemas.microsoft.com/office/drawing/2014/main" id="{01325726-62F1-4243-B7C6-F4BCAC221C09}"/>
                </a:ext>
              </a:extLst>
            </p:cNvPr>
            <p:cNvSpPr/>
            <p:nvPr/>
          </p:nvSpPr>
          <p:spPr>
            <a:xfrm>
              <a:off x="5105400" y="1447800"/>
              <a:ext cx="3733800" cy="2394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278" fontAlgn="base">
                <a:spcBef>
                  <a:spcPct val="0"/>
                </a:spcBef>
                <a:spcAft>
                  <a:spcPct val="0"/>
                </a:spcAft>
                <a:defRPr/>
              </a:pPr>
              <a:endParaRPr lang="en-US" sz="4300">
                <a:solidFill>
                  <a:srgbClr val="FFFFFF"/>
                </a:solidFill>
              </a:endParaRPr>
            </a:p>
          </p:txBody>
        </p:sp>
      </p:grpSp>
      <p:sp>
        <p:nvSpPr>
          <p:cNvPr id="12" name="Line 3">
            <a:extLst>
              <a:ext uri="{FF2B5EF4-FFF2-40B4-BE49-F238E27FC236}">
                <a16:creationId xmlns="" xmlns:a16="http://schemas.microsoft.com/office/drawing/2014/main" id="{B20CE82D-E135-4C1C-8F0A-62141056C1DD}"/>
              </a:ext>
            </a:extLst>
          </p:cNvPr>
          <p:cNvSpPr>
            <a:spLocks noChangeShapeType="1"/>
          </p:cNvSpPr>
          <p:nvPr/>
        </p:nvSpPr>
        <p:spPr bwMode="auto">
          <a:xfrm>
            <a:off x="3907877" y="10820400"/>
            <a:ext cx="17680702" cy="0"/>
          </a:xfrm>
          <a:prstGeom prst="line">
            <a:avLst/>
          </a:prstGeom>
          <a:noFill/>
          <a:ln w="76200">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lIns="151207" tIns="75600" rIns="151207" bIns="75600"/>
          <a:lstStyle/>
          <a:p>
            <a:pPr defTabSz="2177278" fontAlgn="base">
              <a:spcBef>
                <a:spcPct val="0"/>
              </a:spcBef>
              <a:spcAft>
                <a:spcPct val="0"/>
              </a:spcAft>
            </a:pPr>
            <a:endParaRPr lang="en-US" sz="4300">
              <a:solidFill>
                <a:srgbClr val="000000"/>
              </a:solidFill>
            </a:endParaRPr>
          </a:p>
        </p:txBody>
      </p:sp>
      <p:sp>
        <p:nvSpPr>
          <p:cNvPr id="13" name="Line 3">
            <a:extLst>
              <a:ext uri="{FF2B5EF4-FFF2-40B4-BE49-F238E27FC236}">
                <a16:creationId xmlns="" xmlns:a16="http://schemas.microsoft.com/office/drawing/2014/main" id="{FF88ABD0-7D64-49AB-A431-BD012D9C5B55}"/>
              </a:ext>
            </a:extLst>
          </p:cNvPr>
          <p:cNvSpPr>
            <a:spLocks noChangeShapeType="1"/>
          </p:cNvSpPr>
          <p:nvPr/>
        </p:nvSpPr>
        <p:spPr bwMode="auto">
          <a:xfrm>
            <a:off x="3658076" y="5334396"/>
            <a:ext cx="17680702" cy="0"/>
          </a:xfrm>
          <a:prstGeom prst="line">
            <a:avLst/>
          </a:prstGeom>
          <a:noFill/>
          <a:ln w="7620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lIns="151207" tIns="75600" rIns="151207" bIns="75600"/>
          <a:lstStyle/>
          <a:p>
            <a:pPr defTabSz="2177278" fontAlgn="base">
              <a:spcBef>
                <a:spcPct val="0"/>
              </a:spcBef>
              <a:spcAft>
                <a:spcPct val="0"/>
              </a:spcAft>
            </a:pPr>
            <a:endParaRPr lang="en-US" sz="4300">
              <a:solidFill>
                <a:srgbClr val="000000"/>
              </a:solidFill>
            </a:endParaRPr>
          </a:p>
        </p:txBody>
      </p:sp>
    </p:spTree>
    <p:extLst>
      <p:ext uri="{BB962C8B-B14F-4D97-AF65-F5344CB8AC3E}">
        <p14:creationId xmlns:p14="http://schemas.microsoft.com/office/powerpoint/2010/main" val="341081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2" descr="C:\Users\gtalavera\Google Drive\5_SYHC Admin\1_Research Center_Active Projects\Photos\Health Promotion Team 2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208" y="3048000"/>
            <a:ext cx="16358578"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 xmlns:a16="http://schemas.microsoft.com/office/drawing/2014/main" id="{3AA0B3ED-0E2E-41E3-A800-1956E3A3FCDE}"/>
              </a:ext>
            </a:extLst>
          </p:cNvPr>
          <p:cNvSpPr txBox="1">
            <a:spLocks noChangeArrowheads="1"/>
          </p:cNvSpPr>
          <p:nvPr/>
        </p:nvSpPr>
        <p:spPr bwMode="auto">
          <a:xfrm>
            <a:off x="0" y="152400"/>
            <a:ext cx="243871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17435" tIns="108719" rIns="217435" bIns="108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067" algn="ctr" rtl="0" fontAlgn="base">
              <a:spcBef>
                <a:spcPct val="0"/>
              </a:spcBef>
              <a:spcAft>
                <a:spcPct val="0"/>
              </a:spcAft>
              <a:defRPr sz="4400">
                <a:solidFill>
                  <a:schemeClr val="tx2"/>
                </a:solidFill>
                <a:latin typeface="Arial" charset="0"/>
              </a:defRPr>
            </a:lvl6pPr>
            <a:lvl7pPr marL="914133" algn="ctr" rtl="0" fontAlgn="base">
              <a:spcBef>
                <a:spcPct val="0"/>
              </a:spcBef>
              <a:spcAft>
                <a:spcPct val="0"/>
              </a:spcAft>
              <a:defRPr sz="4400">
                <a:solidFill>
                  <a:schemeClr val="tx2"/>
                </a:solidFill>
                <a:latin typeface="Arial" charset="0"/>
              </a:defRPr>
            </a:lvl7pPr>
            <a:lvl8pPr marL="1371201" algn="ctr" rtl="0" fontAlgn="base">
              <a:spcBef>
                <a:spcPct val="0"/>
              </a:spcBef>
              <a:spcAft>
                <a:spcPct val="0"/>
              </a:spcAft>
              <a:defRPr sz="4400">
                <a:solidFill>
                  <a:schemeClr val="tx2"/>
                </a:solidFill>
                <a:latin typeface="Arial" charset="0"/>
              </a:defRPr>
            </a:lvl8pPr>
            <a:lvl9pPr marL="1828267" algn="ctr" rtl="0" fontAlgn="base">
              <a:spcBef>
                <a:spcPct val="0"/>
              </a:spcBef>
              <a:spcAft>
                <a:spcPct val="0"/>
              </a:spcAft>
              <a:defRPr sz="4400">
                <a:solidFill>
                  <a:schemeClr val="tx2"/>
                </a:solidFill>
                <a:latin typeface="Arial" charset="0"/>
              </a:defRPr>
            </a:lvl9pPr>
          </a:lstStyle>
          <a:p>
            <a:pPr defTabSz="2177278" eaLnBrk="1" hangingPunct="1"/>
            <a:r>
              <a:rPr lang="en-US" altLang="en-US" sz="7600" b="1" kern="0" dirty="0">
                <a:solidFill>
                  <a:srgbClr val="000000"/>
                </a:solidFill>
                <a:latin typeface="Calibri" panose="020F0502020204030204" pitchFamily="34" charset="0"/>
                <a:cs typeface="Calibri" panose="020F0502020204030204" pitchFamily="34" charset="0"/>
              </a:rPr>
              <a:t>Infrastructure: </a:t>
            </a:r>
          </a:p>
          <a:p>
            <a:pPr defTabSz="2177278" eaLnBrk="1" hangingPunct="1"/>
            <a:r>
              <a:rPr lang="en-US" altLang="en-US" sz="7600" b="1" kern="0" dirty="0">
                <a:solidFill>
                  <a:srgbClr val="000000"/>
                </a:solidFill>
                <a:latin typeface="Calibri" panose="020F0502020204030204" pitchFamily="34" charset="0"/>
                <a:cs typeface="Calibri" panose="020F0502020204030204" pitchFamily="34" charset="0"/>
              </a:rPr>
              <a:t>Research and Health Promotion Staff</a:t>
            </a:r>
          </a:p>
        </p:txBody>
      </p:sp>
    </p:spTree>
    <p:extLst>
      <p:ext uri="{BB962C8B-B14F-4D97-AF65-F5344CB8AC3E}">
        <p14:creationId xmlns:p14="http://schemas.microsoft.com/office/powerpoint/2010/main" val="253887753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 xmlns:a16="http://schemas.microsoft.com/office/drawing/2014/main" id="{3AA0B3ED-0E2E-41E3-A800-1956E3A3FCDE}"/>
              </a:ext>
            </a:extLst>
          </p:cNvPr>
          <p:cNvSpPr txBox="1">
            <a:spLocks noChangeArrowheads="1"/>
          </p:cNvSpPr>
          <p:nvPr/>
        </p:nvSpPr>
        <p:spPr bwMode="auto">
          <a:xfrm>
            <a:off x="0" y="152400"/>
            <a:ext cx="243871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17435" tIns="108719" rIns="217435" bIns="108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067" algn="ctr" rtl="0" fontAlgn="base">
              <a:spcBef>
                <a:spcPct val="0"/>
              </a:spcBef>
              <a:spcAft>
                <a:spcPct val="0"/>
              </a:spcAft>
              <a:defRPr sz="4400">
                <a:solidFill>
                  <a:schemeClr val="tx2"/>
                </a:solidFill>
                <a:latin typeface="Arial" charset="0"/>
              </a:defRPr>
            </a:lvl6pPr>
            <a:lvl7pPr marL="914133" algn="ctr" rtl="0" fontAlgn="base">
              <a:spcBef>
                <a:spcPct val="0"/>
              </a:spcBef>
              <a:spcAft>
                <a:spcPct val="0"/>
              </a:spcAft>
              <a:defRPr sz="4400">
                <a:solidFill>
                  <a:schemeClr val="tx2"/>
                </a:solidFill>
                <a:latin typeface="Arial" charset="0"/>
              </a:defRPr>
            </a:lvl7pPr>
            <a:lvl8pPr marL="1371201" algn="ctr" rtl="0" fontAlgn="base">
              <a:spcBef>
                <a:spcPct val="0"/>
              </a:spcBef>
              <a:spcAft>
                <a:spcPct val="0"/>
              </a:spcAft>
              <a:defRPr sz="4400">
                <a:solidFill>
                  <a:schemeClr val="tx2"/>
                </a:solidFill>
                <a:latin typeface="Arial" charset="0"/>
              </a:defRPr>
            </a:lvl8pPr>
            <a:lvl9pPr marL="1828267" algn="ctr" rtl="0" fontAlgn="base">
              <a:spcBef>
                <a:spcPct val="0"/>
              </a:spcBef>
              <a:spcAft>
                <a:spcPct val="0"/>
              </a:spcAft>
              <a:defRPr sz="4400">
                <a:solidFill>
                  <a:schemeClr val="tx2"/>
                </a:solidFill>
                <a:latin typeface="Arial" charset="0"/>
              </a:defRPr>
            </a:lvl9pPr>
          </a:lstStyle>
          <a:p>
            <a:pPr defTabSz="2177278" eaLnBrk="1" hangingPunct="1"/>
            <a:r>
              <a:rPr lang="en-US" altLang="en-US" sz="7600" b="1" kern="0" dirty="0" smtClean="0">
                <a:solidFill>
                  <a:srgbClr val="000000"/>
                </a:solidFill>
                <a:latin typeface="Calibri" panose="020F0502020204030204" pitchFamily="34" charset="0"/>
                <a:cs typeface="Calibri" panose="020F0502020204030204" pitchFamily="34" charset="0"/>
              </a:rPr>
              <a:t>Health </a:t>
            </a:r>
            <a:r>
              <a:rPr lang="en-US" altLang="en-US" sz="7600" b="1" kern="0" dirty="0">
                <a:solidFill>
                  <a:srgbClr val="000000"/>
                </a:solidFill>
                <a:latin typeface="Calibri" panose="020F0502020204030204" pitchFamily="34" charset="0"/>
                <a:cs typeface="Calibri" panose="020F0502020204030204" pitchFamily="34" charset="0"/>
              </a:rPr>
              <a:t>Promotion </a:t>
            </a:r>
            <a:r>
              <a:rPr lang="en-US" altLang="en-US" sz="7600" b="1" kern="0" dirty="0" smtClean="0">
                <a:solidFill>
                  <a:srgbClr val="000000"/>
                </a:solidFill>
                <a:latin typeface="Calibri" panose="020F0502020204030204" pitchFamily="34" charset="0"/>
                <a:cs typeface="Calibri" panose="020F0502020204030204" pitchFamily="34" charset="0"/>
              </a:rPr>
              <a:t>Programs using Evidence-Based curriculum</a:t>
            </a:r>
            <a:endParaRPr lang="en-US" altLang="en-US" sz="7600" b="1" kern="0" dirty="0">
              <a:solidFill>
                <a:srgbClr val="000000"/>
              </a:solidFill>
              <a:latin typeface="Calibri" panose="020F0502020204030204" pitchFamily="34" charset="0"/>
              <a:cs typeface="Calibri" panose="020F0502020204030204" pitchFamily="34" charset="0"/>
            </a:endParaRPr>
          </a:p>
        </p:txBody>
      </p:sp>
      <p:sp>
        <p:nvSpPr>
          <p:cNvPr id="2" name="Rectangle 1"/>
          <p:cNvSpPr/>
          <p:nvPr/>
        </p:nvSpPr>
        <p:spPr>
          <a:xfrm>
            <a:off x="394620" y="2859410"/>
            <a:ext cx="10770685" cy="7956024"/>
          </a:xfrm>
          <a:prstGeom prst="rect">
            <a:avLst/>
          </a:prstGeom>
        </p:spPr>
        <p:txBody>
          <a:bodyPr wrap="square">
            <a:spAutoFit/>
          </a:bodyPr>
          <a:lstStyle/>
          <a:p>
            <a:pPr marL="525362" indent="-525362" defTabSz="701541">
              <a:spcBef>
                <a:spcPts val="1537"/>
              </a:spcBef>
              <a:defRPr/>
            </a:pPr>
            <a:r>
              <a:rPr lang="en-US" sz="3500" b="1" dirty="0"/>
              <a:t>Service Oriented Programs and Projects </a:t>
            </a:r>
          </a:p>
          <a:p>
            <a:pPr marL="1158741" lvl="1" indent="-457200" defTabSz="701541">
              <a:spcBef>
                <a:spcPts val="1537"/>
              </a:spcBef>
              <a:buFont typeface="Arial" pitchFamily="34" charset="0"/>
              <a:buChar char="•"/>
              <a:defRPr/>
            </a:pPr>
            <a:r>
              <a:rPr lang="en-US" dirty="0"/>
              <a:t>One on One Clinic based Health Education/Nutrition</a:t>
            </a:r>
          </a:p>
          <a:p>
            <a:pPr marL="1860279" lvl="2" indent="-457200" defTabSz="701541">
              <a:spcBef>
                <a:spcPts val="1537"/>
              </a:spcBef>
              <a:buFont typeface="Arial" pitchFamily="34" charset="0"/>
              <a:buChar char="•"/>
              <a:defRPr/>
            </a:pPr>
            <a:r>
              <a:rPr lang="en-US" sz="2800" dirty="0" smtClean="0"/>
              <a:t>Adults, Youths, </a:t>
            </a:r>
            <a:r>
              <a:rPr lang="en-US" sz="2800" dirty="0"/>
              <a:t>Children</a:t>
            </a:r>
          </a:p>
          <a:p>
            <a:pPr marL="1158741" lvl="1" indent="-457200" defTabSz="701541">
              <a:spcBef>
                <a:spcPts val="1537"/>
              </a:spcBef>
              <a:buFont typeface="Arial" pitchFamily="34" charset="0"/>
              <a:buChar char="•"/>
              <a:defRPr/>
            </a:pPr>
            <a:r>
              <a:rPr lang="en-US" dirty="0"/>
              <a:t>National Diabetes Prevention </a:t>
            </a:r>
            <a:r>
              <a:rPr lang="en-US" dirty="0" smtClean="0"/>
              <a:t>Program (NDPP)</a:t>
            </a:r>
            <a:endParaRPr lang="en-US" dirty="0"/>
          </a:p>
          <a:p>
            <a:pPr marL="764706" lvl="1" defTabSz="701541">
              <a:spcBef>
                <a:spcPts val="1537"/>
              </a:spcBef>
              <a:defRPr/>
            </a:pPr>
            <a:r>
              <a:rPr lang="en-US" sz="3200" u="sng" dirty="0">
                <a:hlinkClick r:id="rId3"/>
              </a:rPr>
              <a:t>https://www.cdc.gov/diabetes/prevention/lifestyle-program/curriculum.html</a:t>
            </a:r>
            <a:endParaRPr lang="en-US" sz="3200" dirty="0"/>
          </a:p>
          <a:p>
            <a:pPr marL="1158741" lvl="1" indent="-457200" defTabSz="701541">
              <a:spcBef>
                <a:spcPts val="1537"/>
              </a:spcBef>
              <a:buFont typeface="Arial" pitchFamily="34" charset="0"/>
              <a:buChar char="•"/>
              <a:defRPr/>
            </a:pPr>
            <a:r>
              <a:rPr lang="en-US" i="1" dirty="0"/>
              <a:t>Project </a:t>
            </a:r>
            <a:r>
              <a:rPr lang="en-US" i="1" dirty="0" err="1"/>
              <a:t>Dulce</a:t>
            </a:r>
            <a:endParaRPr lang="en-US" i="1" dirty="0"/>
          </a:p>
          <a:p>
            <a:pPr marL="764706" lvl="1" defTabSz="701541">
              <a:spcBef>
                <a:spcPts val="1537"/>
              </a:spcBef>
              <a:defRPr/>
            </a:pPr>
            <a:r>
              <a:rPr lang="en-US" sz="3200" u="sng" dirty="0">
                <a:hlinkClick r:id="rId4"/>
              </a:rPr>
              <a:t>https://pnap.scrippshealth.org/Whittier</a:t>
            </a:r>
            <a:endParaRPr lang="en-US" sz="3200" dirty="0"/>
          </a:p>
          <a:p>
            <a:pPr marL="1158741" lvl="1" indent="-457200" defTabSz="701541">
              <a:spcBef>
                <a:spcPts val="1537"/>
              </a:spcBef>
              <a:buFont typeface="Arial" pitchFamily="34" charset="0"/>
              <a:buChar char="•"/>
              <a:defRPr/>
            </a:pPr>
            <a:r>
              <a:rPr lang="en-US" dirty="0"/>
              <a:t>Outreach and Community Presentations</a:t>
            </a:r>
          </a:p>
          <a:p>
            <a:pPr marL="1158741" lvl="1" indent="-457200" defTabSz="701541">
              <a:spcBef>
                <a:spcPts val="1537"/>
              </a:spcBef>
              <a:buFont typeface="Arial" pitchFamily="34" charset="0"/>
              <a:buChar char="•"/>
              <a:defRPr/>
            </a:pPr>
            <a:r>
              <a:rPr lang="en-US" dirty="0"/>
              <a:t>Cooking Classes</a:t>
            </a:r>
          </a:p>
        </p:txBody>
      </p:sp>
      <p:grpSp>
        <p:nvGrpSpPr>
          <p:cNvPr id="3" name="Group 2"/>
          <p:cNvGrpSpPr/>
          <p:nvPr/>
        </p:nvGrpSpPr>
        <p:grpSpPr>
          <a:xfrm>
            <a:off x="10563726" y="2679032"/>
            <a:ext cx="13570951" cy="11036968"/>
            <a:chOff x="11295801" y="2438400"/>
            <a:chExt cx="11659782" cy="9562681"/>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5801" y="2438400"/>
              <a:ext cx="5813103" cy="95626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08904" y="2438400"/>
              <a:ext cx="5846679" cy="95626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3564457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812" y="13233401"/>
            <a:ext cx="345485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5200"/>
            <a:ext cx="24387175" cy="9753600"/>
          </a:xfrm>
          <a:prstGeom prst="rect">
            <a:avLst/>
          </a:prstGeom>
        </p:spPr>
      </p:pic>
    </p:spTree>
    <p:extLst>
      <p:ext uri="{BB962C8B-B14F-4D97-AF65-F5344CB8AC3E}">
        <p14:creationId xmlns:p14="http://schemas.microsoft.com/office/powerpoint/2010/main" val="3332652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1915" y="2093494"/>
            <a:ext cx="18717685" cy="9351210"/>
          </a:xfrm>
        </p:spPr>
        <p:txBody>
          <a:bodyPr/>
          <a:lstStyle/>
          <a:p>
            <a:pPr>
              <a:lnSpc>
                <a:spcPct val="100000"/>
              </a:lnSpc>
              <a:spcBef>
                <a:spcPts val="600"/>
              </a:spcBef>
              <a:spcAft>
                <a:spcPts val="600"/>
              </a:spcAft>
            </a:pPr>
            <a:r>
              <a:rPr lang="en-US" dirty="0" smtClean="0"/>
              <a:t>SYH </a:t>
            </a:r>
            <a:r>
              <a:rPr lang="en-US" dirty="0"/>
              <a:t>is involved </a:t>
            </a:r>
            <a:r>
              <a:rPr lang="en-US" dirty="0" smtClean="0"/>
              <a:t>in </a:t>
            </a:r>
            <a:r>
              <a:rPr lang="en-US" dirty="0"/>
              <a:t>the  planning and structure of grants </a:t>
            </a:r>
            <a:r>
              <a:rPr lang="en-US" dirty="0" smtClean="0"/>
              <a:t>and </a:t>
            </a:r>
            <a:r>
              <a:rPr lang="en-US" b="1" dirty="0" smtClean="0"/>
              <a:t>leads </a:t>
            </a:r>
            <a:r>
              <a:rPr lang="en-US" b="1" dirty="0"/>
              <a:t>to great outcomes</a:t>
            </a:r>
          </a:p>
          <a:p>
            <a:pPr>
              <a:lnSpc>
                <a:spcPct val="100000"/>
              </a:lnSpc>
              <a:spcBef>
                <a:spcPts val="600"/>
              </a:spcBef>
              <a:spcAft>
                <a:spcPts val="600"/>
              </a:spcAft>
            </a:pPr>
            <a:r>
              <a:rPr lang="en-US" dirty="0"/>
              <a:t>Improve communication and support from clinical affairs department </a:t>
            </a:r>
          </a:p>
          <a:p>
            <a:pPr>
              <a:lnSpc>
                <a:spcPct val="100000"/>
              </a:lnSpc>
              <a:spcBef>
                <a:spcPts val="600"/>
              </a:spcBef>
              <a:spcAft>
                <a:spcPts val="600"/>
              </a:spcAft>
            </a:pPr>
            <a:r>
              <a:rPr lang="en-US" dirty="0" smtClean="0"/>
              <a:t>SYH </a:t>
            </a:r>
            <a:r>
              <a:rPr lang="en-US" dirty="0"/>
              <a:t>upper management ensures the resources available for multiple projects </a:t>
            </a:r>
            <a:r>
              <a:rPr lang="en-US" dirty="0" smtClean="0"/>
              <a:t>are </a:t>
            </a:r>
            <a:r>
              <a:rPr lang="en-US" dirty="0" smtClean="0"/>
              <a:t>for the benefit of our patients </a:t>
            </a:r>
            <a:endParaRPr lang="en-US" dirty="0"/>
          </a:p>
          <a:p>
            <a:pPr>
              <a:lnSpc>
                <a:spcPct val="100000"/>
              </a:lnSpc>
              <a:spcBef>
                <a:spcPts val="600"/>
              </a:spcBef>
              <a:spcAft>
                <a:spcPts val="600"/>
              </a:spcAft>
            </a:pPr>
            <a:r>
              <a:rPr lang="en-US" dirty="0"/>
              <a:t>Bridge of partnership between SDSU-UCSD projects at SBLRC </a:t>
            </a:r>
            <a:endParaRPr lang="en-US" dirty="0" smtClean="0"/>
          </a:p>
          <a:p>
            <a:pPr>
              <a:lnSpc>
                <a:spcPct val="100000"/>
              </a:lnSpc>
              <a:spcBef>
                <a:spcPts val="600"/>
              </a:spcBef>
              <a:spcAft>
                <a:spcPts val="600"/>
              </a:spcAft>
            </a:pPr>
            <a:r>
              <a:rPr lang="en-US" dirty="0" smtClean="0"/>
              <a:t>Staff </a:t>
            </a:r>
            <a:r>
              <a:rPr lang="en-US" dirty="0"/>
              <a:t>developed their communication skills thru SYH trainings (</a:t>
            </a:r>
            <a:r>
              <a:rPr lang="en-US" b="1" dirty="0"/>
              <a:t>Dealing with difficult patients, Communication skills, EHR system (</a:t>
            </a:r>
            <a:r>
              <a:rPr lang="en-US" b="1" dirty="0" err="1"/>
              <a:t>Nextgen</a:t>
            </a:r>
            <a:r>
              <a:rPr lang="en-US" b="1" dirty="0"/>
              <a:t>), Presentation skills</a:t>
            </a:r>
            <a:r>
              <a:rPr lang="en-US" dirty="0"/>
              <a:t>...</a:t>
            </a:r>
          </a:p>
          <a:p>
            <a:pPr>
              <a:lnSpc>
                <a:spcPct val="100000"/>
              </a:lnSpc>
              <a:spcBef>
                <a:spcPts val="600"/>
              </a:spcBef>
              <a:spcAft>
                <a:spcPts val="600"/>
              </a:spcAft>
            </a:pPr>
            <a:r>
              <a:rPr lang="en-US" dirty="0" smtClean="0"/>
              <a:t>Great </a:t>
            </a:r>
            <a:r>
              <a:rPr lang="en-US" dirty="0"/>
              <a:t>awareness and readiness of the Community Health Workers/</a:t>
            </a:r>
            <a:r>
              <a:rPr lang="en-US" dirty="0" err="1"/>
              <a:t>promotoras</a:t>
            </a:r>
            <a:r>
              <a:rPr lang="en-US" dirty="0"/>
              <a:t> to work outside SYH </a:t>
            </a:r>
            <a:r>
              <a:rPr lang="en-US" dirty="0" smtClean="0"/>
              <a:t>clinics</a:t>
            </a:r>
            <a:endParaRPr lang="en-US" dirty="0"/>
          </a:p>
        </p:txBody>
      </p:sp>
      <p:sp>
        <p:nvSpPr>
          <p:cNvPr id="3" name="Slide Number Placeholder 2"/>
          <p:cNvSpPr>
            <a:spLocks noGrp="1"/>
          </p:cNvSpPr>
          <p:nvPr>
            <p:ph type="sldNum" sz="quarter" idx="10"/>
          </p:nvPr>
        </p:nvSpPr>
        <p:spPr/>
        <p:txBody>
          <a:bodyPr/>
          <a:lstStyle/>
          <a:p>
            <a:pPr>
              <a:buSzPct val="25000"/>
            </a:pPr>
            <a:fld id="{00000000-1234-1234-1234-123412341234}" type="slidenum">
              <a:rPr lang="en-US" sz="2400" smtClean="0">
                <a:solidFill>
                  <a:srgbClr val="888888"/>
                </a:solidFill>
                <a:ea typeface="Calibri"/>
                <a:cs typeface="Calibri"/>
                <a:sym typeface="Calibri"/>
              </a:rPr>
              <a:pPr>
                <a:buSzPct val="25000"/>
              </a:pPr>
              <a:t>8</a:t>
            </a:fld>
            <a:endParaRPr lang="en-US" sz="2400">
              <a:solidFill>
                <a:srgbClr val="888888"/>
              </a:solidFill>
              <a:ea typeface="Calibri"/>
              <a:cs typeface="Calibri"/>
              <a:sym typeface="Calibri"/>
            </a:endParaRPr>
          </a:p>
        </p:txBody>
      </p:sp>
      <p:sp>
        <p:nvSpPr>
          <p:cNvPr id="4" name="Title 3"/>
          <p:cNvSpPr>
            <a:spLocks noGrp="1"/>
          </p:cNvSpPr>
          <p:nvPr>
            <p:ph type="title"/>
          </p:nvPr>
        </p:nvSpPr>
        <p:spPr>
          <a:xfrm>
            <a:off x="941914" y="753471"/>
            <a:ext cx="22528210" cy="730170"/>
          </a:xfrm>
        </p:spPr>
        <p:txBody>
          <a:bodyPr/>
          <a:lstStyle/>
          <a:p>
            <a:r>
              <a:rPr lang="en-US" dirty="0" smtClean="0"/>
              <a:t>Evidence-based successful practices</a:t>
            </a:r>
            <a:endParaRPr lang="en-US" dirty="0"/>
          </a:p>
        </p:txBody>
      </p:sp>
      <p:sp>
        <p:nvSpPr>
          <p:cNvPr id="5" name="Text Placeholder 4"/>
          <p:cNvSpPr>
            <a:spLocks noGrp="1"/>
          </p:cNvSpPr>
          <p:nvPr>
            <p:ph type="body" sz="quarter" idx="12"/>
          </p:nvPr>
        </p:nvSpPr>
        <p:spPr>
          <a:xfrm>
            <a:off x="0" y="12161088"/>
            <a:ext cx="24387175" cy="1554913"/>
          </a:xfrm>
        </p:spPr>
        <p:txBody>
          <a:bodyPr/>
          <a:lstStyle/>
          <a:p>
            <a:r>
              <a:rPr lang="en-US" dirty="0"/>
              <a:t>Patient participation results in better adherence to SYH overall </a:t>
            </a:r>
            <a:r>
              <a:rPr lang="en-US" dirty="0" smtClean="0"/>
              <a:t>services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98375" y="287618"/>
            <a:ext cx="1337315" cy="159501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0943" y="372500"/>
            <a:ext cx="2182884" cy="111114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8480" b="37517"/>
          <a:stretch/>
        </p:blipFill>
        <p:spPr>
          <a:xfrm>
            <a:off x="21273703" y="440410"/>
            <a:ext cx="2752516" cy="112876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2572" b="37140"/>
          <a:stretch/>
        </p:blipFill>
        <p:spPr>
          <a:xfrm>
            <a:off x="19001688" y="522903"/>
            <a:ext cx="2190603" cy="96377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45369" y="419138"/>
            <a:ext cx="1829038" cy="989728"/>
          </a:xfrm>
          <a:prstGeom prst="rect">
            <a:avLst/>
          </a:prstGeom>
        </p:spPr>
      </p:pic>
    </p:spTree>
    <p:extLst>
      <p:ext uri="{BB962C8B-B14F-4D97-AF65-F5344CB8AC3E}">
        <p14:creationId xmlns:p14="http://schemas.microsoft.com/office/powerpoint/2010/main" val="122108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6ABDD9-50CF-4BC5-AEA5-53B47AB663BA}"/>
              </a:ext>
            </a:extLst>
          </p:cNvPr>
          <p:cNvSpPr>
            <a:spLocks noGrp="1"/>
          </p:cNvSpPr>
          <p:nvPr>
            <p:ph type="title"/>
          </p:nvPr>
        </p:nvSpPr>
        <p:spPr/>
        <p:txBody>
          <a:bodyPr/>
          <a:lstStyle/>
          <a:p>
            <a:r>
              <a:rPr lang="en-US" i="1" dirty="0">
                <a:solidFill>
                  <a:srgbClr val="FFFFFF"/>
                </a:solidFill>
              </a:rPr>
              <a:t>All of Us  </a:t>
            </a:r>
            <a:r>
              <a:rPr lang="en-US" dirty="0">
                <a:solidFill>
                  <a:srgbClr val="FFFFFF"/>
                </a:solidFill>
              </a:rPr>
              <a:t>Research Program</a:t>
            </a:r>
            <a:br>
              <a:rPr lang="en-US" dirty="0">
                <a:solidFill>
                  <a:srgbClr val="FFFFFF"/>
                </a:solidFill>
              </a:rPr>
            </a:br>
            <a:r>
              <a:rPr lang="en-US" dirty="0">
                <a:solidFill>
                  <a:srgbClr val="FFFFFF"/>
                </a:solidFill>
              </a:rPr>
              <a:t>Federally Qualified Health Center Pilot:</a:t>
            </a:r>
            <a:br>
              <a:rPr lang="en-US" dirty="0">
                <a:solidFill>
                  <a:srgbClr val="FFFFFF"/>
                </a:solidFill>
              </a:rPr>
            </a:br>
            <a:r>
              <a:rPr lang="en-US" dirty="0">
                <a:solidFill>
                  <a:srgbClr val="FFFFFF"/>
                </a:solidFill>
              </a:rPr>
              <a:t>San Ysidro </a:t>
            </a:r>
            <a:r>
              <a:rPr lang="en-US" dirty="0" smtClean="0">
                <a:solidFill>
                  <a:srgbClr val="FFFFFF"/>
                </a:solidFill>
              </a:rPr>
              <a:t>Health Pilot and Phase II</a:t>
            </a:r>
            <a:endParaRPr lang="en-US" dirty="0">
              <a:solidFill>
                <a:srgbClr val="FFFFFF"/>
              </a:solidFill>
            </a:endParaRPr>
          </a:p>
        </p:txBody>
      </p:sp>
    </p:spTree>
    <p:extLst>
      <p:ext uri="{BB962C8B-B14F-4D97-AF65-F5344CB8AC3E}">
        <p14:creationId xmlns:p14="http://schemas.microsoft.com/office/powerpoint/2010/main" val="35308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ll of Us Deck Template 02.18">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0" indent="0">
          <a:lnSpc>
            <a:spcPct val="100000"/>
          </a:lnSpc>
          <a:spcBef>
            <a:spcPts val="0"/>
          </a:spcBef>
          <a:buFont typeface="AppleSymbols" charset="0"/>
          <a:buNone/>
          <a:defRPr sz="3600" dirty="0" err="1" smtClean="0"/>
        </a:defPPr>
      </a:lstStyle>
    </a:txDef>
  </a:objectDefaults>
  <a:extraClrSchemeLst/>
  <a:extLst>
    <a:ext uri="{05A4C25C-085E-4340-85A3-A5531E510DB2}">
      <thm15:themeFamily xmlns="" xmlns:thm15="http://schemas.microsoft.com/office/thememl/2012/main" name="All of Us Deck Template 120516" id="{10402FD7-8429-4145-80B3-367AB66173E6}" vid="{0576DE36-601E-BB47-89B6-5A012C4EA607}"/>
    </a:ext>
  </a:extLst>
</a:theme>
</file>

<file path=ppt/theme/theme2.xml><?xml version="1.0" encoding="utf-8"?>
<a:theme xmlns:a="http://schemas.openxmlformats.org/drawingml/2006/main" name="1_Default Design">
  <a:themeElements>
    <a:clrScheme name="Personalizado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Y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25348</TotalTime>
  <Words>1722</Words>
  <Application>Microsoft Office PowerPoint</Application>
  <PresentationFormat>Custom</PresentationFormat>
  <Paragraphs>252</Paragraphs>
  <Slides>17</Slides>
  <Notes>13</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All of Us Deck Template 02.18</vt:lpstr>
      <vt:lpstr>1_Default Design</vt:lpstr>
      <vt:lpstr>SYHealth</vt:lpstr>
      <vt:lpstr>Improving the Evidence Base to Advance Health Equity  Efforts to improve the evidence base at San Ysidro Health: All of Us Research Program </vt:lpstr>
      <vt:lpstr>San Ysidro Health Overview</vt:lpstr>
      <vt:lpstr>PowerPoint Presentation</vt:lpstr>
      <vt:lpstr>PowerPoint Presentation</vt:lpstr>
      <vt:lpstr>PowerPoint Presentation</vt:lpstr>
      <vt:lpstr>PowerPoint Presentation</vt:lpstr>
      <vt:lpstr>PowerPoint Presentation</vt:lpstr>
      <vt:lpstr>Evidence-based successful practices</vt:lpstr>
      <vt:lpstr>All of Us  Research Program Federally Qualified Health Center Pilot: San Ysidro Health Pilot and Phase II</vt:lpstr>
      <vt:lpstr>FQHC PILOT SITES</vt:lpstr>
      <vt:lpstr>San Ysidro Health – All of Us sites</vt:lpstr>
      <vt:lpstr>NIH Precision Medicine Initiative All of Us Research Program 07/05/16 – 09/08/19</vt:lpstr>
      <vt:lpstr>San Ysidro Health – All of Us participants</vt:lpstr>
      <vt:lpstr>Outreach &amp; Engagement successful practices</vt:lpstr>
      <vt:lpstr>Evidence-based program and successful practices</vt:lpstr>
      <vt:lpstr>PowerPoint Presentation</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Mendoza</dc:creator>
  <cp:lastModifiedBy>Fatima Munoz</cp:lastModifiedBy>
  <cp:revision>649</cp:revision>
  <cp:lastPrinted>2018-08-10T18:53:29Z</cp:lastPrinted>
  <dcterms:created xsi:type="dcterms:W3CDTF">2016-09-01T19:53:09Z</dcterms:created>
  <dcterms:modified xsi:type="dcterms:W3CDTF">2019-01-24T17:01:01Z</dcterms:modified>
</cp:coreProperties>
</file>