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D356C-323D-4B87-BB37-2A883662D59F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43A6-BFEE-493F-A305-99481F7B9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7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D356C-323D-4B87-BB37-2A883662D59F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43A6-BFEE-493F-A305-99481F7B9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19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D356C-323D-4B87-BB37-2A883662D59F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43A6-BFEE-493F-A305-99481F7B9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9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D356C-323D-4B87-BB37-2A883662D59F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43A6-BFEE-493F-A305-99481F7B9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1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D356C-323D-4B87-BB37-2A883662D59F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43A6-BFEE-493F-A305-99481F7B9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8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D356C-323D-4B87-BB37-2A883662D59F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43A6-BFEE-493F-A305-99481F7B9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5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D356C-323D-4B87-BB37-2A883662D59F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43A6-BFEE-493F-A305-99481F7B9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83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D356C-323D-4B87-BB37-2A883662D59F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43A6-BFEE-493F-A305-99481F7B9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46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D356C-323D-4B87-BB37-2A883662D59F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43A6-BFEE-493F-A305-99481F7B9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645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D356C-323D-4B87-BB37-2A883662D59F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43A6-BFEE-493F-A305-99481F7B9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89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D356C-323D-4B87-BB37-2A883662D59F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43A6-BFEE-493F-A305-99481F7B9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85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D356C-323D-4B87-BB37-2A883662D59F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143A6-BFEE-493F-A305-99481F7B9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2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Improving the Evidence Base to Advance Health Equity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67798"/>
            <a:ext cx="9144000" cy="1655762"/>
          </a:xfrm>
        </p:spPr>
        <p:txBody>
          <a:bodyPr/>
          <a:lstStyle/>
          <a:p>
            <a:r>
              <a:rPr lang="en-US" dirty="0" smtClean="0"/>
              <a:t>USA’s Health Action 2019 Conference</a:t>
            </a:r>
          </a:p>
          <a:p>
            <a:r>
              <a:rPr lang="en-US" dirty="0" smtClean="0"/>
              <a:t>Thursday 24, 2019</a:t>
            </a:r>
          </a:p>
          <a:p>
            <a:r>
              <a:rPr lang="en-US" dirty="0" smtClean="0"/>
              <a:t>Hyatt Regency Washington, Capitol Hill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033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Discussion Points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5292"/>
            <a:ext cx="10515600" cy="50945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is a need to advocate for and promote a more robust, transparent, and representative evidence base to support inequity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Gaps: Current state of evidence that is not representative, especially among communities of color, minorities, and other disadvantaged groups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is evidence base important and relevant to health system transformation?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Challenges, barriers and opportunities in research participant recruitment, design and patient mobilization and engagement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Showcase of sample programs at both national and local level implementation: </a:t>
            </a:r>
            <a:r>
              <a:rPr lang="en-US" b="1" dirty="0" smtClean="0"/>
              <a:t>All of Us </a:t>
            </a:r>
            <a:r>
              <a:rPr lang="en-US" dirty="0" smtClean="0"/>
              <a:t>and at </a:t>
            </a:r>
            <a:r>
              <a:rPr lang="en-US" b="1" dirty="0" smtClean="0"/>
              <a:t>PCORI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85908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Takeaway Points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From audience </a:t>
            </a:r>
            <a:r>
              <a:rPr lang="en-US" smtClean="0"/>
              <a:t>and panel members.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254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124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Improving the Evidence Base to Advance Health Equity</vt:lpstr>
      <vt:lpstr>Discussion Points</vt:lpstr>
      <vt:lpstr>Takeaway Points</vt:lpstr>
    </vt:vector>
  </TitlesOfParts>
  <Company>University of Miami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the Evidence Base to Drive Health Equity</dc:title>
  <dc:creator>Rodriguez, Brendaly</dc:creator>
  <cp:lastModifiedBy>Rodriguez, Brendaly</cp:lastModifiedBy>
  <cp:revision>4</cp:revision>
  <dcterms:created xsi:type="dcterms:W3CDTF">2019-01-24T13:26:02Z</dcterms:created>
  <dcterms:modified xsi:type="dcterms:W3CDTF">2019-01-24T13:36:30Z</dcterms:modified>
</cp:coreProperties>
</file>