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theme/theme6.xml" ContentType="application/vnd.openxmlformats-officedocument.theme+xml"/>
  <Override PartName="/ppt/slideLayouts/slideLayout7.xml" ContentType="application/vnd.openxmlformats-officedocument.presentationml.slideLayout+xml"/>
  <Override PartName="/ppt/theme/theme7.xml" ContentType="application/vnd.openxmlformats-officedocument.theme+xml"/>
  <Override PartName="/ppt/slideLayouts/slideLayout8.xml" ContentType="application/vnd.openxmlformats-officedocument.presentationml.slideLayout+xml"/>
  <Override PartName="/ppt/theme/theme8.xml" ContentType="application/vnd.openxmlformats-officedocument.theme+xml"/>
  <Override PartName="/ppt/slideLayouts/slideLayout9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6" r:id="rId5"/>
    <p:sldMasterId id="2147483662" r:id="rId6"/>
    <p:sldMasterId id="2147483670" r:id="rId7"/>
    <p:sldMasterId id="2147483672" r:id="rId8"/>
    <p:sldMasterId id="2147483658" r:id="rId9"/>
    <p:sldMasterId id="2147483664" r:id="rId10"/>
    <p:sldMasterId id="2147483660" r:id="rId11"/>
    <p:sldMasterId id="2147483666" r:id="rId12"/>
    <p:sldMasterId id="2147483668" r:id="rId13"/>
  </p:sldMasterIdLst>
  <p:notesMasterIdLst>
    <p:notesMasterId r:id="rId23"/>
  </p:notesMasterIdLst>
  <p:sldIdLst>
    <p:sldId id="256" r:id="rId14"/>
    <p:sldId id="265" r:id="rId15"/>
    <p:sldId id="266" r:id="rId16"/>
    <p:sldId id="267" r:id="rId17"/>
    <p:sldId id="270" r:id="rId18"/>
    <p:sldId id="272" r:id="rId19"/>
    <p:sldId id="273" r:id="rId20"/>
    <p:sldId id="275" r:id="rId21"/>
    <p:sldId id="27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2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183"/>
    <p:restoredTop sz="94696"/>
  </p:normalViewPr>
  <p:slideViewPr>
    <p:cSldViewPr snapToGrid="0" snapToObjects="1">
      <p:cViewPr varScale="1">
        <p:scale>
          <a:sx n="68" d="100"/>
          <a:sy n="68" d="100"/>
        </p:scale>
        <p:origin x="10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4.xml"/><Relationship Id="rId13" Type="http://schemas.openxmlformats.org/officeDocument/2006/relationships/slideMaster" Target="slideMasters/slideMaster9.xml"/><Relationship Id="rId18" Type="http://schemas.openxmlformats.org/officeDocument/2006/relationships/slide" Target="slides/slide5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8.xml"/><Relationship Id="rId7" Type="http://schemas.openxmlformats.org/officeDocument/2006/relationships/slideMaster" Target="slideMasters/slideMaster3.xml"/><Relationship Id="rId12" Type="http://schemas.openxmlformats.org/officeDocument/2006/relationships/slideMaster" Target="slideMasters/slideMaster8.xml"/><Relationship Id="rId17" Type="http://schemas.openxmlformats.org/officeDocument/2006/relationships/slide" Target="slides/slide4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Master" Target="slideMasters/slideMaster7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2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Master" Target="slideMasters/slideMaster6.xml"/><Relationship Id="rId19" Type="http://schemas.openxmlformats.org/officeDocument/2006/relationships/slide" Target="slides/slide6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5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cy Culp" userId="12b4a055-92e8-4b8a-85d9-97dd804e9a14" providerId="ADAL" clId="{DF32FE09-68FD-4310-BB4D-A9A97CFE051A}"/>
    <pc:docChg chg="undo custSel addSld delSld modSld">
      <pc:chgData name="Lucy Culp" userId="12b4a055-92e8-4b8a-85d9-97dd804e9a14" providerId="ADAL" clId="{DF32FE09-68FD-4310-BB4D-A9A97CFE051A}" dt="2019-01-21T14:26:13.832" v="2010" actId="6549"/>
      <pc:docMkLst>
        <pc:docMk/>
      </pc:docMkLst>
      <pc:sldChg chg="modSp">
        <pc:chgData name="Lucy Culp" userId="12b4a055-92e8-4b8a-85d9-97dd804e9a14" providerId="ADAL" clId="{DF32FE09-68FD-4310-BB4D-A9A97CFE051A}" dt="2019-01-20T16:52:32.687" v="451" actId="1076"/>
        <pc:sldMkLst>
          <pc:docMk/>
          <pc:sldMk cId="349111820" sldId="256"/>
        </pc:sldMkLst>
        <pc:spChg chg="mod">
          <ac:chgData name="Lucy Culp" userId="12b4a055-92e8-4b8a-85d9-97dd804e9a14" providerId="ADAL" clId="{DF32FE09-68FD-4310-BB4D-A9A97CFE051A}" dt="2019-01-20T16:52:32.687" v="451" actId="1076"/>
          <ac:spMkLst>
            <pc:docMk/>
            <pc:sldMk cId="349111820" sldId="256"/>
            <ac:spMk id="3" creationId="{00000000-0000-0000-0000-000000000000}"/>
          </ac:spMkLst>
        </pc:spChg>
      </pc:sldChg>
      <pc:sldChg chg="del">
        <pc:chgData name="Lucy Culp" userId="12b4a055-92e8-4b8a-85d9-97dd804e9a14" providerId="ADAL" clId="{DF32FE09-68FD-4310-BB4D-A9A97CFE051A}" dt="2019-01-20T16:26:26.201" v="0" actId="2696"/>
        <pc:sldMkLst>
          <pc:docMk/>
          <pc:sldMk cId="1023579963" sldId="260"/>
        </pc:sldMkLst>
      </pc:sldChg>
      <pc:sldChg chg="del">
        <pc:chgData name="Lucy Culp" userId="12b4a055-92e8-4b8a-85d9-97dd804e9a14" providerId="ADAL" clId="{DF32FE09-68FD-4310-BB4D-A9A97CFE051A}" dt="2019-01-20T16:26:26.241" v="1" actId="2696"/>
        <pc:sldMkLst>
          <pc:docMk/>
          <pc:sldMk cId="1007691420" sldId="261"/>
        </pc:sldMkLst>
      </pc:sldChg>
      <pc:sldChg chg="del">
        <pc:chgData name="Lucy Culp" userId="12b4a055-92e8-4b8a-85d9-97dd804e9a14" providerId="ADAL" clId="{DF32FE09-68FD-4310-BB4D-A9A97CFE051A}" dt="2019-01-20T16:26:26.271" v="2" actId="2696"/>
        <pc:sldMkLst>
          <pc:docMk/>
          <pc:sldMk cId="250247448" sldId="262"/>
        </pc:sldMkLst>
      </pc:sldChg>
      <pc:sldChg chg="del">
        <pc:chgData name="Lucy Culp" userId="12b4a055-92e8-4b8a-85d9-97dd804e9a14" providerId="ADAL" clId="{DF32FE09-68FD-4310-BB4D-A9A97CFE051A}" dt="2019-01-20T16:26:26.301" v="3" actId="2696"/>
        <pc:sldMkLst>
          <pc:docMk/>
          <pc:sldMk cId="1714533787" sldId="264"/>
        </pc:sldMkLst>
      </pc:sldChg>
      <pc:sldChg chg="addSp delSp modSp">
        <pc:chgData name="Lucy Culp" userId="12b4a055-92e8-4b8a-85d9-97dd804e9a14" providerId="ADAL" clId="{DF32FE09-68FD-4310-BB4D-A9A97CFE051A}" dt="2019-01-20T16:41:46.221" v="153" actId="20577"/>
        <pc:sldMkLst>
          <pc:docMk/>
          <pc:sldMk cId="1271528756" sldId="265"/>
        </pc:sldMkLst>
        <pc:spChg chg="mod">
          <ac:chgData name="Lucy Culp" userId="12b4a055-92e8-4b8a-85d9-97dd804e9a14" providerId="ADAL" clId="{DF32FE09-68FD-4310-BB4D-A9A97CFE051A}" dt="2019-01-20T16:41:46.221" v="153" actId="20577"/>
          <ac:spMkLst>
            <pc:docMk/>
            <pc:sldMk cId="1271528756" sldId="265"/>
            <ac:spMk id="2" creationId="{00000000-0000-0000-0000-000000000000}"/>
          </ac:spMkLst>
        </pc:spChg>
        <pc:spChg chg="del">
          <ac:chgData name="Lucy Culp" userId="12b4a055-92e8-4b8a-85d9-97dd804e9a14" providerId="ADAL" clId="{DF32FE09-68FD-4310-BB4D-A9A97CFE051A}" dt="2019-01-20T16:40:20.180" v="123" actId="478"/>
          <ac:spMkLst>
            <pc:docMk/>
            <pc:sldMk cId="1271528756" sldId="265"/>
            <ac:spMk id="3" creationId="{00000000-0000-0000-0000-000000000000}"/>
          </ac:spMkLst>
        </pc:spChg>
        <pc:picChg chg="add mod">
          <ac:chgData name="Lucy Culp" userId="12b4a055-92e8-4b8a-85d9-97dd804e9a14" providerId="ADAL" clId="{DF32FE09-68FD-4310-BB4D-A9A97CFE051A}" dt="2019-01-20T16:41:25.766" v="137" actId="14100"/>
          <ac:picMkLst>
            <pc:docMk/>
            <pc:sldMk cId="1271528756" sldId="265"/>
            <ac:picMk id="6" creationId="{53B49135-A956-4777-8512-41BF0A58C72E}"/>
          </ac:picMkLst>
        </pc:picChg>
      </pc:sldChg>
      <pc:sldChg chg="modSp">
        <pc:chgData name="Lucy Culp" userId="12b4a055-92e8-4b8a-85d9-97dd804e9a14" providerId="ADAL" clId="{DF32FE09-68FD-4310-BB4D-A9A97CFE051A}" dt="2019-01-20T16:52:46.048" v="453" actId="404"/>
        <pc:sldMkLst>
          <pc:docMk/>
          <pc:sldMk cId="974030795" sldId="266"/>
        </pc:sldMkLst>
        <pc:spChg chg="mod">
          <ac:chgData name="Lucy Culp" userId="12b4a055-92e8-4b8a-85d9-97dd804e9a14" providerId="ADAL" clId="{DF32FE09-68FD-4310-BB4D-A9A97CFE051A}" dt="2019-01-20T16:52:46.048" v="453" actId="404"/>
          <ac:spMkLst>
            <pc:docMk/>
            <pc:sldMk cId="974030795" sldId="266"/>
            <ac:spMk id="2" creationId="{00000000-0000-0000-0000-000000000000}"/>
          </ac:spMkLst>
        </pc:spChg>
        <pc:spChg chg="mod">
          <ac:chgData name="Lucy Culp" userId="12b4a055-92e8-4b8a-85d9-97dd804e9a14" providerId="ADAL" clId="{DF32FE09-68FD-4310-BB4D-A9A97CFE051A}" dt="2019-01-20T16:45:52.464" v="353" actId="20577"/>
          <ac:spMkLst>
            <pc:docMk/>
            <pc:sldMk cId="974030795" sldId="266"/>
            <ac:spMk id="3" creationId="{00000000-0000-0000-0000-000000000000}"/>
          </ac:spMkLst>
        </pc:spChg>
      </pc:sldChg>
      <pc:sldChg chg="addSp delSp modSp">
        <pc:chgData name="Lucy Culp" userId="12b4a055-92e8-4b8a-85d9-97dd804e9a14" providerId="ADAL" clId="{DF32FE09-68FD-4310-BB4D-A9A97CFE051A}" dt="2019-01-20T17:39:01.010" v="1512" actId="403"/>
        <pc:sldMkLst>
          <pc:docMk/>
          <pc:sldMk cId="267730484" sldId="267"/>
        </pc:sldMkLst>
        <pc:spChg chg="del mod">
          <ac:chgData name="Lucy Culp" userId="12b4a055-92e8-4b8a-85d9-97dd804e9a14" providerId="ADAL" clId="{DF32FE09-68FD-4310-BB4D-A9A97CFE051A}" dt="2019-01-20T16:48:20.248" v="362" actId="478"/>
          <ac:spMkLst>
            <pc:docMk/>
            <pc:sldMk cId="267730484" sldId="267"/>
            <ac:spMk id="2" creationId="{00000000-0000-0000-0000-000000000000}"/>
          </ac:spMkLst>
        </pc:spChg>
        <pc:spChg chg="del">
          <ac:chgData name="Lucy Culp" userId="12b4a055-92e8-4b8a-85d9-97dd804e9a14" providerId="ADAL" clId="{DF32FE09-68FD-4310-BB4D-A9A97CFE051A}" dt="2019-01-20T16:48:20.248" v="362" actId="478"/>
          <ac:spMkLst>
            <pc:docMk/>
            <pc:sldMk cId="267730484" sldId="267"/>
            <ac:spMk id="3" creationId="{00000000-0000-0000-0000-000000000000}"/>
          </ac:spMkLst>
        </pc:spChg>
        <pc:spChg chg="del">
          <ac:chgData name="Lucy Culp" userId="12b4a055-92e8-4b8a-85d9-97dd804e9a14" providerId="ADAL" clId="{DF32FE09-68FD-4310-BB4D-A9A97CFE051A}" dt="2019-01-20T16:48:20.248" v="362" actId="478"/>
          <ac:spMkLst>
            <pc:docMk/>
            <pc:sldMk cId="267730484" sldId="267"/>
            <ac:spMk id="4" creationId="{0D053E83-1900-DB43-BCAE-286B2D380EAB}"/>
          </ac:spMkLst>
        </pc:spChg>
        <pc:spChg chg="add del">
          <ac:chgData name="Lucy Culp" userId="12b4a055-92e8-4b8a-85d9-97dd804e9a14" providerId="ADAL" clId="{DF32FE09-68FD-4310-BB4D-A9A97CFE051A}" dt="2019-01-20T16:48:08.977" v="359"/>
          <ac:spMkLst>
            <pc:docMk/>
            <pc:sldMk cId="267730484" sldId="267"/>
            <ac:spMk id="5" creationId="{55C56B39-1E61-4397-9E92-76DE4EBF179D}"/>
          </ac:spMkLst>
        </pc:spChg>
        <pc:spChg chg="add del">
          <ac:chgData name="Lucy Culp" userId="12b4a055-92e8-4b8a-85d9-97dd804e9a14" providerId="ADAL" clId="{DF32FE09-68FD-4310-BB4D-A9A97CFE051A}" dt="2019-01-20T16:48:08.977" v="359"/>
          <ac:spMkLst>
            <pc:docMk/>
            <pc:sldMk cId="267730484" sldId="267"/>
            <ac:spMk id="6" creationId="{223F434A-630C-4573-91BB-A13E8880C2AE}"/>
          </ac:spMkLst>
        </pc:spChg>
        <pc:spChg chg="add del">
          <ac:chgData name="Lucy Culp" userId="12b4a055-92e8-4b8a-85d9-97dd804e9a14" providerId="ADAL" clId="{DF32FE09-68FD-4310-BB4D-A9A97CFE051A}" dt="2019-01-20T16:48:08.977" v="359"/>
          <ac:spMkLst>
            <pc:docMk/>
            <pc:sldMk cId="267730484" sldId="267"/>
            <ac:spMk id="7" creationId="{99B73AAC-CA6F-45BD-8604-44A112EA796D}"/>
          </ac:spMkLst>
        </pc:spChg>
        <pc:spChg chg="add del">
          <ac:chgData name="Lucy Culp" userId="12b4a055-92e8-4b8a-85d9-97dd804e9a14" providerId="ADAL" clId="{DF32FE09-68FD-4310-BB4D-A9A97CFE051A}" dt="2019-01-20T16:48:18.948" v="361"/>
          <ac:spMkLst>
            <pc:docMk/>
            <pc:sldMk cId="267730484" sldId="267"/>
            <ac:spMk id="8" creationId="{CD320847-A566-4CEF-924A-6681F1B3174A}"/>
          </ac:spMkLst>
        </pc:spChg>
        <pc:spChg chg="add del">
          <ac:chgData name="Lucy Culp" userId="12b4a055-92e8-4b8a-85d9-97dd804e9a14" providerId="ADAL" clId="{DF32FE09-68FD-4310-BB4D-A9A97CFE051A}" dt="2019-01-20T16:48:18.948" v="361"/>
          <ac:spMkLst>
            <pc:docMk/>
            <pc:sldMk cId="267730484" sldId="267"/>
            <ac:spMk id="9" creationId="{3F485103-9F81-4B8A-9ECD-27AF33174DC0}"/>
          </ac:spMkLst>
        </pc:spChg>
        <pc:spChg chg="add del">
          <ac:chgData name="Lucy Culp" userId="12b4a055-92e8-4b8a-85d9-97dd804e9a14" providerId="ADAL" clId="{DF32FE09-68FD-4310-BB4D-A9A97CFE051A}" dt="2019-01-20T16:48:18.948" v="361"/>
          <ac:spMkLst>
            <pc:docMk/>
            <pc:sldMk cId="267730484" sldId="267"/>
            <ac:spMk id="10" creationId="{F17A1A2E-1E7B-46DA-AE92-1934A977A680}"/>
          </ac:spMkLst>
        </pc:spChg>
        <pc:spChg chg="add mod">
          <ac:chgData name="Lucy Culp" userId="12b4a055-92e8-4b8a-85d9-97dd804e9a14" providerId="ADAL" clId="{DF32FE09-68FD-4310-BB4D-A9A97CFE051A}" dt="2019-01-20T16:52:56.780" v="455" actId="14100"/>
          <ac:spMkLst>
            <pc:docMk/>
            <pc:sldMk cId="267730484" sldId="267"/>
            <ac:spMk id="11" creationId="{EC2FA05F-F5D3-4588-A292-2A29FDB1BECD}"/>
          </ac:spMkLst>
        </pc:spChg>
        <pc:spChg chg="add del mod">
          <ac:chgData name="Lucy Culp" userId="12b4a055-92e8-4b8a-85d9-97dd804e9a14" providerId="ADAL" clId="{DF32FE09-68FD-4310-BB4D-A9A97CFE051A}" dt="2019-01-20T16:50:32.884" v="408" actId="478"/>
          <ac:spMkLst>
            <pc:docMk/>
            <pc:sldMk cId="267730484" sldId="267"/>
            <ac:spMk id="12" creationId="{510582BC-BAD8-4C48-BF6B-B4AEEB196275}"/>
          </ac:spMkLst>
        </pc:spChg>
        <pc:spChg chg="add mod">
          <ac:chgData name="Lucy Culp" userId="12b4a055-92e8-4b8a-85d9-97dd804e9a14" providerId="ADAL" clId="{DF32FE09-68FD-4310-BB4D-A9A97CFE051A}" dt="2019-01-20T16:48:31.158" v="364" actId="207"/>
          <ac:spMkLst>
            <pc:docMk/>
            <pc:sldMk cId="267730484" sldId="267"/>
            <ac:spMk id="13" creationId="{25D5FE8D-4F97-4023-A660-221BE47FDB56}"/>
          </ac:spMkLst>
        </pc:spChg>
        <pc:spChg chg="add mod">
          <ac:chgData name="Lucy Culp" userId="12b4a055-92e8-4b8a-85d9-97dd804e9a14" providerId="ADAL" clId="{DF32FE09-68FD-4310-BB4D-A9A97CFE051A}" dt="2019-01-20T17:39:01.010" v="1512" actId="403"/>
          <ac:spMkLst>
            <pc:docMk/>
            <pc:sldMk cId="267730484" sldId="267"/>
            <ac:spMk id="15" creationId="{C9FDAA15-5C08-49AB-A502-EFAE85C692BA}"/>
          </ac:spMkLst>
        </pc:spChg>
        <pc:picChg chg="add mod">
          <ac:chgData name="Lucy Culp" userId="12b4a055-92e8-4b8a-85d9-97dd804e9a14" providerId="ADAL" clId="{DF32FE09-68FD-4310-BB4D-A9A97CFE051A}" dt="2019-01-20T17:38:45.899" v="1506" actId="1076"/>
          <ac:picMkLst>
            <pc:docMk/>
            <pc:sldMk cId="267730484" sldId="267"/>
            <ac:picMk id="14" creationId="{BACF7DEE-51B6-4FC4-AB18-8BA93311A566}"/>
          </ac:picMkLst>
        </pc:picChg>
      </pc:sldChg>
      <pc:sldChg chg="add del">
        <pc:chgData name="Lucy Culp" userId="12b4a055-92e8-4b8a-85d9-97dd804e9a14" providerId="ADAL" clId="{DF32FE09-68FD-4310-BB4D-A9A97CFE051A}" dt="2019-01-20T16:57:42.538" v="727" actId="2696"/>
        <pc:sldMkLst>
          <pc:docMk/>
          <pc:sldMk cId="3057691527" sldId="268"/>
        </pc:sldMkLst>
      </pc:sldChg>
      <pc:sldChg chg="add del">
        <pc:chgData name="Lucy Culp" userId="12b4a055-92e8-4b8a-85d9-97dd804e9a14" providerId="ADAL" clId="{DF32FE09-68FD-4310-BB4D-A9A97CFE051A}" dt="2019-01-20T16:47:28.690" v="355" actId="2696"/>
        <pc:sldMkLst>
          <pc:docMk/>
          <pc:sldMk cId="4110808483" sldId="268"/>
        </pc:sldMkLst>
      </pc:sldChg>
      <pc:sldChg chg="addSp delSp modSp add del">
        <pc:chgData name="Lucy Culp" userId="12b4a055-92e8-4b8a-85d9-97dd804e9a14" providerId="ADAL" clId="{DF32FE09-68FD-4310-BB4D-A9A97CFE051A}" dt="2019-01-20T17:39:18.420" v="1513" actId="2696"/>
        <pc:sldMkLst>
          <pc:docMk/>
          <pc:sldMk cId="2631047991" sldId="269"/>
        </pc:sldMkLst>
        <pc:spChg chg="mod">
          <ac:chgData name="Lucy Culp" userId="12b4a055-92e8-4b8a-85d9-97dd804e9a14" providerId="ADAL" clId="{DF32FE09-68FD-4310-BB4D-A9A97CFE051A}" dt="2019-01-20T16:52:09.046" v="448" actId="20577"/>
          <ac:spMkLst>
            <pc:docMk/>
            <pc:sldMk cId="2631047991" sldId="269"/>
            <ac:spMk id="2" creationId="{00000000-0000-0000-0000-000000000000}"/>
          </ac:spMkLst>
        </pc:spChg>
        <pc:spChg chg="add mod">
          <ac:chgData name="Lucy Culp" userId="12b4a055-92e8-4b8a-85d9-97dd804e9a14" providerId="ADAL" clId="{DF32FE09-68FD-4310-BB4D-A9A97CFE051A}" dt="2019-01-20T16:57:06.907" v="726" actId="20577"/>
          <ac:spMkLst>
            <pc:docMk/>
            <pc:sldMk cId="2631047991" sldId="269"/>
            <ac:spMk id="7" creationId="{99DABDEA-DCF6-47FB-AB01-00BBA1257392}"/>
          </ac:spMkLst>
        </pc:spChg>
        <pc:picChg chg="del">
          <ac:chgData name="Lucy Culp" userId="12b4a055-92e8-4b8a-85d9-97dd804e9a14" providerId="ADAL" clId="{DF32FE09-68FD-4310-BB4D-A9A97CFE051A}" dt="2019-01-20T16:51:36.730" v="429" actId="478"/>
          <ac:picMkLst>
            <pc:docMk/>
            <pc:sldMk cId="2631047991" sldId="269"/>
            <ac:picMk id="6" creationId="{53B49135-A956-4777-8512-41BF0A58C72E}"/>
          </ac:picMkLst>
        </pc:picChg>
      </pc:sldChg>
      <pc:sldChg chg="add del">
        <pc:chgData name="Lucy Culp" userId="12b4a055-92e8-4b8a-85d9-97dd804e9a14" providerId="ADAL" clId="{DF32FE09-68FD-4310-BB4D-A9A97CFE051A}" dt="2019-01-20T16:58:08.299" v="731" actId="2696"/>
        <pc:sldMkLst>
          <pc:docMk/>
          <pc:sldMk cId="2541831643" sldId="270"/>
        </pc:sldMkLst>
      </pc:sldChg>
      <pc:sldChg chg="add del">
        <pc:chgData name="Lucy Culp" userId="12b4a055-92e8-4b8a-85d9-97dd804e9a14" providerId="ADAL" clId="{DF32FE09-68FD-4310-BB4D-A9A97CFE051A}" dt="2019-01-20T16:59:05.292" v="733" actId="2696"/>
        <pc:sldMkLst>
          <pc:docMk/>
          <pc:sldMk cId="2772634786" sldId="270"/>
        </pc:sldMkLst>
      </pc:sldChg>
      <pc:sldChg chg="add del">
        <pc:chgData name="Lucy Culp" userId="12b4a055-92e8-4b8a-85d9-97dd804e9a14" providerId="ADAL" clId="{DF32FE09-68FD-4310-BB4D-A9A97CFE051A}" dt="2019-01-20T16:58:01.789" v="729" actId="2696"/>
        <pc:sldMkLst>
          <pc:docMk/>
          <pc:sldMk cId="3740690199" sldId="270"/>
        </pc:sldMkLst>
      </pc:sldChg>
      <pc:sldChg chg="addSp modSp add">
        <pc:chgData name="Lucy Culp" userId="12b4a055-92e8-4b8a-85d9-97dd804e9a14" providerId="ADAL" clId="{DF32FE09-68FD-4310-BB4D-A9A97CFE051A}" dt="2019-01-20T17:05:13.308" v="1110" actId="14100"/>
        <pc:sldMkLst>
          <pc:docMk/>
          <pc:sldMk cId="4039388055" sldId="270"/>
        </pc:sldMkLst>
        <pc:spChg chg="add mod">
          <ac:chgData name="Lucy Culp" userId="12b4a055-92e8-4b8a-85d9-97dd804e9a14" providerId="ADAL" clId="{DF32FE09-68FD-4310-BB4D-A9A97CFE051A}" dt="2019-01-20T17:05:01.158" v="1108" actId="1076"/>
          <ac:spMkLst>
            <pc:docMk/>
            <pc:sldMk cId="4039388055" sldId="270"/>
            <ac:spMk id="2" creationId="{711D4B6A-402B-4651-BB6F-5049AFA3269D}"/>
          </ac:spMkLst>
        </pc:spChg>
        <pc:spChg chg="add mod">
          <ac:chgData name="Lucy Culp" userId="12b4a055-92e8-4b8a-85d9-97dd804e9a14" providerId="ADAL" clId="{DF32FE09-68FD-4310-BB4D-A9A97CFE051A}" dt="2019-01-20T17:05:04.888" v="1109" actId="1076"/>
          <ac:spMkLst>
            <pc:docMk/>
            <pc:sldMk cId="4039388055" sldId="270"/>
            <ac:spMk id="3" creationId="{91F65D1A-3543-4DD7-8F8D-A1A1E1FEC3F9}"/>
          </ac:spMkLst>
        </pc:spChg>
        <pc:graphicFrameChg chg="add mod">
          <ac:chgData name="Lucy Culp" userId="12b4a055-92e8-4b8a-85d9-97dd804e9a14" providerId="ADAL" clId="{DF32FE09-68FD-4310-BB4D-A9A97CFE051A}" dt="2019-01-20T17:05:13.308" v="1110" actId="14100"/>
          <ac:graphicFrameMkLst>
            <pc:docMk/>
            <pc:sldMk cId="4039388055" sldId="270"/>
            <ac:graphicFrameMk id="4" creationId="{AFAB3517-1C6C-4083-8B46-2DE452D0E422}"/>
          </ac:graphicFrameMkLst>
        </pc:graphicFrameChg>
      </pc:sldChg>
      <pc:sldChg chg="addSp delSp add del">
        <pc:chgData name="Lucy Culp" userId="12b4a055-92e8-4b8a-85d9-97dd804e9a14" providerId="ADAL" clId="{DF32FE09-68FD-4310-BB4D-A9A97CFE051A}" dt="2019-01-20T17:00:37.854" v="766" actId="2696"/>
        <pc:sldMkLst>
          <pc:docMk/>
          <pc:sldMk cId="3836316130" sldId="271"/>
        </pc:sldMkLst>
        <pc:spChg chg="add del">
          <ac:chgData name="Lucy Culp" userId="12b4a055-92e8-4b8a-85d9-97dd804e9a14" providerId="ADAL" clId="{DF32FE09-68FD-4310-BB4D-A9A97CFE051A}" dt="2019-01-20T17:00:35.827" v="765"/>
          <ac:spMkLst>
            <pc:docMk/>
            <pc:sldMk cId="3836316130" sldId="271"/>
            <ac:spMk id="2" creationId="{21F7AD26-2002-4950-B1C2-481EBBF6BB0F}"/>
          </ac:spMkLst>
        </pc:spChg>
      </pc:sldChg>
      <pc:sldChg chg="addSp delSp modSp add">
        <pc:chgData name="Lucy Culp" userId="12b4a055-92e8-4b8a-85d9-97dd804e9a14" providerId="ADAL" clId="{DF32FE09-68FD-4310-BB4D-A9A97CFE051A}" dt="2019-01-20T17:14:18.941" v="1159" actId="1076"/>
        <pc:sldMkLst>
          <pc:docMk/>
          <pc:sldMk cId="2419347461" sldId="272"/>
        </pc:sldMkLst>
        <pc:spChg chg="add mod">
          <ac:chgData name="Lucy Culp" userId="12b4a055-92e8-4b8a-85d9-97dd804e9a14" providerId="ADAL" clId="{DF32FE09-68FD-4310-BB4D-A9A97CFE051A}" dt="2019-01-20T17:14:18.941" v="1159" actId="1076"/>
          <ac:spMkLst>
            <pc:docMk/>
            <pc:sldMk cId="2419347461" sldId="272"/>
            <ac:spMk id="2" creationId="{6A81D7B0-04F4-48D7-B7FA-A53695B6F322}"/>
          </ac:spMkLst>
        </pc:spChg>
        <pc:picChg chg="add mod">
          <ac:chgData name="Lucy Culp" userId="12b4a055-92e8-4b8a-85d9-97dd804e9a14" providerId="ADAL" clId="{DF32FE09-68FD-4310-BB4D-A9A97CFE051A}" dt="2019-01-20T17:11:08.320" v="1157" actId="1076"/>
          <ac:picMkLst>
            <pc:docMk/>
            <pc:sldMk cId="2419347461" sldId="272"/>
            <ac:picMk id="4" creationId="{14AC0E55-0BE5-465C-A7DB-8A37ADB54F78}"/>
          </ac:picMkLst>
        </pc:picChg>
        <pc:picChg chg="add del mod">
          <ac:chgData name="Lucy Culp" userId="12b4a055-92e8-4b8a-85d9-97dd804e9a14" providerId="ADAL" clId="{DF32FE09-68FD-4310-BB4D-A9A97CFE051A}" dt="2019-01-20T17:07:42.696" v="1136" actId="478"/>
          <ac:picMkLst>
            <pc:docMk/>
            <pc:sldMk cId="2419347461" sldId="272"/>
            <ac:picMk id="1026" creationId="{73030C7D-2814-4863-B39E-8E93F2B6641A}"/>
          </ac:picMkLst>
        </pc:picChg>
      </pc:sldChg>
      <pc:sldChg chg="add del">
        <pc:chgData name="Lucy Culp" userId="12b4a055-92e8-4b8a-85d9-97dd804e9a14" providerId="ADAL" clId="{DF32FE09-68FD-4310-BB4D-A9A97CFE051A}" dt="2019-01-20T17:14:40.264" v="1162" actId="2696"/>
        <pc:sldMkLst>
          <pc:docMk/>
          <pc:sldMk cId="1922139431" sldId="273"/>
        </pc:sldMkLst>
      </pc:sldChg>
      <pc:sldChg chg="modSp add">
        <pc:chgData name="Lucy Culp" userId="12b4a055-92e8-4b8a-85d9-97dd804e9a14" providerId="ADAL" clId="{DF32FE09-68FD-4310-BB4D-A9A97CFE051A}" dt="2019-01-20T17:17:52.284" v="1401" actId="20577"/>
        <pc:sldMkLst>
          <pc:docMk/>
          <pc:sldMk cId="4090100889" sldId="273"/>
        </pc:sldMkLst>
        <pc:spChg chg="mod">
          <ac:chgData name="Lucy Culp" userId="12b4a055-92e8-4b8a-85d9-97dd804e9a14" providerId="ADAL" clId="{DF32FE09-68FD-4310-BB4D-A9A97CFE051A}" dt="2019-01-20T17:15:00.012" v="1196" actId="20577"/>
          <ac:spMkLst>
            <pc:docMk/>
            <pc:sldMk cId="4090100889" sldId="273"/>
            <ac:spMk id="2" creationId="{00000000-0000-0000-0000-000000000000}"/>
          </ac:spMkLst>
        </pc:spChg>
        <pc:spChg chg="mod">
          <ac:chgData name="Lucy Culp" userId="12b4a055-92e8-4b8a-85d9-97dd804e9a14" providerId="ADAL" clId="{DF32FE09-68FD-4310-BB4D-A9A97CFE051A}" dt="2019-01-20T17:17:52.284" v="1401" actId="20577"/>
          <ac:spMkLst>
            <pc:docMk/>
            <pc:sldMk cId="4090100889" sldId="273"/>
            <ac:spMk id="7" creationId="{99DABDEA-DCF6-47FB-AB01-00BBA1257392}"/>
          </ac:spMkLst>
        </pc:spChg>
      </pc:sldChg>
      <pc:sldChg chg="add del">
        <pc:chgData name="Lucy Culp" userId="12b4a055-92e8-4b8a-85d9-97dd804e9a14" providerId="ADAL" clId="{DF32FE09-68FD-4310-BB4D-A9A97CFE051A}" dt="2019-01-20T17:14:35.064" v="1160" actId="2696"/>
        <pc:sldMkLst>
          <pc:docMk/>
          <pc:sldMk cId="4180559534" sldId="273"/>
        </pc:sldMkLst>
      </pc:sldChg>
      <pc:sldChg chg="add del">
        <pc:chgData name="Lucy Culp" userId="12b4a055-92e8-4b8a-85d9-97dd804e9a14" providerId="ADAL" clId="{DF32FE09-68FD-4310-BB4D-A9A97CFE051A}" dt="2019-01-20T17:19:17.341" v="1404" actId="2696"/>
        <pc:sldMkLst>
          <pc:docMk/>
          <pc:sldMk cId="3577678379" sldId="274"/>
        </pc:sldMkLst>
      </pc:sldChg>
      <pc:sldChg chg="modSp add">
        <pc:chgData name="Lucy Culp" userId="12b4a055-92e8-4b8a-85d9-97dd804e9a14" providerId="ADAL" clId="{DF32FE09-68FD-4310-BB4D-A9A97CFE051A}" dt="2019-01-20T17:31:21.698" v="1505" actId="20577"/>
        <pc:sldMkLst>
          <pc:docMk/>
          <pc:sldMk cId="1034642762" sldId="275"/>
        </pc:sldMkLst>
        <pc:spChg chg="mod">
          <ac:chgData name="Lucy Culp" userId="12b4a055-92e8-4b8a-85d9-97dd804e9a14" providerId="ADAL" clId="{DF32FE09-68FD-4310-BB4D-A9A97CFE051A}" dt="2019-01-20T17:19:54.707" v="1419" actId="14100"/>
          <ac:spMkLst>
            <pc:docMk/>
            <pc:sldMk cId="1034642762" sldId="275"/>
            <ac:spMk id="2" creationId="{00000000-0000-0000-0000-000000000000}"/>
          </ac:spMkLst>
        </pc:spChg>
        <pc:spChg chg="mod">
          <ac:chgData name="Lucy Culp" userId="12b4a055-92e8-4b8a-85d9-97dd804e9a14" providerId="ADAL" clId="{DF32FE09-68FD-4310-BB4D-A9A97CFE051A}" dt="2019-01-20T17:31:21.698" v="1505" actId="20577"/>
          <ac:spMkLst>
            <pc:docMk/>
            <pc:sldMk cId="1034642762" sldId="275"/>
            <ac:spMk id="7" creationId="{99DABDEA-DCF6-47FB-AB01-00BBA1257392}"/>
          </ac:spMkLst>
        </pc:spChg>
      </pc:sldChg>
      <pc:sldChg chg="addSp modSp add">
        <pc:chgData name="Lucy Culp" userId="12b4a055-92e8-4b8a-85d9-97dd804e9a14" providerId="ADAL" clId="{DF32FE09-68FD-4310-BB4D-A9A97CFE051A}" dt="2019-01-21T14:26:13.832" v="2010" actId="6549"/>
        <pc:sldMkLst>
          <pc:docMk/>
          <pc:sldMk cId="4056058756" sldId="276"/>
        </pc:sldMkLst>
        <pc:spChg chg="add mod">
          <ac:chgData name="Lucy Culp" userId="12b4a055-92e8-4b8a-85d9-97dd804e9a14" providerId="ADAL" clId="{DF32FE09-68FD-4310-BB4D-A9A97CFE051A}" dt="2019-01-21T14:08:38.542" v="1524" actId="20577"/>
          <ac:spMkLst>
            <pc:docMk/>
            <pc:sldMk cId="4056058756" sldId="276"/>
            <ac:spMk id="2" creationId="{FEC11E29-649B-4889-9DFD-5874C4F86CBF}"/>
          </ac:spMkLst>
        </pc:spChg>
        <pc:spChg chg="add mod">
          <ac:chgData name="Lucy Culp" userId="12b4a055-92e8-4b8a-85d9-97dd804e9a14" providerId="ADAL" clId="{DF32FE09-68FD-4310-BB4D-A9A97CFE051A}" dt="2019-01-21T14:26:13.832" v="2010" actId="6549"/>
          <ac:spMkLst>
            <pc:docMk/>
            <pc:sldMk cId="4056058756" sldId="276"/>
            <ac:spMk id="3" creationId="{6AA6A904-49FA-4CCB-87DA-A9D800A19368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D46F148-9A0C-4DAD-9ACE-AEF5A0F89C38}" type="doc">
      <dgm:prSet loTypeId="urn:microsoft.com/office/officeart/2005/8/layout/equation1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7E65DAC9-1CEC-4EF5-80CE-544977D8547D}">
      <dgm:prSet phldrT="[Text]" custT="1"/>
      <dgm:spPr>
        <a:solidFill>
          <a:srgbClr val="002060"/>
        </a:solidFill>
      </dgm:spPr>
      <dgm:t>
        <a:bodyPr/>
        <a:lstStyle/>
        <a:p>
          <a:r>
            <a:rPr lang="en-US" sz="2400" b="1" dirty="0"/>
            <a:t>No mandate penalty</a:t>
          </a:r>
        </a:p>
      </dgm:t>
    </dgm:pt>
    <dgm:pt modelId="{9B0A1FD8-2AEB-4C09-9845-195AA7A06862}" type="parTrans" cxnId="{52EA7F4E-AA4F-417C-8AF5-AD4E0DFD8BCB}">
      <dgm:prSet/>
      <dgm:spPr/>
      <dgm:t>
        <a:bodyPr/>
        <a:lstStyle/>
        <a:p>
          <a:endParaRPr lang="en-US"/>
        </a:p>
      </dgm:t>
    </dgm:pt>
    <dgm:pt modelId="{8908D403-AF81-449E-ADDF-C31A12DD3BC5}" type="sibTrans" cxnId="{52EA7F4E-AA4F-417C-8AF5-AD4E0DFD8BCB}">
      <dgm:prSet/>
      <dgm:spPr>
        <a:solidFill>
          <a:srgbClr val="C00000"/>
        </a:solidFill>
      </dgm:spPr>
      <dgm:t>
        <a:bodyPr/>
        <a:lstStyle/>
        <a:p>
          <a:endParaRPr lang="en-US"/>
        </a:p>
      </dgm:t>
    </dgm:pt>
    <dgm:pt modelId="{C53E6B2B-B3E3-4CAA-93F3-28A8EE780BDF}">
      <dgm:prSet phldrT="[Text]" custT="1"/>
      <dgm:spPr>
        <a:solidFill>
          <a:srgbClr val="002060"/>
        </a:solidFill>
      </dgm:spPr>
      <dgm:t>
        <a:bodyPr/>
        <a:lstStyle/>
        <a:p>
          <a:r>
            <a:rPr lang="en-US" sz="2400" b="1" dirty="0"/>
            <a:t>Healthy risk leaves</a:t>
          </a:r>
        </a:p>
      </dgm:t>
    </dgm:pt>
    <dgm:pt modelId="{F07D7C55-F080-4343-B3F6-A37D5642A500}" type="parTrans" cxnId="{8FB66A01-074B-46B3-819D-699E3B37D6DF}">
      <dgm:prSet/>
      <dgm:spPr/>
      <dgm:t>
        <a:bodyPr/>
        <a:lstStyle/>
        <a:p>
          <a:endParaRPr lang="en-US"/>
        </a:p>
      </dgm:t>
    </dgm:pt>
    <dgm:pt modelId="{D2FFA2C4-6E1E-492E-AFDC-4B9DF6DFD248}" type="sibTrans" cxnId="{8FB66A01-074B-46B3-819D-699E3B37D6DF}">
      <dgm:prSet/>
      <dgm:spPr>
        <a:solidFill>
          <a:srgbClr val="C00000"/>
        </a:solidFill>
      </dgm:spPr>
      <dgm:t>
        <a:bodyPr/>
        <a:lstStyle/>
        <a:p>
          <a:endParaRPr lang="en-US"/>
        </a:p>
      </dgm:t>
    </dgm:pt>
    <dgm:pt modelId="{5F45D345-C671-47CB-86CB-4DD2FBA1D1D3}">
      <dgm:prSet phldrT="[Text]" custT="1"/>
      <dgm:spPr>
        <a:solidFill>
          <a:srgbClr val="002060"/>
        </a:solidFill>
      </dgm:spPr>
      <dgm:t>
        <a:bodyPr/>
        <a:lstStyle/>
        <a:p>
          <a:r>
            <a:rPr lang="en-US" sz="2400" b="1" dirty="0"/>
            <a:t>Sicker risk stays</a:t>
          </a:r>
        </a:p>
      </dgm:t>
    </dgm:pt>
    <dgm:pt modelId="{D9BB7F2C-0C13-432E-A3DF-3836203CA880}" type="parTrans" cxnId="{D939E016-8060-470A-BCA5-5565EF16E6F8}">
      <dgm:prSet/>
      <dgm:spPr/>
      <dgm:t>
        <a:bodyPr/>
        <a:lstStyle/>
        <a:p>
          <a:endParaRPr lang="en-US"/>
        </a:p>
      </dgm:t>
    </dgm:pt>
    <dgm:pt modelId="{19B83D57-3BEF-4C53-B8A5-68B9DB389BC4}" type="sibTrans" cxnId="{D939E016-8060-470A-BCA5-5565EF16E6F8}">
      <dgm:prSet/>
      <dgm:spPr>
        <a:solidFill>
          <a:srgbClr val="C00000"/>
        </a:solidFill>
      </dgm:spPr>
      <dgm:t>
        <a:bodyPr/>
        <a:lstStyle/>
        <a:p>
          <a:endParaRPr lang="en-US"/>
        </a:p>
      </dgm:t>
    </dgm:pt>
    <dgm:pt modelId="{D1F19003-C723-458E-B652-55937C94D2EE}">
      <dgm:prSet/>
      <dgm:spPr>
        <a:solidFill>
          <a:schemeClr val="bg1"/>
        </a:solidFill>
        <a:ln w="38100">
          <a:solidFill>
            <a:srgbClr val="002060"/>
          </a:solidFill>
        </a:ln>
      </dgm:spPr>
      <dgm:t>
        <a:bodyPr/>
        <a:lstStyle/>
        <a:p>
          <a:r>
            <a:rPr lang="en-US" b="1" dirty="0">
              <a:solidFill>
                <a:srgbClr val="002060"/>
              </a:solidFill>
            </a:rPr>
            <a:t>Segmented mkt.</a:t>
          </a:r>
        </a:p>
        <a:p>
          <a:r>
            <a:rPr lang="en-US" b="1" dirty="0">
              <a:solidFill>
                <a:srgbClr val="00B0F0"/>
              </a:solidFill>
            </a:rPr>
            <a:t>Higher Premiums </a:t>
          </a:r>
        </a:p>
        <a:p>
          <a:r>
            <a:rPr lang="en-US" b="1" dirty="0">
              <a:solidFill>
                <a:srgbClr val="002060"/>
              </a:solidFill>
            </a:rPr>
            <a:t>Fewer</a:t>
          </a:r>
          <a:r>
            <a:rPr lang="en-US" b="1" dirty="0"/>
            <a:t> </a:t>
          </a:r>
          <a:r>
            <a:rPr lang="en-US" b="1" dirty="0">
              <a:solidFill>
                <a:srgbClr val="002060"/>
              </a:solidFill>
            </a:rPr>
            <a:t>Options</a:t>
          </a:r>
        </a:p>
      </dgm:t>
    </dgm:pt>
    <dgm:pt modelId="{9D3C0A68-355C-4E9C-A866-DB43BDE0EBDD}" type="parTrans" cxnId="{D01019CE-3105-491E-9D3C-E1D62D6514E7}">
      <dgm:prSet/>
      <dgm:spPr/>
      <dgm:t>
        <a:bodyPr/>
        <a:lstStyle/>
        <a:p>
          <a:endParaRPr lang="en-US"/>
        </a:p>
      </dgm:t>
    </dgm:pt>
    <dgm:pt modelId="{6DBB92A8-29B9-4D45-BF61-D1BD5D11BE7F}" type="sibTrans" cxnId="{D01019CE-3105-491E-9D3C-E1D62D6514E7}">
      <dgm:prSet/>
      <dgm:spPr/>
      <dgm:t>
        <a:bodyPr/>
        <a:lstStyle/>
        <a:p>
          <a:endParaRPr lang="en-US"/>
        </a:p>
      </dgm:t>
    </dgm:pt>
    <dgm:pt modelId="{57502447-308D-479B-8370-554BFFCEDD2A}" type="pres">
      <dgm:prSet presAssocID="{AD46F148-9A0C-4DAD-9ACE-AEF5A0F89C38}" presName="linearFlow" presStyleCnt="0">
        <dgm:presLayoutVars>
          <dgm:dir/>
          <dgm:resizeHandles val="exact"/>
        </dgm:presLayoutVars>
      </dgm:prSet>
      <dgm:spPr/>
    </dgm:pt>
    <dgm:pt modelId="{C16EA625-4B54-4BE5-B30F-F7ED2EF70F29}" type="pres">
      <dgm:prSet presAssocID="{7E65DAC9-1CEC-4EF5-80CE-544977D8547D}" presName="node" presStyleLbl="node1" presStyleIdx="0" presStyleCnt="4" custScaleY="144388">
        <dgm:presLayoutVars>
          <dgm:bulletEnabled val="1"/>
        </dgm:presLayoutVars>
      </dgm:prSet>
      <dgm:spPr/>
    </dgm:pt>
    <dgm:pt modelId="{CF8C18EA-5642-4373-9B94-39647281B830}" type="pres">
      <dgm:prSet presAssocID="{8908D403-AF81-449E-ADDF-C31A12DD3BC5}" presName="spacerL" presStyleCnt="0"/>
      <dgm:spPr/>
    </dgm:pt>
    <dgm:pt modelId="{DD304F11-E84F-4BF0-97C0-646617337312}" type="pres">
      <dgm:prSet presAssocID="{8908D403-AF81-449E-ADDF-C31A12DD3BC5}" presName="sibTrans" presStyleLbl="sibTrans2D1" presStyleIdx="0" presStyleCnt="3"/>
      <dgm:spPr/>
    </dgm:pt>
    <dgm:pt modelId="{7C81EC39-F76F-4273-9220-0460586EBEA9}" type="pres">
      <dgm:prSet presAssocID="{8908D403-AF81-449E-ADDF-C31A12DD3BC5}" presName="spacerR" presStyleCnt="0"/>
      <dgm:spPr/>
    </dgm:pt>
    <dgm:pt modelId="{47D57C50-AFF7-4D44-B6EB-471669F6D621}" type="pres">
      <dgm:prSet presAssocID="{C53E6B2B-B3E3-4CAA-93F3-28A8EE780BDF}" presName="node" presStyleLbl="node1" presStyleIdx="1" presStyleCnt="4" custScaleY="146894">
        <dgm:presLayoutVars>
          <dgm:bulletEnabled val="1"/>
        </dgm:presLayoutVars>
      </dgm:prSet>
      <dgm:spPr/>
    </dgm:pt>
    <dgm:pt modelId="{77813B04-A559-4463-A809-75DF3DA22DD1}" type="pres">
      <dgm:prSet presAssocID="{D2FFA2C4-6E1E-492E-AFDC-4B9DF6DFD248}" presName="spacerL" presStyleCnt="0"/>
      <dgm:spPr/>
    </dgm:pt>
    <dgm:pt modelId="{1ED4F96F-A156-4948-8742-15B939F6D7A6}" type="pres">
      <dgm:prSet presAssocID="{D2FFA2C4-6E1E-492E-AFDC-4B9DF6DFD248}" presName="sibTrans" presStyleLbl="sibTrans2D1" presStyleIdx="1" presStyleCnt="3"/>
      <dgm:spPr/>
    </dgm:pt>
    <dgm:pt modelId="{5AC2C7BE-0989-44BA-9C97-746C0F341603}" type="pres">
      <dgm:prSet presAssocID="{D2FFA2C4-6E1E-492E-AFDC-4B9DF6DFD248}" presName="spacerR" presStyleCnt="0"/>
      <dgm:spPr/>
    </dgm:pt>
    <dgm:pt modelId="{6A3A60EF-D040-47F8-947E-2E81FC7FDF9B}" type="pres">
      <dgm:prSet presAssocID="{5F45D345-C671-47CB-86CB-4DD2FBA1D1D3}" presName="node" presStyleLbl="node1" presStyleIdx="2" presStyleCnt="4" custScaleY="139377">
        <dgm:presLayoutVars>
          <dgm:bulletEnabled val="1"/>
        </dgm:presLayoutVars>
      </dgm:prSet>
      <dgm:spPr/>
    </dgm:pt>
    <dgm:pt modelId="{AD53C4A1-4081-4788-9474-5F13366242C8}" type="pres">
      <dgm:prSet presAssocID="{19B83D57-3BEF-4C53-B8A5-68B9DB389BC4}" presName="spacerL" presStyleCnt="0"/>
      <dgm:spPr/>
    </dgm:pt>
    <dgm:pt modelId="{263A4BAB-712A-4342-A518-F590C5DFAD31}" type="pres">
      <dgm:prSet presAssocID="{19B83D57-3BEF-4C53-B8A5-68B9DB389BC4}" presName="sibTrans" presStyleLbl="sibTrans2D1" presStyleIdx="2" presStyleCnt="3"/>
      <dgm:spPr/>
    </dgm:pt>
    <dgm:pt modelId="{8945FDB9-A72D-4DFB-840D-33D7276016E7}" type="pres">
      <dgm:prSet presAssocID="{19B83D57-3BEF-4C53-B8A5-68B9DB389BC4}" presName="spacerR" presStyleCnt="0"/>
      <dgm:spPr/>
    </dgm:pt>
    <dgm:pt modelId="{8B1E7E73-8483-4AE5-96AF-0ECB0F9B01E1}" type="pres">
      <dgm:prSet presAssocID="{D1F19003-C723-458E-B652-55937C94D2EE}" presName="node" presStyleLbl="node1" presStyleIdx="3" presStyleCnt="4" custScaleY="151904">
        <dgm:presLayoutVars>
          <dgm:bulletEnabled val="1"/>
        </dgm:presLayoutVars>
      </dgm:prSet>
      <dgm:spPr/>
    </dgm:pt>
  </dgm:ptLst>
  <dgm:cxnLst>
    <dgm:cxn modelId="{8FB66A01-074B-46B3-819D-699E3B37D6DF}" srcId="{AD46F148-9A0C-4DAD-9ACE-AEF5A0F89C38}" destId="{C53E6B2B-B3E3-4CAA-93F3-28A8EE780BDF}" srcOrd="1" destOrd="0" parTransId="{F07D7C55-F080-4343-B3F6-A37D5642A500}" sibTransId="{D2FFA2C4-6E1E-492E-AFDC-4B9DF6DFD248}"/>
    <dgm:cxn modelId="{26D53305-084A-4084-81C3-ED64B4245A6C}" type="presOf" srcId="{C53E6B2B-B3E3-4CAA-93F3-28A8EE780BDF}" destId="{47D57C50-AFF7-4D44-B6EB-471669F6D621}" srcOrd="0" destOrd="0" presId="urn:microsoft.com/office/officeart/2005/8/layout/equation1"/>
    <dgm:cxn modelId="{D939E016-8060-470A-BCA5-5565EF16E6F8}" srcId="{AD46F148-9A0C-4DAD-9ACE-AEF5A0F89C38}" destId="{5F45D345-C671-47CB-86CB-4DD2FBA1D1D3}" srcOrd="2" destOrd="0" parTransId="{D9BB7F2C-0C13-432E-A3DF-3836203CA880}" sibTransId="{19B83D57-3BEF-4C53-B8A5-68B9DB389BC4}"/>
    <dgm:cxn modelId="{72DC9139-3730-4E4F-82E9-1B0959ED99F6}" type="presOf" srcId="{D1F19003-C723-458E-B652-55937C94D2EE}" destId="{8B1E7E73-8483-4AE5-96AF-0ECB0F9B01E1}" srcOrd="0" destOrd="0" presId="urn:microsoft.com/office/officeart/2005/8/layout/equation1"/>
    <dgm:cxn modelId="{C865503B-74FB-4670-8F4B-A5CD99985B21}" type="presOf" srcId="{AD46F148-9A0C-4DAD-9ACE-AEF5A0F89C38}" destId="{57502447-308D-479B-8370-554BFFCEDD2A}" srcOrd="0" destOrd="0" presId="urn:microsoft.com/office/officeart/2005/8/layout/equation1"/>
    <dgm:cxn modelId="{16701B45-7186-4392-8240-389998DA7A59}" type="presOf" srcId="{19B83D57-3BEF-4C53-B8A5-68B9DB389BC4}" destId="{263A4BAB-712A-4342-A518-F590C5DFAD31}" srcOrd="0" destOrd="0" presId="urn:microsoft.com/office/officeart/2005/8/layout/equation1"/>
    <dgm:cxn modelId="{52EA7F4E-AA4F-417C-8AF5-AD4E0DFD8BCB}" srcId="{AD46F148-9A0C-4DAD-9ACE-AEF5A0F89C38}" destId="{7E65DAC9-1CEC-4EF5-80CE-544977D8547D}" srcOrd="0" destOrd="0" parTransId="{9B0A1FD8-2AEB-4C09-9845-195AA7A06862}" sibTransId="{8908D403-AF81-449E-ADDF-C31A12DD3BC5}"/>
    <dgm:cxn modelId="{05EF8653-0EF5-4E89-B1DA-88E1CF20F59A}" type="presOf" srcId="{5F45D345-C671-47CB-86CB-4DD2FBA1D1D3}" destId="{6A3A60EF-D040-47F8-947E-2E81FC7FDF9B}" srcOrd="0" destOrd="0" presId="urn:microsoft.com/office/officeart/2005/8/layout/equation1"/>
    <dgm:cxn modelId="{431E8455-F14D-4AB0-86C1-258E986D0ED8}" type="presOf" srcId="{8908D403-AF81-449E-ADDF-C31A12DD3BC5}" destId="{DD304F11-E84F-4BF0-97C0-646617337312}" srcOrd="0" destOrd="0" presId="urn:microsoft.com/office/officeart/2005/8/layout/equation1"/>
    <dgm:cxn modelId="{49A59475-73F2-436C-99E5-82A2A682A0CE}" type="presOf" srcId="{D2FFA2C4-6E1E-492E-AFDC-4B9DF6DFD248}" destId="{1ED4F96F-A156-4948-8742-15B939F6D7A6}" srcOrd="0" destOrd="0" presId="urn:microsoft.com/office/officeart/2005/8/layout/equation1"/>
    <dgm:cxn modelId="{2388A283-7297-4AAD-BAF1-2249E7A2FAAF}" type="presOf" srcId="{7E65DAC9-1CEC-4EF5-80CE-544977D8547D}" destId="{C16EA625-4B54-4BE5-B30F-F7ED2EF70F29}" srcOrd="0" destOrd="0" presId="urn:microsoft.com/office/officeart/2005/8/layout/equation1"/>
    <dgm:cxn modelId="{D01019CE-3105-491E-9D3C-E1D62D6514E7}" srcId="{AD46F148-9A0C-4DAD-9ACE-AEF5A0F89C38}" destId="{D1F19003-C723-458E-B652-55937C94D2EE}" srcOrd="3" destOrd="0" parTransId="{9D3C0A68-355C-4E9C-A866-DB43BDE0EBDD}" sibTransId="{6DBB92A8-29B9-4D45-BF61-D1BD5D11BE7F}"/>
    <dgm:cxn modelId="{F44F0CDB-01F3-4ED7-9247-F748C97D4284}" type="presParOf" srcId="{57502447-308D-479B-8370-554BFFCEDD2A}" destId="{C16EA625-4B54-4BE5-B30F-F7ED2EF70F29}" srcOrd="0" destOrd="0" presId="urn:microsoft.com/office/officeart/2005/8/layout/equation1"/>
    <dgm:cxn modelId="{E7F9BC03-6045-452B-8226-435250C3437B}" type="presParOf" srcId="{57502447-308D-479B-8370-554BFFCEDD2A}" destId="{CF8C18EA-5642-4373-9B94-39647281B830}" srcOrd="1" destOrd="0" presId="urn:microsoft.com/office/officeart/2005/8/layout/equation1"/>
    <dgm:cxn modelId="{7E043142-BD5B-4327-9DCD-437F662238BB}" type="presParOf" srcId="{57502447-308D-479B-8370-554BFFCEDD2A}" destId="{DD304F11-E84F-4BF0-97C0-646617337312}" srcOrd="2" destOrd="0" presId="urn:microsoft.com/office/officeart/2005/8/layout/equation1"/>
    <dgm:cxn modelId="{8DA64264-60CB-48B0-BF31-AE11A138D619}" type="presParOf" srcId="{57502447-308D-479B-8370-554BFFCEDD2A}" destId="{7C81EC39-F76F-4273-9220-0460586EBEA9}" srcOrd="3" destOrd="0" presId="urn:microsoft.com/office/officeart/2005/8/layout/equation1"/>
    <dgm:cxn modelId="{FB8AFCD4-F95C-4B3A-A0EC-EFB9C603B9FA}" type="presParOf" srcId="{57502447-308D-479B-8370-554BFFCEDD2A}" destId="{47D57C50-AFF7-4D44-B6EB-471669F6D621}" srcOrd="4" destOrd="0" presId="urn:microsoft.com/office/officeart/2005/8/layout/equation1"/>
    <dgm:cxn modelId="{46966D13-733E-4805-B738-49486AD7CB44}" type="presParOf" srcId="{57502447-308D-479B-8370-554BFFCEDD2A}" destId="{77813B04-A559-4463-A809-75DF3DA22DD1}" srcOrd="5" destOrd="0" presId="urn:microsoft.com/office/officeart/2005/8/layout/equation1"/>
    <dgm:cxn modelId="{B9C534F5-AE87-4CE4-B428-BB50FD05CF06}" type="presParOf" srcId="{57502447-308D-479B-8370-554BFFCEDD2A}" destId="{1ED4F96F-A156-4948-8742-15B939F6D7A6}" srcOrd="6" destOrd="0" presId="urn:microsoft.com/office/officeart/2005/8/layout/equation1"/>
    <dgm:cxn modelId="{9376050A-D17E-4229-A043-CD291BF63403}" type="presParOf" srcId="{57502447-308D-479B-8370-554BFFCEDD2A}" destId="{5AC2C7BE-0989-44BA-9C97-746C0F341603}" srcOrd="7" destOrd="0" presId="urn:microsoft.com/office/officeart/2005/8/layout/equation1"/>
    <dgm:cxn modelId="{16E518B6-67CA-431A-80DC-F0DE447C92EA}" type="presParOf" srcId="{57502447-308D-479B-8370-554BFFCEDD2A}" destId="{6A3A60EF-D040-47F8-947E-2E81FC7FDF9B}" srcOrd="8" destOrd="0" presId="urn:microsoft.com/office/officeart/2005/8/layout/equation1"/>
    <dgm:cxn modelId="{ECA2E268-6770-4743-B3F7-8142169749F4}" type="presParOf" srcId="{57502447-308D-479B-8370-554BFFCEDD2A}" destId="{AD53C4A1-4081-4788-9474-5F13366242C8}" srcOrd="9" destOrd="0" presId="urn:microsoft.com/office/officeart/2005/8/layout/equation1"/>
    <dgm:cxn modelId="{9048AA59-F954-4A19-859C-1C9DB6D17A82}" type="presParOf" srcId="{57502447-308D-479B-8370-554BFFCEDD2A}" destId="{263A4BAB-712A-4342-A518-F590C5DFAD31}" srcOrd="10" destOrd="0" presId="urn:microsoft.com/office/officeart/2005/8/layout/equation1"/>
    <dgm:cxn modelId="{6DD27A1B-9E65-4B97-B1C5-18662B02D5A0}" type="presParOf" srcId="{57502447-308D-479B-8370-554BFFCEDD2A}" destId="{8945FDB9-A72D-4DFB-840D-33D7276016E7}" srcOrd="11" destOrd="0" presId="urn:microsoft.com/office/officeart/2005/8/layout/equation1"/>
    <dgm:cxn modelId="{8CE75289-1741-44D1-A3F7-A078782ACBDF}" type="presParOf" srcId="{57502447-308D-479B-8370-554BFFCEDD2A}" destId="{8B1E7E73-8483-4AE5-96AF-0ECB0F9B01E1}" srcOrd="12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6EA625-4B54-4BE5-B30F-F7ED2EF70F29}">
      <dsp:nvSpPr>
        <dsp:cNvPr id="0" name=""/>
        <dsp:cNvSpPr/>
      </dsp:nvSpPr>
      <dsp:spPr>
        <a:xfrm>
          <a:off x="6586" y="178731"/>
          <a:ext cx="1829769" cy="2641967"/>
        </a:xfrm>
        <a:prstGeom prst="ellipse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No mandate penalty</a:t>
          </a:r>
        </a:p>
      </dsp:txBody>
      <dsp:txXfrm>
        <a:off x="274549" y="565638"/>
        <a:ext cx="1293843" cy="1868153"/>
      </dsp:txXfrm>
    </dsp:sp>
    <dsp:sp modelId="{DD304F11-E84F-4BF0-97C0-646617337312}">
      <dsp:nvSpPr>
        <dsp:cNvPr id="0" name=""/>
        <dsp:cNvSpPr/>
      </dsp:nvSpPr>
      <dsp:spPr>
        <a:xfrm>
          <a:off x="1984932" y="969082"/>
          <a:ext cx="1061266" cy="1061266"/>
        </a:xfrm>
        <a:prstGeom prst="mathPlus">
          <a:avLst/>
        </a:prstGeom>
        <a:solidFill>
          <a:srgbClr val="C0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>
        <a:off x="2125603" y="1374910"/>
        <a:ext cx="779924" cy="249610"/>
      </dsp:txXfrm>
    </dsp:sp>
    <dsp:sp modelId="{47D57C50-AFF7-4D44-B6EB-471669F6D621}">
      <dsp:nvSpPr>
        <dsp:cNvPr id="0" name=""/>
        <dsp:cNvSpPr/>
      </dsp:nvSpPr>
      <dsp:spPr>
        <a:xfrm>
          <a:off x="3194776" y="155804"/>
          <a:ext cx="1829769" cy="2687821"/>
        </a:xfrm>
        <a:prstGeom prst="ellipse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Healthy risk leaves</a:t>
          </a:r>
        </a:p>
      </dsp:txBody>
      <dsp:txXfrm>
        <a:off x="3462739" y="549426"/>
        <a:ext cx="1293843" cy="1900577"/>
      </dsp:txXfrm>
    </dsp:sp>
    <dsp:sp modelId="{1ED4F96F-A156-4948-8742-15B939F6D7A6}">
      <dsp:nvSpPr>
        <dsp:cNvPr id="0" name=""/>
        <dsp:cNvSpPr/>
      </dsp:nvSpPr>
      <dsp:spPr>
        <a:xfrm>
          <a:off x="5173122" y="969082"/>
          <a:ext cx="1061266" cy="1061266"/>
        </a:xfrm>
        <a:prstGeom prst="mathPlus">
          <a:avLst/>
        </a:prstGeom>
        <a:solidFill>
          <a:srgbClr val="C0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>
        <a:off x="5313793" y="1374910"/>
        <a:ext cx="779924" cy="249610"/>
      </dsp:txXfrm>
    </dsp:sp>
    <dsp:sp modelId="{6A3A60EF-D040-47F8-947E-2E81FC7FDF9B}">
      <dsp:nvSpPr>
        <dsp:cNvPr id="0" name=""/>
        <dsp:cNvSpPr/>
      </dsp:nvSpPr>
      <dsp:spPr>
        <a:xfrm>
          <a:off x="6382966" y="224576"/>
          <a:ext cx="1829769" cy="2550277"/>
        </a:xfrm>
        <a:prstGeom prst="ellipse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Sicker risk stays</a:t>
          </a:r>
        </a:p>
      </dsp:txBody>
      <dsp:txXfrm>
        <a:off x="6650929" y="598055"/>
        <a:ext cx="1293843" cy="1803319"/>
      </dsp:txXfrm>
    </dsp:sp>
    <dsp:sp modelId="{263A4BAB-712A-4342-A518-F590C5DFAD31}">
      <dsp:nvSpPr>
        <dsp:cNvPr id="0" name=""/>
        <dsp:cNvSpPr/>
      </dsp:nvSpPr>
      <dsp:spPr>
        <a:xfrm>
          <a:off x="8361313" y="969082"/>
          <a:ext cx="1061266" cy="1061266"/>
        </a:xfrm>
        <a:prstGeom prst="mathEqual">
          <a:avLst/>
        </a:prstGeom>
        <a:solidFill>
          <a:srgbClr val="C0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>
        <a:off x="8501984" y="1187703"/>
        <a:ext cx="779924" cy="624024"/>
      </dsp:txXfrm>
    </dsp:sp>
    <dsp:sp modelId="{8B1E7E73-8483-4AE5-96AF-0ECB0F9B01E1}">
      <dsp:nvSpPr>
        <dsp:cNvPr id="0" name=""/>
        <dsp:cNvSpPr/>
      </dsp:nvSpPr>
      <dsp:spPr>
        <a:xfrm>
          <a:off x="9571156" y="109969"/>
          <a:ext cx="1829769" cy="2779492"/>
        </a:xfrm>
        <a:prstGeom prst="ellipse">
          <a:avLst/>
        </a:prstGeom>
        <a:solidFill>
          <a:schemeClr val="bg1"/>
        </a:solidFill>
        <a:ln w="381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rgbClr val="002060"/>
              </a:solidFill>
            </a:rPr>
            <a:t>Segmented mkt.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rgbClr val="00B0F0"/>
              </a:solidFill>
            </a:rPr>
            <a:t>Higher Premiums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rgbClr val="002060"/>
              </a:solidFill>
            </a:rPr>
            <a:t>Fewer</a:t>
          </a:r>
          <a:r>
            <a:rPr lang="en-US" sz="2000" b="1" kern="1200" dirty="0"/>
            <a:t> </a:t>
          </a:r>
          <a:r>
            <a:rPr lang="en-US" sz="2000" b="1" kern="1200" dirty="0">
              <a:solidFill>
                <a:srgbClr val="002060"/>
              </a:solidFill>
            </a:rPr>
            <a:t>Options</a:t>
          </a:r>
        </a:p>
      </dsp:txBody>
      <dsp:txXfrm>
        <a:off x="9839119" y="517016"/>
        <a:ext cx="1293843" cy="19653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49BB0E-4FBC-3646-922E-B3EE5123099C}" type="datetimeFigureOut">
              <a:rPr lang="en-US" smtClean="0"/>
              <a:t>1/20/2019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7E5D83-AD5B-4D48-B55A-D6E9EDB1B5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390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6503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0792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9577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4620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824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1631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6068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0307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9401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194"/>
            <a:ext cx="12192000" cy="6870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056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75" y="-59267"/>
            <a:ext cx="12281678" cy="6917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401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759"/>
            <a:ext cx="12192000" cy="6866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986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764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392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6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231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0"/>
            <a:ext cx="121656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22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70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330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003"/>
            <a:ext cx="12186175" cy="6873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163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595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17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familiesusa.org/initiatives/defending-health-care-2018" TargetMode="External"/><Relationship Id="rId3" Type="http://schemas.openxmlformats.org/officeDocument/2006/relationships/hyperlink" Target="https://www.cbpp.org/topics/health" TargetMode="External"/><Relationship Id="rId7" Type="http://schemas.openxmlformats.org/officeDocument/2006/relationships/hyperlink" Target="https://familiesusa.org/product/restrictive-medicaid-1115-waivers-status-states" TargetMode="External"/><Relationship Id="rId2" Type="http://schemas.openxmlformats.org/officeDocument/2006/relationships/hyperlink" Target="https://www.heart.org/en/about-us/policy-research/advocacy-fact-sheets" TargetMode="External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ccf.georgetown.edu/" TargetMode="External"/><Relationship Id="rId5" Type="http://schemas.openxmlformats.org/officeDocument/2006/relationships/hyperlink" Target="https://chir.georgetown.edu/" TargetMode="External"/><Relationship Id="rId4" Type="http://schemas.openxmlformats.org/officeDocument/2006/relationships/hyperlink" Target="https://www.communitycatalyst.org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06769" y="3280229"/>
            <a:ext cx="6161649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Fighting Back Against Health Reform Sabotage</a:t>
            </a:r>
          </a:p>
          <a:p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Lucy Culp</a:t>
            </a:r>
          </a:p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Director, Campaign Strategy and Management</a:t>
            </a:r>
          </a:p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American Heart Association</a:t>
            </a:r>
          </a:p>
        </p:txBody>
      </p:sp>
    </p:spTree>
    <p:extLst>
      <p:ext uri="{BB962C8B-B14F-4D97-AF65-F5344CB8AC3E}">
        <p14:creationId xmlns:p14="http://schemas.microsoft.com/office/powerpoint/2010/main" val="3491118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74779" y="276062"/>
            <a:ext cx="104371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Sabotage: in all shapes and sizes</a:t>
            </a:r>
            <a:endParaRPr lang="en-US" sz="10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F4E2843-D725-C146-B6C3-0B10DE88F49B}"/>
              </a:ext>
            </a:extLst>
          </p:cNvPr>
          <p:cNvSpPr txBox="1">
            <a:spLocks/>
          </p:cNvSpPr>
          <p:nvPr/>
        </p:nvSpPr>
        <p:spPr>
          <a:xfrm>
            <a:off x="165203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F1B64E4-0858-884D-A3E7-5BF4C84D941C}" type="slidenum">
              <a:rPr lang="en-US" smtClean="0">
                <a:solidFill>
                  <a:schemeClr val="tx1"/>
                </a:solidFill>
              </a:rPr>
              <a:t>2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Picture 5" descr="A pile of fruit&#10;&#10;Description automatically generated">
            <a:extLst>
              <a:ext uri="{FF2B5EF4-FFF2-40B4-BE49-F238E27FC236}">
                <a16:creationId xmlns:a16="http://schemas.microsoft.com/office/drawing/2014/main" id="{53B49135-A956-4777-8512-41BF0A58C7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2491" y="1463040"/>
            <a:ext cx="8047773" cy="4231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5287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74779" y="276062"/>
            <a:ext cx="103246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6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Private Insurance Market</a:t>
            </a:r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1218" y="1266079"/>
            <a:ext cx="940599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Cuts to outreach and enrollment assistance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Changes to Essential Health Benefits (EHB) starting in 2020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New guidance on 1332 waivers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Proliferation of non-compliant plans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BBD15D-9488-5C48-80E4-DA56BA52CB07}"/>
              </a:ext>
            </a:extLst>
          </p:cNvPr>
          <p:cNvSpPr txBox="1">
            <a:spLocks/>
          </p:cNvSpPr>
          <p:nvPr/>
        </p:nvSpPr>
        <p:spPr>
          <a:xfrm>
            <a:off x="165203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333923F-7EF7-514F-AA4B-BB76BAB466F0}" type="slidenum">
              <a:rPr lang="en-US" smtClean="0">
                <a:solidFill>
                  <a:schemeClr val="bg1"/>
                </a:solidFill>
              </a:rPr>
              <a:t>3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0307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EC2FA05F-F5D3-4588-A292-2A29FDB1BECD}"/>
              </a:ext>
            </a:extLst>
          </p:cNvPr>
          <p:cNvSpPr txBox="1"/>
          <p:nvPr/>
        </p:nvSpPr>
        <p:spPr>
          <a:xfrm>
            <a:off x="774778" y="276062"/>
            <a:ext cx="114172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Plenty of non-compliant plans in the sea</a:t>
            </a:r>
            <a:endParaRPr lang="en-US" sz="10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25D5FE8D-4F97-4023-A660-221BE47FDB56}"/>
              </a:ext>
            </a:extLst>
          </p:cNvPr>
          <p:cNvSpPr txBox="1">
            <a:spLocks/>
          </p:cNvSpPr>
          <p:nvPr/>
        </p:nvSpPr>
        <p:spPr>
          <a:xfrm>
            <a:off x="165203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333923F-7EF7-514F-AA4B-BB76BAB466F0}" type="slidenum">
              <a:rPr lang="en-US" smtClean="0">
                <a:solidFill>
                  <a:schemeClr val="tx1"/>
                </a:solidFill>
              </a:rPr>
              <a:t>4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4" name="Content Placeholder 5" descr="The IPKat: Wednesday whimsies">
            <a:extLst>
              <a:ext uri="{FF2B5EF4-FFF2-40B4-BE49-F238E27FC236}">
                <a16:creationId xmlns:a16="http://schemas.microsoft.com/office/drawing/2014/main" id="{BACF7DEE-51B6-4FC4-AB18-8BA93311A566}"/>
              </a:ext>
            </a:extLst>
          </p:cNvPr>
          <p:cNvPicPr>
            <a:picLocks noGrp="1"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97" y="1321451"/>
            <a:ext cx="6541075" cy="4905806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C9FDAA15-5C08-49AB-A502-EFAE85C692BA}"/>
              </a:ext>
            </a:extLst>
          </p:cNvPr>
          <p:cNvSpPr/>
          <p:nvPr/>
        </p:nvSpPr>
        <p:spPr>
          <a:xfrm>
            <a:off x="7774745" y="1745624"/>
            <a:ext cx="4224997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Short Term, Limited Duration Insurance (STLDI)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Association Health Plans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Healthcare Sharing Ministries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Transitional Plans</a:t>
            </a:r>
          </a:p>
        </p:txBody>
      </p:sp>
    </p:spTree>
    <p:extLst>
      <p:ext uri="{BB962C8B-B14F-4D97-AF65-F5344CB8AC3E}">
        <p14:creationId xmlns:p14="http://schemas.microsoft.com/office/powerpoint/2010/main" val="2677304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11D4B6A-402B-4651-BB6F-5049AFA3269D}"/>
              </a:ext>
            </a:extLst>
          </p:cNvPr>
          <p:cNvSpPr txBox="1"/>
          <p:nvPr/>
        </p:nvSpPr>
        <p:spPr>
          <a:xfrm>
            <a:off x="774779" y="73855"/>
            <a:ext cx="104371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Impact on Consumers and </a:t>
            </a:r>
          </a:p>
          <a:p>
            <a:pPr algn="l"/>
            <a:r>
              <a:rPr lang="en-US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ACA Marketplaces</a:t>
            </a:r>
            <a:endParaRPr lang="en-US" sz="10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1F65D1A-3543-4DD7-8F8D-A1A1E1FEC3F9}"/>
              </a:ext>
            </a:extLst>
          </p:cNvPr>
          <p:cNvSpPr txBox="1"/>
          <p:nvPr/>
        </p:nvSpPr>
        <p:spPr>
          <a:xfrm>
            <a:off x="975963" y="1828181"/>
            <a:ext cx="940599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Inadequate coverage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Preexisting condition exclusions and denials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Serious risk of incurring medical debt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History of fraud and unpaid claims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AFAB3517-1C6C-4083-8B46-2DE452D0E42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48550768"/>
              </p:ext>
            </p:extLst>
          </p:nvPr>
        </p:nvGraphicFramePr>
        <p:xfrm>
          <a:off x="464235" y="3784714"/>
          <a:ext cx="11407512" cy="29994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393880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A81D7B0-04F4-48D7-B7FA-A53695B6F322}"/>
              </a:ext>
            </a:extLst>
          </p:cNvPr>
          <p:cNvSpPr txBox="1"/>
          <p:nvPr/>
        </p:nvSpPr>
        <p:spPr>
          <a:xfrm>
            <a:off x="774778" y="276062"/>
            <a:ext cx="114172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Medicaid Waiver Whack-a-mole</a:t>
            </a:r>
            <a:endParaRPr lang="en-US" sz="10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14AC0E55-0BE5-465C-A7DB-8A37ADB54F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2185" y="1729476"/>
            <a:ext cx="6738424" cy="3798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3474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74779" y="276062"/>
            <a:ext cx="104371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Barriers to Medicaid Coverage</a:t>
            </a:r>
            <a:endParaRPr lang="en-US" sz="10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F4E2843-D725-C146-B6C3-0B10DE88F49B}"/>
              </a:ext>
            </a:extLst>
          </p:cNvPr>
          <p:cNvSpPr txBox="1">
            <a:spLocks/>
          </p:cNvSpPr>
          <p:nvPr/>
        </p:nvSpPr>
        <p:spPr>
          <a:xfrm>
            <a:off x="165203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F1B64E4-0858-884D-A3E7-5BF4C84D941C}" type="slidenum">
              <a:rPr lang="en-US" smtClean="0">
                <a:solidFill>
                  <a:schemeClr val="tx1"/>
                </a:solidFill>
              </a:rPr>
              <a:t>7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9DABDEA-DCF6-47FB-AB01-00BBA1257392}"/>
              </a:ext>
            </a:extLst>
          </p:cNvPr>
          <p:cNvSpPr txBox="1"/>
          <p:nvPr/>
        </p:nvSpPr>
        <p:spPr>
          <a:xfrm>
            <a:off x="821218" y="1266079"/>
            <a:ext cx="940599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CMS Medicaid Director letter opened the door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Work requirements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Additional co-pays and cost sharing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Lock-outs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Eliminating benefits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Eliminating retroactive eligibility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Times limits	</a:t>
            </a:r>
          </a:p>
        </p:txBody>
      </p:sp>
    </p:spTree>
    <p:extLst>
      <p:ext uri="{BB962C8B-B14F-4D97-AF65-F5344CB8AC3E}">
        <p14:creationId xmlns:p14="http://schemas.microsoft.com/office/powerpoint/2010/main" val="40901008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25415" y="276062"/>
            <a:ext cx="100865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Fighting back!</a:t>
            </a:r>
            <a:endParaRPr lang="en-US" sz="10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F4E2843-D725-C146-B6C3-0B10DE88F49B}"/>
              </a:ext>
            </a:extLst>
          </p:cNvPr>
          <p:cNvSpPr txBox="1">
            <a:spLocks/>
          </p:cNvSpPr>
          <p:nvPr/>
        </p:nvSpPr>
        <p:spPr>
          <a:xfrm>
            <a:off x="165203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F1B64E4-0858-884D-A3E7-5BF4C84D941C}" type="slidenum">
              <a:rPr lang="en-US" smtClean="0">
                <a:solidFill>
                  <a:schemeClr val="tx1"/>
                </a:solidFill>
              </a:rPr>
              <a:t>8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9DABDEA-DCF6-47FB-AB01-00BBA1257392}"/>
              </a:ext>
            </a:extLst>
          </p:cNvPr>
          <p:cNvSpPr txBox="1"/>
          <p:nvPr/>
        </p:nvSpPr>
        <p:spPr>
          <a:xfrm>
            <a:off x="1125414" y="1266079"/>
            <a:ext cx="9101797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Expand Medicaid and fight restrictive waivers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Maintain and strengthen EHB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Expand enrollment in comprehensive coverage and foster market stability: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State reinsurance programs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State-level individual mandates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Limit the spread of short-term plans and other skimpy coverage </a:t>
            </a:r>
          </a:p>
        </p:txBody>
      </p:sp>
    </p:spTree>
    <p:extLst>
      <p:ext uri="{BB962C8B-B14F-4D97-AF65-F5344CB8AC3E}">
        <p14:creationId xmlns:p14="http://schemas.microsoft.com/office/powerpoint/2010/main" val="10346427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EC11E29-649B-4889-9DFD-5874C4F86CBF}"/>
              </a:ext>
            </a:extLst>
          </p:cNvPr>
          <p:cNvSpPr txBox="1"/>
          <p:nvPr/>
        </p:nvSpPr>
        <p:spPr>
          <a:xfrm>
            <a:off x="1125415" y="276062"/>
            <a:ext cx="100865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Resources</a:t>
            </a:r>
            <a:endParaRPr lang="en-US" sz="10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AA6A904-49FA-4CCB-87DA-A9D800A19368}"/>
              </a:ext>
            </a:extLst>
          </p:cNvPr>
          <p:cNvSpPr txBox="1"/>
          <p:nvPr/>
        </p:nvSpPr>
        <p:spPr>
          <a:xfrm>
            <a:off x="1125414" y="1266079"/>
            <a:ext cx="1008653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American Heart Association: 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hlinkClick r:id="rId2"/>
              </a:rPr>
              <a:t>https://www.heart.org/en/about-us/policy-research/advocacy-fact-sheets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Center on Budget and Policy Priorities: 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hlinkClick r:id="rId3"/>
              </a:rPr>
              <a:t>https://www.cbpp.org/topics/health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Community Catalyst: 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hlinkClick r:id="rId4"/>
              </a:rPr>
              <a:t>https://www.communitycatalyst.org/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Georgetown University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Center on Health Insurance Reforms: 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hlinkClick r:id="rId5"/>
              </a:rPr>
              <a:t>https://chir.georgetown.edu/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Center for Children and Families: 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hlinkClick r:id="rId6"/>
              </a:rPr>
              <a:t>https://ccf.georgetown.edu/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Families USA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Medicaid waivers: 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hlinkClick r:id="rId7"/>
              </a:rPr>
              <a:t>https://familiesusa.org/product/restrictive-medicaid-1115-waivers-status-states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Defending Healthcare: 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hlinkClick r:id="rId8"/>
              </a:rPr>
              <a:t>https://familiesusa.org/initiatives/defending-health-care-2018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 lvl="1"/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/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Contact me at:  lucy.culp@heart.org</a:t>
            </a:r>
          </a:p>
        </p:txBody>
      </p:sp>
    </p:spTree>
    <p:extLst>
      <p:ext uri="{BB962C8B-B14F-4D97-AF65-F5344CB8AC3E}">
        <p14:creationId xmlns:p14="http://schemas.microsoft.com/office/powerpoint/2010/main" val="4056058756"/>
      </p:ext>
    </p:extLst>
  </p:cSld>
  <p:clrMapOvr>
    <a:masterClrMapping/>
  </p:clrMapOvr>
</p:sld>
</file>

<file path=ppt/theme/theme1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7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8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5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6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haredContentType xmlns="Microsoft.SharePoint.Taxonomy.ContentTypeSync" SourceId="f4f22ede-e726-4d3d-b195-8dfd25ae0d91" ContentTypeId="0x01" PreviousValue="false"/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B101EF8EF305046BF71A186E043481E" ma:contentTypeVersion="34" ma:contentTypeDescription="Create a new document." ma:contentTypeScope="" ma:versionID="c7c774a0d1fb008830e75a24df5ffaf9">
  <xsd:schema xmlns:xsd="http://www.w3.org/2001/XMLSchema" xmlns:xs="http://www.w3.org/2001/XMLSchema" xmlns:p="http://schemas.microsoft.com/office/2006/metadata/properties" xmlns:ns2="daaf8d6d-a1aa-4eed-9bc9-593e90a0c9e0" xmlns:ns3="b09996c2-5667-4970-a055-25e6ee7a09e4" xmlns:ns4="f0f104b4-fe37-4c35-89d0-bc7acdee3ad6" targetNamespace="http://schemas.microsoft.com/office/2006/metadata/properties" ma:root="true" ma:fieldsID="88cb315344ce30a69bb4a037684ea7f3" ns2:_="" ns3:_="" ns4:_="">
    <xsd:import namespace="daaf8d6d-a1aa-4eed-9bc9-593e90a0c9e0"/>
    <xsd:import namespace="b09996c2-5667-4970-a055-25e6ee7a09e4"/>
    <xsd:import namespace="f0f104b4-fe37-4c35-89d0-bc7acdee3ad6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2:LastSharedByUser" minOccurs="0"/>
                <xsd:element ref="ns2:LastSharedByTime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af8d6d-a1aa-4eed-9bc9-593e90a0c9e0" elementFormDefault="qualified">
    <xsd:import namespace="http://schemas.microsoft.com/office/2006/documentManagement/types"/>
    <xsd:import namespace="http://schemas.microsoft.com/office/infopath/2007/PartnerControls"/>
    <xsd:element name="LastSharedByUser" ma:index="9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0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9996c2-5667-4970-a055-25e6ee7a09e4" elementFormDefault="qualified">
    <xsd:import namespace="http://schemas.microsoft.com/office/2006/documentManagement/types"/>
    <xsd:import namespace="http://schemas.microsoft.com/office/infopath/2007/PartnerControls"/>
    <xsd:element name="SharedWithUsers" ma:index="7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8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f104b4-fe37-4c35-89d0-bc7acdee3ad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internalName="MediaServiceAutoTags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6" ma:displayName="Content Type"/>
        <xsd:element ref="dc:title" minOccurs="0" maxOccurs="1" ma:index="0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76A315A-4FA4-4949-BCE3-9F9554369F4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5966855-2828-4635-B10C-99B93DCCE776}">
  <ds:schemaRefs>
    <ds:schemaRef ds:uri="Microsoft.SharePoint.Taxonomy.ContentTypeSync"/>
  </ds:schemaRefs>
</ds:datastoreItem>
</file>

<file path=customXml/itemProps3.xml><?xml version="1.0" encoding="utf-8"?>
<ds:datastoreItem xmlns:ds="http://schemas.openxmlformats.org/officeDocument/2006/customXml" ds:itemID="{8884DE7B-E18A-4887-89B1-EC28DE8145A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aaf8d6d-a1aa-4eed-9bc9-593e90a0c9e0"/>
    <ds:schemaRef ds:uri="b09996c2-5667-4970-a055-25e6ee7a09e4"/>
    <ds:schemaRef ds:uri="f0f104b4-fe37-4c35-89d0-bc7acdee3ad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DEFEA853-919F-46E8-A7EF-B59C9929E398}">
  <ds:schemaRefs>
    <ds:schemaRef ds:uri="http://schemas.microsoft.com/office/infopath/2007/PartnerControls"/>
    <ds:schemaRef ds:uri="http://purl.org/dc/elements/1.1/"/>
    <ds:schemaRef ds:uri="http://purl.org/dc/terms/"/>
    <ds:schemaRef ds:uri="http://schemas.microsoft.com/office/2006/documentManagement/types"/>
    <ds:schemaRef ds:uri="f0f104b4-fe37-4c35-89d0-bc7acdee3ad6"/>
    <ds:schemaRef ds:uri="http://www.w3.org/XML/1998/namespace"/>
    <ds:schemaRef ds:uri="http://purl.org/dc/dcmitype/"/>
    <ds:schemaRef ds:uri="http://schemas.openxmlformats.org/package/2006/metadata/core-properties"/>
    <ds:schemaRef ds:uri="b09996c2-5667-4970-a055-25e6ee7a09e4"/>
    <ds:schemaRef ds:uri="daaf8d6d-a1aa-4eed-9bc9-593e90a0c9e0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1807</TotalTime>
  <Words>308</Words>
  <Application>Microsoft Office PowerPoint</Application>
  <PresentationFormat>Widescreen</PresentationFormat>
  <Paragraphs>61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9</vt:i4>
      </vt:variant>
    </vt:vector>
  </HeadingPairs>
  <TitlesOfParts>
    <vt:vector size="20" baseType="lpstr">
      <vt:lpstr>Arial</vt:lpstr>
      <vt:lpstr>Calibri</vt:lpstr>
      <vt:lpstr>3_Custom Design</vt:lpstr>
      <vt:lpstr>2_Custom Design</vt:lpstr>
      <vt:lpstr>7_Custom Design</vt:lpstr>
      <vt:lpstr>8_Custom Design</vt:lpstr>
      <vt:lpstr>Custom Design</vt:lpstr>
      <vt:lpstr>4_Custom Design</vt:lpstr>
      <vt:lpstr>1_Custom Design</vt:lpstr>
      <vt:lpstr>5_Custom Design</vt:lpstr>
      <vt:lpstr>6_Custom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Stephanie Dahlman</dc:creator>
  <cp:lastModifiedBy>Lucy Culp</cp:lastModifiedBy>
  <cp:revision>41</cp:revision>
  <cp:lastPrinted>2018-04-11T17:00:49Z</cp:lastPrinted>
  <dcterms:created xsi:type="dcterms:W3CDTF">2018-04-09T18:56:22Z</dcterms:created>
  <dcterms:modified xsi:type="dcterms:W3CDTF">2019-01-21T14:26:21Z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0x010100BB101EF8EF305046BF71A186E043481E</vt:lpwstr>
  </property>
</Properties>
</file>