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ock-photo-7182134-little-boy-with-a-priceless-smile-outside_nashville.tif">
            <a:extLst>
              <a:ext uri="{FF2B5EF4-FFF2-40B4-BE49-F238E27FC236}">
                <a16:creationId xmlns:a16="http://schemas.microsoft.com/office/drawing/2014/main" id="{1A4A495C-E2C0-4B05-A88B-97F3CA76E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333" y="1060451"/>
            <a:ext cx="138049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374_PPT_template_FP.jpg">
            <a:extLst>
              <a:ext uri="{FF2B5EF4-FFF2-40B4-BE49-F238E27FC236}">
                <a16:creationId xmlns:a16="http://schemas.microsoft.com/office/drawing/2014/main" id="{784FAAF7-11AF-4F32-BDA9-FF09A8AA6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1" y="674235"/>
            <a:ext cx="7782467" cy="1301434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 b="1" i="0" cap="none" baseline="0">
                <a:solidFill>
                  <a:srgbClr val="F18513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399" y="2050180"/>
            <a:ext cx="7782469" cy="52132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69B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D2DB7F-2CFC-4256-8229-916425B2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1CFD-30A5-4079-9F72-B7E5363D9049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F70F37-3F59-4117-8CF1-A4AE37BE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BD6104-8847-4CF9-BC91-974BFFB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B2EDD2-1D60-4A98-9B63-DD76A9D96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2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C43B7-AAF7-494E-88A8-10732FE2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4490-E193-4CA7-A693-BB5D6AABC1F7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4CBF-86C5-4C33-B28A-19C40FE9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AC3D-2F51-4DDE-BF29-F129E5E5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4898-ECFD-494B-BEF5-D7F6214AC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0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A65D-642B-4160-93A0-A7EF634A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8B83-42A7-4C0D-8A6A-785F3FCD7DBE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43C8-2579-47A8-BA2E-EA2C03EE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9901-B1B1-4FF5-B456-079877E6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C86D-DAD5-414B-AC93-026EBAF37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04D8-5BFC-4DC5-862C-DDD0E232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A5F1-2F25-4923-8624-8BA1FD70CD91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FC08-F1C8-420D-B8D1-27CA30D6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D5E8F-F970-4A33-866D-414131AB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F965-5B5A-4E56-A8CB-B34910B9F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74_PPT_template_FP2.jpg">
            <a:extLst>
              <a:ext uri="{FF2B5EF4-FFF2-40B4-BE49-F238E27FC236}">
                <a16:creationId xmlns:a16="http://schemas.microsoft.com/office/drawing/2014/main" id="{02CD8A72-5391-4CB8-8C03-4AF398EFC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052497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55231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7F8A92-CBB5-41A8-A338-9F088E4D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B68E-D4BB-4B61-87A8-304D046F696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7FE0C-212C-4B5E-BC69-D992E84B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5A6D36-862F-4FC4-9B90-8909FD63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6AD64A-0633-4343-91A0-B85979D59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7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7D17E-2F64-4C82-81AF-EC38367B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4E0C-09F5-4F49-A9F1-9C4E7015B0F1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064245-4748-4EB3-839D-50DE3DC5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3A8B9-BF7A-432C-8447-2CB9DCC4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8B69-5623-4395-908C-7A095F707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06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1FC724-A427-4468-9D88-854F6534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7505-8362-41FC-ABD4-FDA5057579E7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E61A99-75A8-45D3-8C9B-F37BBC0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B649BF-65B6-491F-B142-2AE3665C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6745-960B-4D2A-8430-F3CCBB21D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1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5E37D7-13A5-4C01-AA81-B239704D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0D36-5C84-42F4-BD0D-FB1268D2E5A1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285282-60D1-4C19-A4BB-F09342BC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6A2583-85BE-405D-BD91-A333ED01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5BDE-CAF6-49A0-B6A9-A8178CDB2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3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943985-0982-45A6-8FA5-9894A350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4845-858F-4B58-BD2D-FC3AD80270EF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746EEA-EED9-43FD-8230-C3B5A24D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D8457A-EF9D-4032-8C31-F1544290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4C7F-62EE-4F6C-9056-A3728B6D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B0F0E-C472-4713-8875-46C840B5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0483-84D9-4022-9416-A83A7ED2CA3B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C63784-74CD-493F-B315-644EF04A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0998A8-721D-49BF-8949-5A06C32E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B8C6-D8AF-4532-B735-46C74948A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B57804-4200-4412-970A-7773A048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356F-9C32-4462-B34C-BC9C607E3C6F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6DD2E-96D0-45C6-99FF-001A9BF7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F634AE-8968-4707-95D5-28685B00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C130-29EF-4B29-875B-828D62561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1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374_PPT_template_FP3.jpg">
            <a:extLst>
              <a:ext uri="{FF2B5EF4-FFF2-40B4-BE49-F238E27FC236}">
                <a16:creationId xmlns:a16="http://schemas.microsoft.com/office/drawing/2014/main" id="{A5C3FDAA-3604-4967-B614-18EE7337C7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FAFCAE8-2910-4D86-9543-24E416A805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87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CF48839-475E-4D8F-8C52-5FDAC66472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5C4A-E8C0-4F84-9454-C9A5A65FF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62F22-F34B-422A-ADD9-9E0EEE821F3D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31D8-234A-45BA-ABC0-496BEBC41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1B21-B727-40EF-9338-C95E7977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5AE8A"/>
                </a:solidFill>
              </a:defRPr>
            </a:lvl1pPr>
          </a:lstStyle>
          <a:p>
            <a:pPr>
              <a:defRPr/>
            </a:pPr>
            <a:fld id="{386396B4-B67D-4F81-A1EB-59F1E2358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A69B8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A69B8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A69B8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A69B8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011E852-9CAA-490C-9A69-C4C4EB53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7388"/>
            <a:ext cx="8229600" cy="641350"/>
          </a:xfrm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Healthy Families MA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27A187B-3242-4E2A-BAB6-CBF49320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5" y="1560513"/>
            <a:ext cx="8229600" cy="3619500"/>
          </a:xfrm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Healthy Families MA (HFM)</a:t>
            </a:r>
            <a:r>
              <a:rPr lang="en-US" sz="2400" cap="sm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provides voluntary, universal, strengths-based, family centered, intensive home visiting services for all first time parents, age 20 and under, across Massachusetts</a:t>
            </a:r>
            <a:r>
              <a:rPr lang="en-US" sz="2400" cap="small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Participants can enroll during pregnancy, or up to the child’s first birthday and receive services until their child turns three.  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HFM is offered statewide, in every community </a:t>
            </a:r>
          </a:p>
          <a:p>
            <a:pPr>
              <a:buFont typeface="Arial" charset="0"/>
              <a:buChar char="•"/>
              <a:defRPr/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8D5AE-09AD-4605-8808-628838CB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D5D2C7">
                    <a:lumMod val="50000"/>
                  </a:srgbClr>
                </a:solidFill>
                <a:latin typeface="Arial"/>
              </a:rPr>
              <a:t> </a:t>
            </a:r>
            <a:r>
              <a:rPr lang="en-US" u="sng" dirty="0">
                <a:solidFill>
                  <a:srgbClr val="F18513">
                    <a:tint val="75000"/>
                  </a:srgbClr>
                </a:solidFill>
                <a:latin typeface="Arial"/>
              </a:rPr>
              <a:t>www.childrenstrustma.org</a:t>
            </a:r>
            <a:r>
              <a:rPr lang="en-US" dirty="0">
                <a:solidFill>
                  <a:srgbClr val="D5D2C7">
                    <a:lumMod val="50000"/>
                  </a:srgbClr>
                </a:solidFill>
                <a:latin typeface="Arial"/>
              </a:rPr>
              <a:t>  </a:t>
            </a:r>
            <a:endParaRPr lang="en-US" dirty="0">
              <a:solidFill>
                <a:srgbClr val="F18513">
                  <a:tint val="75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011E852-9CAA-490C-9A69-C4C4EB53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7388"/>
            <a:ext cx="8229600" cy="641350"/>
          </a:xfrm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Healthy Families MA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27A187B-3242-4E2A-BAB6-CBF49320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1" y="1560513"/>
            <a:ext cx="11249637" cy="3619500"/>
          </a:xfrm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We have the capacity to serve 2,900 families each year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 FY18 HFM served 2,667 families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Approximately half of these families were newly enrolled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Our network consists of 145 home visitors, 24 supervisors, and 22 coordinators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All staff utilize our web based Participant Data System (PDS) 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8D5AE-09AD-4605-8808-628838CB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srgbClr val="D5D2C7">
                    <a:lumMod val="50000"/>
                  </a:srgbClr>
                </a:solidFill>
                <a:latin typeface="Arial"/>
              </a:rPr>
              <a:t> </a:t>
            </a:r>
            <a:r>
              <a:rPr lang="en-US" u="sng" dirty="0">
                <a:solidFill>
                  <a:srgbClr val="F18513">
                    <a:tint val="75000"/>
                  </a:srgbClr>
                </a:solidFill>
                <a:latin typeface="Arial"/>
              </a:rPr>
              <a:t>www.childrenstrustma.org</a:t>
            </a:r>
            <a:r>
              <a:rPr lang="en-US" dirty="0">
                <a:solidFill>
                  <a:srgbClr val="D5D2C7">
                    <a:lumMod val="50000"/>
                  </a:srgbClr>
                </a:solidFill>
                <a:latin typeface="Arial"/>
              </a:rPr>
              <a:t>  </a:t>
            </a:r>
            <a:endParaRPr lang="en-US" dirty="0">
              <a:solidFill>
                <a:srgbClr val="F18513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3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8D8C-02BF-43F8-A2A3-89D7D074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Relationships with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76DB-E122-4A90-862A-15F5B068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1</a:t>
            </a:r>
            <a:r>
              <a:rPr lang="en-US" baseline="30000" dirty="0"/>
              <a:t>st</a:t>
            </a:r>
            <a:r>
              <a:rPr lang="en-US" dirty="0"/>
              <a:t> Home Visit staff have 45 days to complete our “Family Profile” assessment with participants which include questions and screens for:</a:t>
            </a:r>
          </a:p>
          <a:p>
            <a:pPr lvl="1"/>
            <a:r>
              <a:rPr lang="en-US" dirty="0"/>
              <a:t>Depression (CESD)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Interpersonal Violence Screen (PVS) </a:t>
            </a:r>
          </a:p>
          <a:p>
            <a:pPr lvl="1"/>
            <a:r>
              <a:rPr lang="en-US" dirty="0"/>
              <a:t>Income &amp; Benefits </a:t>
            </a:r>
          </a:p>
          <a:p>
            <a:pPr lvl="1"/>
            <a:r>
              <a:rPr lang="en-US" dirty="0"/>
              <a:t>Juvenile Justice involvement </a:t>
            </a:r>
          </a:p>
        </p:txBody>
      </p:sp>
    </p:spTree>
    <p:extLst>
      <p:ext uri="{BB962C8B-B14F-4D97-AF65-F5344CB8AC3E}">
        <p14:creationId xmlns:p14="http://schemas.microsoft.com/office/powerpoint/2010/main" val="117073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3E99-A2E8-4230-B36D-1B8CD1BD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4CB4-78EF-4C9C-B19E-AA76D633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spring of 2017 began having conversations about incorporating ACES with coordinators and supervisors</a:t>
            </a:r>
          </a:p>
          <a:p>
            <a:r>
              <a:rPr lang="en-US" dirty="0"/>
              <a:t>Continued having internal conversations about the feasibility of imbedding the tool into our Family Profile</a:t>
            </a:r>
          </a:p>
          <a:p>
            <a:r>
              <a:rPr lang="en-US" dirty="0"/>
              <a:t>Decided we needed to continue to educate our workforce on ACES as a first step</a:t>
            </a:r>
          </a:p>
          <a:p>
            <a:r>
              <a:rPr lang="en-US" dirty="0"/>
              <a:t>This year we began screening the film “Resiliency” with individual program staff with great </a:t>
            </a:r>
            <a:r>
              <a:rPr lang="en-US" dirty="0" err="1"/>
              <a:t>sucess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72DC-3ADB-464D-98C3-719C6CA2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ultimate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EAAC-F0C9-4C2D-8862-E8297769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 our workforce and families on the impact of toxic stress based on the science</a:t>
            </a:r>
          </a:p>
          <a:p>
            <a:r>
              <a:rPr lang="en-US" dirty="0"/>
              <a:t>Help our workforce learn how to normalize the conversation</a:t>
            </a:r>
          </a:p>
          <a:p>
            <a:r>
              <a:rPr lang="en-US" dirty="0"/>
              <a:t>Provide staff with the tools to be able to discuss resiliency with families and provide strategies to support them</a:t>
            </a:r>
          </a:p>
        </p:txBody>
      </p:sp>
    </p:spTree>
    <p:extLst>
      <p:ext uri="{BB962C8B-B14F-4D97-AF65-F5344CB8AC3E}">
        <p14:creationId xmlns:p14="http://schemas.microsoft.com/office/powerpoint/2010/main" val="36307554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ildren's Trust 1">
      <a:dk1>
        <a:srgbClr val="F18513"/>
      </a:dk1>
      <a:lt1>
        <a:sysClr val="window" lastClr="FFFFFF"/>
      </a:lt1>
      <a:dk2>
        <a:srgbClr val="A69B8F"/>
      </a:dk2>
      <a:lt2>
        <a:srgbClr val="EEECE1"/>
      </a:lt2>
      <a:accent1>
        <a:srgbClr val="EF9F3C"/>
      </a:accent1>
      <a:accent2>
        <a:srgbClr val="F2C459"/>
      </a:accent2>
      <a:accent3>
        <a:srgbClr val="F2DAA2"/>
      </a:accent3>
      <a:accent4>
        <a:srgbClr val="FFFFFF"/>
      </a:accent4>
      <a:accent5>
        <a:srgbClr val="D5D2C7"/>
      </a:accent5>
      <a:accent6>
        <a:srgbClr val="A69B8F"/>
      </a:accent6>
      <a:hlink>
        <a:srgbClr val="0071AE"/>
      </a:hlink>
      <a:folHlink>
        <a:srgbClr val="5924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1_Office Theme</vt:lpstr>
      <vt:lpstr>Healthy Families MA</vt:lpstr>
      <vt:lpstr>Healthy Families MA</vt:lpstr>
      <vt:lpstr>Building Relationships with Participants</vt:lpstr>
      <vt:lpstr>Introducing ACES</vt:lpstr>
      <vt:lpstr>Our ultimate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Families MA</dc:title>
  <dc:creator>Pascal, Steven (CT)</dc:creator>
  <cp:lastModifiedBy>Pascal, Steven (CT)</cp:lastModifiedBy>
  <cp:revision>7</cp:revision>
  <dcterms:created xsi:type="dcterms:W3CDTF">2018-11-26T13:29:14Z</dcterms:created>
  <dcterms:modified xsi:type="dcterms:W3CDTF">2019-01-16T14:02:12Z</dcterms:modified>
</cp:coreProperties>
</file>