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64" r:id="rId5"/>
    <p:sldId id="874" r:id="rId6"/>
    <p:sldId id="875" r:id="rId7"/>
    <p:sldId id="873" r:id="rId8"/>
    <p:sldId id="886" r:id="rId9"/>
    <p:sldId id="612" r:id="rId10"/>
    <p:sldId id="283" r:id="rId11"/>
    <p:sldId id="894" r:id="rId12"/>
    <p:sldId id="392" r:id="rId13"/>
    <p:sldId id="266" r:id="rId14"/>
    <p:sldId id="922" r:id="rId15"/>
    <p:sldId id="289" r:id="rId16"/>
    <p:sldId id="917" r:id="rId17"/>
    <p:sldId id="382" r:id="rId18"/>
    <p:sldId id="280" r:id="rId19"/>
    <p:sldId id="291" r:id="rId20"/>
    <p:sldId id="628" r:id="rId21"/>
    <p:sldId id="491" r:id="rId22"/>
    <p:sldId id="284" r:id="rId23"/>
    <p:sldId id="895" r:id="rId24"/>
    <p:sldId id="436" r:id="rId25"/>
    <p:sldId id="876" r:id="rId26"/>
    <p:sldId id="896" r:id="rId27"/>
    <p:sldId id="871" r:id="rId28"/>
    <p:sldId id="888" r:id="rId29"/>
    <p:sldId id="290" r:id="rId30"/>
  </p:sldIdLst>
  <p:sldSz cx="9144000" cy="6858000" type="screen4x3"/>
  <p:notesSz cx="6858000" cy="1819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F"/>
    <a:srgbClr val="CBD9E8"/>
    <a:srgbClr val="2B9FDA"/>
    <a:srgbClr val="D3F1F5"/>
    <a:srgbClr val="DCF8FF"/>
    <a:srgbClr val="DEFAFE"/>
    <a:srgbClr val="CEF8FE"/>
    <a:srgbClr val="18436E"/>
    <a:srgbClr val="009D4A"/>
    <a:srgbClr val="F15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D2F72-2B08-4F5A-9A0A-7C06CF11751E}" v="1" dt="2019-01-11T14:27:49.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0" autoAdjust="0"/>
    <p:restoredTop sz="94660"/>
  </p:normalViewPr>
  <p:slideViewPr>
    <p:cSldViewPr snapToGrid="0">
      <p:cViewPr varScale="1">
        <p:scale>
          <a:sx n="104" d="100"/>
          <a:sy n="104" d="100"/>
        </p:scale>
        <p:origin x="15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il Briggs" userId="41256715-4016-4879-9a31-72b32fbe27d0" providerId="ADAL" clId="{F6FD2F72-2B08-4F5A-9A0A-7C06CF11751E}"/>
    <pc:docChg chg="delSld modSld sldOrd">
      <pc:chgData name="Rahil Briggs" userId="41256715-4016-4879-9a31-72b32fbe27d0" providerId="ADAL" clId="{F6FD2F72-2B08-4F5A-9A0A-7C06CF11751E}" dt="2019-01-11T14:27:49.054" v="256"/>
      <pc:docMkLst>
        <pc:docMk/>
      </pc:docMkLst>
      <pc:sldChg chg="modSp">
        <pc:chgData name="Rahil Briggs" userId="41256715-4016-4879-9a31-72b32fbe27d0" providerId="ADAL" clId="{F6FD2F72-2B08-4F5A-9A0A-7C06CF11751E}" dt="2019-01-11T14:23:27.124" v="169" actId="20577"/>
        <pc:sldMkLst>
          <pc:docMk/>
          <pc:sldMk cId="2222059343" sldId="264"/>
        </pc:sldMkLst>
        <pc:spChg chg="mod">
          <ac:chgData name="Rahil Briggs" userId="41256715-4016-4879-9a31-72b32fbe27d0" providerId="ADAL" clId="{F6FD2F72-2B08-4F5A-9A0A-7C06CF11751E}" dt="2019-01-11T14:23:12.383" v="102" actId="6549"/>
          <ac:spMkLst>
            <pc:docMk/>
            <pc:sldMk cId="2222059343" sldId="264"/>
            <ac:spMk id="2" creationId="{00000000-0000-0000-0000-000000000000}"/>
          </ac:spMkLst>
        </pc:spChg>
        <pc:spChg chg="mod">
          <ac:chgData name="Rahil Briggs" userId="41256715-4016-4879-9a31-72b32fbe27d0" providerId="ADAL" clId="{F6FD2F72-2B08-4F5A-9A0A-7C06CF11751E}" dt="2019-01-11T14:23:27.124" v="169" actId="20577"/>
          <ac:spMkLst>
            <pc:docMk/>
            <pc:sldMk cId="2222059343" sldId="264"/>
            <ac:spMk id="3" creationId="{00000000-0000-0000-0000-000000000000}"/>
          </ac:spMkLst>
        </pc:spChg>
      </pc:sldChg>
      <pc:sldChg chg="modSp ord">
        <pc:chgData name="Rahil Briggs" userId="41256715-4016-4879-9a31-72b32fbe27d0" providerId="ADAL" clId="{F6FD2F72-2B08-4F5A-9A0A-7C06CF11751E}" dt="2019-01-11T14:27:49.054" v="256"/>
        <pc:sldMkLst>
          <pc:docMk/>
          <pc:sldMk cId="1134207932" sldId="280"/>
        </pc:sldMkLst>
        <pc:spChg chg="mod">
          <ac:chgData name="Rahil Briggs" userId="41256715-4016-4879-9a31-72b32fbe27d0" providerId="ADAL" clId="{F6FD2F72-2B08-4F5A-9A0A-7C06CF11751E}" dt="2019-01-11T14:25:18.074" v="233" actId="20577"/>
          <ac:spMkLst>
            <pc:docMk/>
            <pc:sldMk cId="1134207932" sldId="280"/>
            <ac:spMk id="2" creationId="{00000000-0000-0000-0000-000000000000}"/>
          </ac:spMkLst>
        </pc:spChg>
        <pc:spChg chg="mod">
          <ac:chgData name="Rahil Briggs" userId="41256715-4016-4879-9a31-72b32fbe27d0" providerId="ADAL" clId="{F6FD2F72-2B08-4F5A-9A0A-7C06CF11751E}" dt="2019-01-11T14:25:42.045" v="235" actId="1076"/>
          <ac:spMkLst>
            <pc:docMk/>
            <pc:sldMk cId="1134207932" sldId="280"/>
            <ac:spMk id="3" creationId="{00000000-0000-0000-0000-000000000000}"/>
          </ac:spMkLst>
        </pc:spChg>
      </pc:sldChg>
      <pc:sldChg chg="modSp ord">
        <pc:chgData name="Rahil Briggs" userId="41256715-4016-4879-9a31-72b32fbe27d0" providerId="ADAL" clId="{F6FD2F72-2B08-4F5A-9A0A-7C06CF11751E}" dt="2019-01-11T14:27:49.054" v="256"/>
        <pc:sldMkLst>
          <pc:docMk/>
          <pc:sldMk cId="3543049417" sldId="382"/>
        </pc:sldMkLst>
        <pc:spChg chg="mod">
          <ac:chgData name="Rahil Briggs" userId="41256715-4016-4879-9a31-72b32fbe27d0" providerId="ADAL" clId="{F6FD2F72-2B08-4F5A-9A0A-7C06CF11751E}" dt="2019-01-11T14:24:01.925" v="170" actId="1076"/>
          <ac:spMkLst>
            <pc:docMk/>
            <pc:sldMk cId="3543049417" sldId="382"/>
            <ac:spMk id="27650" creationId="{00000000-0000-0000-0000-000000000000}"/>
          </ac:spMkLst>
        </pc:spChg>
        <pc:spChg chg="mod">
          <ac:chgData name="Rahil Briggs" userId="41256715-4016-4879-9a31-72b32fbe27d0" providerId="ADAL" clId="{F6FD2F72-2B08-4F5A-9A0A-7C06CF11751E}" dt="2019-01-11T14:24:52.873" v="201" actId="20577"/>
          <ac:spMkLst>
            <pc:docMk/>
            <pc:sldMk cId="3543049417" sldId="382"/>
            <ac:spMk id="27651" creationId="{00000000-0000-0000-0000-000000000000}"/>
          </ac:spMkLst>
        </pc:spChg>
      </pc:sldChg>
      <pc:sldChg chg="modSp">
        <pc:chgData name="Rahil Briggs" userId="41256715-4016-4879-9a31-72b32fbe27d0" providerId="ADAL" clId="{F6FD2F72-2B08-4F5A-9A0A-7C06CF11751E}" dt="2019-01-11T14:27:17.357" v="255" actId="6549"/>
        <pc:sldMkLst>
          <pc:docMk/>
          <pc:sldMk cId="247785533" sldId="874"/>
        </pc:sldMkLst>
        <pc:spChg chg="mod">
          <ac:chgData name="Rahil Briggs" userId="41256715-4016-4879-9a31-72b32fbe27d0" providerId="ADAL" clId="{F6FD2F72-2B08-4F5A-9A0A-7C06CF11751E}" dt="2019-01-11T14:27:17.357" v="255" actId="6549"/>
          <ac:spMkLst>
            <pc:docMk/>
            <pc:sldMk cId="247785533" sldId="874"/>
            <ac:spMk id="7" creationId="{477FB596-DA98-4C0F-A038-F06893ABE15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CG Children of mothers with 1 or more ACES</c:v>
                </c:pt>
              </c:strCache>
            </c:strRef>
          </c:tx>
          <c:invertIfNegative val="0"/>
          <c:dLbls>
            <c:dLbl>
              <c:idx val="0"/>
              <c:layout>
                <c:manualLayout>
                  <c:x val="-6.1728395061728392E-3"/>
                  <c:y val="9.2599077809518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B3-451C-A68F-2D0D302371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Sheet1!$B$2</c:f>
              <c:numCache>
                <c:formatCode>General</c:formatCode>
                <c:ptCount val="1"/>
                <c:pt idx="0">
                  <c:v>90.4</c:v>
                </c:pt>
              </c:numCache>
            </c:numRef>
          </c:val>
          <c:extLst>
            <c:ext xmlns:c16="http://schemas.microsoft.com/office/drawing/2014/chart" uri="{C3380CC4-5D6E-409C-BE32-E72D297353CC}">
              <c16:uniqueId val="{00000001-94B3-451C-A68F-2D0D30237192}"/>
            </c:ext>
          </c:extLst>
        </c:ser>
        <c:ser>
          <c:idx val="1"/>
          <c:order val="1"/>
          <c:tx>
            <c:strRef>
              <c:f>Sheet1!$C$1</c:f>
              <c:strCache>
                <c:ptCount val="1"/>
                <c:pt idx="0">
                  <c:v>CG children of mothers with no ACES</c:v>
                </c:pt>
              </c:strCache>
            </c:strRef>
          </c:tx>
          <c:spPr>
            <a:solidFill>
              <a:schemeClr val="accent1">
                <a:lumMod val="40000"/>
                <a:lumOff val="60000"/>
              </a:schemeClr>
            </a:solidFill>
          </c:spPr>
          <c:invertIfNegative val="0"/>
          <c:dLbls>
            <c:dLbl>
              <c:idx val="0"/>
              <c:layout>
                <c:manualLayout>
                  <c:x val="-2.8291854240044473E-17"/>
                  <c:y val="9.2599077809518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B3-451C-A68F-2D0D302371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Sheet1!$C$2</c:f>
              <c:numCache>
                <c:formatCode>General</c:formatCode>
                <c:ptCount val="1"/>
                <c:pt idx="0">
                  <c:v>28.3</c:v>
                </c:pt>
              </c:numCache>
            </c:numRef>
          </c:val>
          <c:extLst>
            <c:ext xmlns:c16="http://schemas.microsoft.com/office/drawing/2014/chart" uri="{C3380CC4-5D6E-409C-BE32-E72D297353CC}">
              <c16:uniqueId val="{00000003-94B3-451C-A68F-2D0D30237192}"/>
            </c:ext>
          </c:extLst>
        </c:ser>
        <c:ser>
          <c:idx val="2"/>
          <c:order val="2"/>
          <c:tx>
            <c:strRef>
              <c:f>Sheet1!$D$1</c:f>
              <c:strCache>
                <c:ptCount val="1"/>
                <c:pt idx="0">
                  <c:v>Column1</c:v>
                </c:pt>
              </c:strCache>
            </c:strRef>
          </c:tx>
          <c:invertIfNegative val="0"/>
          <c:cat>
            <c:strRef>
              <c:f>Sheet1!$A$2</c:f>
              <c:strCache>
                <c:ptCount val="1"/>
                <c:pt idx="0">
                  <c:v>ASQ:SE mean score p&lt;.001</c:v>
                </c:pt>
              </c:strCache>
            </c:strRef>
          </c:cat>
          <c:val>
            <c:numRef>
              <c:f>Sheet1!$D$2</c:f>
              <c:numCache>
                <c:formatCode>General</c:formatCode>
                <c:ptCount val="1"/>
              </c:numCache>
            </c:numRef>
          </c:val>
          <c:extLst>
            <c:ext xmlns:c16="http://schemas.microsoft.com/office/drawing/2014/chart" uri="{C3380CC4-5D6E-409C-BE32-E72D297353CC}">
              <c16:uniqueId val="{00000004-94B3-451C-A68F-2D0D30237192}"/>
            </c:ext>
          </c:extLst>
        </c:ser>
        <c:ser>
          <c:idx val="3"/>
          <c:order val="3"/>
          <c:tx>
            <c:strRef>
              <c:f>Sheet1!$E$1</c:f>
              <c:strCache>
                <c:ptCount val="1"/>
                <c:pt idx="0">
                  <c:v>HS Children of mothers with 1 or more ACES</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5-94B3-451C-A68F-2D0D30237192}"/>
              </c:ext>
            </c:extLst>
          </c:dPt>
          <c:dLbls>
            <c:dLbl>
              <c:idx val="0"/>
              <c:layout>
                <c:manualLayout>
                  <c:x val="0"/>
                  <c:y val="8.4180979826834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B3-451C-A68F-2D0D302371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Sheet1!$E$2</c:f>
              <c:numCache>
                <c:formatCode>General</c:formatCode>
                <c:ptCount val="1"/>
                <c:pt idx="0">
                  <c:v>44.5</c:v>
                </c:pt>
              </c:numCache>
            </c:numRef>
          </c:val>
          <c:extLst>
            <c:ext xmlns:c16="http://schemas.microsoft.com/office/drawing/2014/chart" uri="{C3380CC4-5D6E-409C-BE32-E72D297353CC}">
              <c16:uniqueId val="{00000006-94B3-451C-A68F-2D0D30237192}"/>
            </c:ext>
          </c:extLst>
        </c:ser>
        <c:ser>
          <c:idx val="4"/>
          <c:order val="4"/>
          <c:tx>
            <c:strRef>
              <c:f>Sheet1!$F$1</c:f>
              <c:strCache>
                <c:ptCount val="1"/>
                <c:pt idx="0">
                  <c:v>HS Children of mothers with no ACES</c:v>
                </c:pt>
              </c:strCache>
            </c:strRef>
          </c:tx>
          <c:spPr>
            <a:solidFill>
              <a:schemeClr val="accent2">
                <a:lumMod val="40000"/>
                <a:lumOff val="60000"/>
              </a:schemeClr>
            </a:solidFill>
          </c:spPr>
          <c:invertIfNegative val="0"/>
          <c:dLbls>
            <c:dLbl>
              <c:idx val="0"/>
              <c:layout>
                <c:manualLayout>
                  <c:x val="0"/>
                  <c:y val="8.4180979826834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B3-451C-A68F-2D0D302371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Sheet1!$F$2</c:f>
              <c:numCache>
                <c:formatCode>General</c:formatCode>
                <c:ptCount val="1"/>
                <c:pt idx="0">
                  <c:v>28.2</c:v>
                </c:pt>
              </c:numCache>
            </c:numRef>
          </c:val>
          <c:extLst>
            <c:ext xmlns:c16="http://schemas.microsoft.com/office/drawing/2014/chart" uri="{C3380CC4-5D6E-409C-BE32-E72D297353CC}">
              <c16:uniqueId val="{00000008-94B3-451C-A68F-2D0D30237192}"/>
            </c:ext>
          </c:extLst>
        </c:ser>
        <c:dLbls>
          <c:showLegendKey val="0"/>
          <c:showVal val="0"/>
          <c:showCatName val="0"/>
          <c:showSerName val="0"/>
          <c:showPercent val="0"/>
          <c:showBubbleSize val="0"/>
        </c:dLbls>
        <c:gapWidth val="150"/>
        <c:axId val="110637824"/>
        <c:axId val="110639360"/>
      </c:barChart>
      <c:catAx>
        <c:axId val="110637824"/>
        <c:scaling>
          <c:orientation val="minMax"/>
        </c:scaling>
        <c:delete val="0"/>
        <c:axPos val="b"/>
        <c:numFmt formatCode="General" sourceLinked="0"/>
        <c:majorTickMark val="out"/>
        <c:minorTickMark val="none"/>
        <c:tickLblPos val="nextTo"/>
        <c:crossAx val="110639360"/>
        <c:crosses val="autoZero"/>
        <c:auto val="1"/>
        <c:lblAlgn val="ctr"/>
        <c:lblOffset val="100"/>
        <c:noMultiLvlLbl val="0"/>
      </c:catAx>
      <c:valAx>
        <c:axId val="110639360"/>
        <c:scaling>
          <c:orientation val="minMax"/>
        </c:scaling>
        <c:delete val="0"/>
        <c:axPos val="l"/>
        <c:majorGridlines/>
        <c:numFmt formatCode="General" sourceLinked="1"/>
        <c:majorTickMark val="out"/>
        <c:minorTickMark val="none"/>
        <c:tickLblPos val="nextTo"/>
        <c:crossAx val="110637824"/>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6D3B7-804D-4B55-B730-216872D571C0}" type="doc">
      <dgm:prSet loTypeId="urn:microsoft.com/office/officeart/2005/8/layout/pyramid1" loCatId="pyramid" qsTypeId="urn:microsoft.com/office/officeart/2005/8/quickstyle/simple1" qsCatId="simple" csTypeId="urn:microsoft.com/office/officeart/2005/8/colors/accent1_2" csCatId="accent1" phldr="1"/>
      <dgm:spPr/>
    </dgm:pt>
    <dgm:pt modelId="{6ED619E7-847E-4208-BBA4-626543415BAA}">
      <dgm:prSet phldrT="[Text]"/>
      <dgm:spPr>
        <a:solidFill>
          <a:schemeClr val="accent1"/>
        </a:solidFill>
      </dgm:spPr>
      <dgm:t>
        <a:bodyPr/>
        <a:lstStyle/>
        <a:p>
          <a:endParaRPr lang="en-US">
            <a:ln>
              <a:noFill/>
            </a:ln>
          </a:endParaRPr>
        </a:p>
      </dgm:t>
    </dgm:pt>
    <dgm:pt modelId="{DC5FD8DD-59A4-4882-8796-5276D54D2A45}" type="parTrans" cxnId="{F19362AC-24AF-402E-924B-837CAB8F4E16}">
      <dgm:prSet/>
      <dgm:spPr/>
      <dgm:t>
        <a:bodyPr/>
        <a:lstStyle/>
        <a:p>
          <a:endParaRPr lang="en-US">
            <a:ln>
              <a:noFill/>
            </a:ln>
          </a:endParaRPr>
        </a:p>
      </dgm:t>
    </dgm:pt>
    <dgm:pt modelId="{3A931CF4-A219-41BA-B0BA-76ABD46DA815}" type="sibTrans" cxnId="{F19362AC-24AF-402E-924B-837CAB8F4E16}">
      <dgm:prSet/>
      <dgm:spPr/>
      <dgm:t>
        <a:bodyPr/>
        <a:lstStyle/>
        <a:p>
          <a:endParaRPr lang="en-US">
            <a:ln>
              <a:noFill/>
            </a:ln>
          </a:endParaRPr>
        </a:p>
      </dgm:t>
    </dgm:pt>
    <dgm:pt modelId="{2C4B9286-C92A-429E-9927-CB03869D4550}">
      <dgm:prSet phldrT="[Text]" custT="1"/>
      <dgm:spPr>
        <a:solidFill>
          <a:schemeClr val="accent1">
            <a:lumMod val="20000"/>
            <a:lumOff val="80000"/>
          </a:schemeClr>
        </a:solidFill>
        <a:effectLst>
          <a:outerShdw blurRad="50800" dist="38100" dir="5400000" algn="t" rotWithShape="0">
            <a:prstClr val="black">
              <a:alpha val="40000"/>
            </a:prstClr>
          </a:outerShdw>
        </a:effectLst>
      </dgm:spPr>
      <dgm:t>
        <a:bodyPr/>
        <a:lstStyle/>
        <a:p>
          <a:r>
            <a:rPr lang="en-US" sz="1500" b="1">
              <a:ln>
                <a:noFill/>
              </a:ln>
              <a:solidFill>
                <a:schemeClr val="tx1"/>
              </a:solidFill>
            </a:rPr>
            <a:t>Tier 1:</a:t>
          </a:r>
        </a:p>
        <a:p>
          <a:r>
            <a:rPr lang="en-US" sz="1500" b="1">
              <a:ln>
                <a:noFill/>
              </a:ln>
              <a:solidFill>
                <a:schemeClr val="tx1"/>
              </a:solidFill>
            </a:rPr>
            <a:t>Universal </a:t>
          </a:r>
        </a:p>
        <a:p>
          <a:r>
            <a:rPr lang="en-US" sz="1500" b="1">
              <a:ln>
                <a:noFill/>
              </a:ln>
              <a:solidFill>
                <a:schemeClr val="tx1"/>
              </a:solidFill>
            </a:rPr>
            <a:t>HealthySteps </a:t>
          </a:r>
        </a:p>
        <a:p>
          <a:r>
            <a:rPr lang="en-US" sz="1500" b="1">
              <a:ln>
                <a:noFill/>
              </a:ln>
              <a:solidFill>
                <a:schemeClr val="tx1"/>
              </a:solidFill>
            </a:rPr>
            <a:t>Services</a:t>
          </a:r>
        </a:p>
      </dgm:t>
    </dgm:pt>
    <dgm:pt modelId="{C8D92F33-9F4F-4725-B460-4CDC065B9F7F}" type="parTrans" cxnId="{073F0056-6C1B-4B65-B049-117194595C02}">
      <dgm:prSet/>
      <dgm:spPr/>
      <dgm:t>
        <a:bodyPr/>
        <a:lstStyle/>
        <a:p>
          <a:endParaRPr lang="en-US">
            <a:ln>
              <a:noFill/>
            </a:ln>
          </a:endParaRPr>
        </a:p>
      </dgm:t>
    </dgm:pt>
    <dgm:pt modelId="{A9B3C4BB-273E-4D4C-B011-EDD81C43397C}" type="sibTrans" cxnId="{073F0056-6C1B-4B65-B049-117194595C02}">
      <dgm:prSet/>
      <dgm:spPr/>
      <dgm:t>
        <a:bodyPr/>
        <a:lstStyle/>
        <a:p>
          <a:endParaRPr lang="en-US">
            <a:ln>
              <a:noFill/>
            </a:ln>
          </a:endParaRPr>
        </a:p>
      </dgm:t>
    </dgm:pt>
    <dgm:pt modelId="{7ACBA78C-5679-4118-889F-735532B5A193}" type="pres">
      <dgm:prSet presAssocID="{8C86D3B7-804D-4B55-B730-216872D571C0}" presName="Name0" presStyleCnt="0">
        <dgm:presLayoutVars>
          <dgm:dir/>
          <dgm:animLvl val="lvl"/>
          <dgm:resizeHandles val="exact"/>
        </dgm:presLayoutVars>
      </dgm:prSet>
      <dgm:spPr/>
    </dgm:pt>
    <dgm:pt modelId="{931CAA4B-F79E-4A88-924A-A02E1AA3E0DD}" type="pres">
      <dgm:prSet presAssocID="{6ED619E7-847E-4208-BBA4-626543415BAA}" presName="Name8" presStyleCnt="0"/>
      <dgm:spPr/>
    </dgm:pt>
    <dgm:pt modelId="{F3E2C283-758D-4757-9BE4-AB88DE9768F5}" type="pres">
      <dgm:prSet presAssocID="{6ED619E7-847E-4208-BBA4-626543415BAA}" presName="level" presStyleLbl="node1" presStyleIdx="0" presStyleCnt="2" custScaleY="55507">
        <dgm:presLayoutVars>
          <dgm:chMax val="1"/>
          <dgm:bulletEnabled val="1"/>
        </dgm:presLayoutVars>
      </dgm:prSet>
      <dgm:spPr/>
    </dgm:pt>
    <dgm:pt modelId="{15259C86-5E7D-4D83-AED5-232A5F69DBA5}" type="pres">
      <dgm:prSet presAssocID="{6ED619E7-847E-4208-BBA4-626543415BAA}" presName="levelTx" presStyleLbl="revTx" presStyleIdx="0" presStyleCnt="0">
        <dgm:presLayoutVars>
          <dgm:chMax val="1"/>
          <dgm:bulletEnabled val="1"/>
        </dgm:presLayoutVars>
      </dgm:prSet>
      <dgm:spPr/>
    </dgm:pt>
    <dgm:pt modelId="{C41523B1-AB70-4EBD-8CB4-F2FB2BA2624D}" type="pres">
      <dgm:prSet presAssocID="{2C4B9286-C92A-429E-9927-CB03869D4550}" presName="Name8" presStyleCnt="0"/>
      <dgm:spPr/>
    </dgm:pt>
    <dgm:pt modelId="{B438AAE7-50ED-4E9D-802D-9241B18A0A37}" type="pres">
      <dgm:prSet presAssocID="{2C4B9286-C92A-429E-9927-CB03869D4550}" presName="level" presStyleLbl="node1" presStyleIdx="1" presStyleCnt="2" custScaleX="99539" custScaleY="92955" custLinFactNeighborX="231" custLinFactNeighborY="-1303">
        <dgm:presLayoutVars>
          <dgm:chMax val="1"/>
          <dgm:bulletEnabled val="1"/>
        </dgm:presLayoutVars>
      </dgm:prSet>
      <dgm:spPr/>
    </dgm:pt>
    <dgm:pt modelId="{DCBA7F3F-009E-403A-9841-B5C846D5A627}" type="pres">
      <dgm:prSet presAssocID="{2C4B9286-C92A-429E-9927-CB03869D4550}" presName="levelTx" presStyleLbl="revTx" presStyleIdx="0" presStyleCnt="0">
        <dgm:presLayoutVars>
          <dgm:chMax val="1"/>
          <dgm:bulletEnabled val="1"/>
        </dgm:presLayoutVars>
      </dgm:prSet>
      <dgm:spPr/>
    </dgm:pt>
  </dgm:ptLst>
  <dgm:cxnLst>
    <dgm:cxn modelId="{25948E71-DA74-457A-AF80-CAE9A15321D9}" type="presOf" srcId="{2C4B9286-C92A-429E-9927-CB03869D4550}" destId="{B438AAE7-50ED-4E9D-802D-9241B18A0A37}" srcOrd="0" destOrd="0" presId="urn:microsoft.com/office/officeart/2005/8/layout/pyramid1"/>
    <dgm:cxn modelId="{073F0056-6C1B-4B65-B049-117194595C02}" srcId="{8C86D3B7-804D-4B55-B730-216872D571C0}" destId="{2C4B9286-C92A-429E-9927-CB03869D4550}" srcOrd="1" destOrd="0" parTransId="{C8D92F33-9F4F-4725-B460-4CDC065B9F7F}" sibTransId="{A9B3C4BB-273E-4D4C-B011-EDD81C43397C}"/>
    <dgm:cxn modelId="{75C13F99-FA2F-4BCF-B465-D6B0F0B0000E}" type="presOf" srcId="{2C4B9286-C92A-429E-9927-CB03869D4550}" destId="{DCBA7F3F-009E-403A-9841-B5C846D5A627}" srcOrd="1" destOrd="0" presId="urn:microsoft.com/office/officeart/2005/8/layout/pyramid1"/>
    <dgm:cxn modelId="{C60C06A9-27D1-4947-8CF3-F20537F1E022}" type="presOf" srcId="{6ED619E7-847E-4208-BBA4-626543415BAA}" destId="{15259C86-5E7D-4D83-AED5-232A5F69DBA5}" srcOrd="1" destOrd="0" presId="urn:microsoft.com/office/officeart/2005/8/layout/pyramid1"/>
    <dgm:cxn modelId="{F19362AC-24AF-402E-924B-837CAB8F4E16}" srcId="{8C86D3B7-804D-4B55-B730-216872D571C0}" destId="{6ED619E7-847E-4208-BBA4-626543415BAA}" srcOrd="0" destOrd="0" parTransId="{DC5FD8DD-59A4-4882-8796-5276D54D2A45}" sibTransId="{3A931CF4-A219-41BA-B0BA-76ABD46DA815}"/>
    <dgm:cxn modelId="{028711BB-4D6C-4F56-A9DF-8F324E734720}" type="presOf" srcId="{6ED619E7-847E-4208-BBA4-626543415BAA}" destId="{F3E2C283-758D-4757-9BE4-AB88DE9768F5}" srcOrd="0" destOrd="0" presId="urn:microsoft.com/office/officeart/2005/8/layout/pyramid1"/>
    <dgm:cxn modelId="{675D7DE7-29EB-472E-AEA6-37BDE80D0994}" type="presOf" srcId="{8C86D3B7-804D-4B55-B730-216872D571C0}" destId="{7ACBA78C-5679-4118-889F-735532B5A193}" srcOrd="0" destOrd="0" presId="urn:microsoft.com/office/officeart/2005/8/layout/pyramid1"/>
    <dgm:cxn modelId="{9E30DDA5-BF9A-4EB5-91B3-ED1A216F970B}" type="presParOf" srcId="{7ACBA78C-5679-4118-889F-735532B5A193}" destId="{931CAA4B-F79E-4A88-924A-A02E1AA3E0DD}" srcOrd="0" destOrd="0" presId="urn:microsoft.com/office/officeart/2005/8/layout/pyramid1"/>
    <dgm:cxn modelId="{47C70682-7E65-4A13-8AF9-70DF8BF459F6}" type="presParOf" srcId="{931CAA4B-F79E-4A88-924A-A02E1AA3E0DD}" destId="{F3E2C283-758D-4757-9BE4-AB88DE9768F5}" srcOrd="0" destOrd="0" presId="urn:microsoft.com/office/officeart/2005/8/layout/pyramid1"/>
    <dgm:cxn modelId="{823E0DEF-582A-4AF4-89F1-B850E009D3C6}" type="presParOf" srcId="{931CAA4B-F79E-4A88-924A-A02E1AA3E0DD}" destId="{15259C86-5E7D-4D83-AED5-232A5F69DBA5}" srcOrd="1" destOrd="0" presId="urn:microsoft.com/office/officeart/2005/8/layout/pyramid1"/>
    <dgm:cxn modelId="{62B1FBC5-6A15-48B7-B924-24A379D7A39E}" type="presParOf" srcId="{7ACBA78C-5679-4118-889F-735532B5A193}" destId="{C41523B1-AB70-4EBD-8CB4-F2FB2BA2624D}" srcOrd="1" destOrd="0" presId="urn:microsoft.com/office/officeart/2005/8/layout/pyramid1"/>
    <dgm:cxn modelId="{16C13CCB-4D09-4610-A944-4D147FE6D0C2}" type="presParOf" srcId="{C41523B1-AB70-4EBD-8CB4-F2FB2BA2624D}" destId="{B438AAE7-50ED-4E9D-802D-9241B18A0A37}" srcOrd="0" destOrd="0" presId="urn:microsoft.com/office/officeart/2005/8/layout/pyramid1"/>
    <dgm:cxn modelId="{2D252590-AC11-49DB-ABE0-56D6F5F49DB9}" type="presParOf" srcId="{C41523B1-AB70-4EBD-8CB4-F2FB2BA2624D}" destId="{DCBA7F3F-009E-403A-9841-B5C846D5A62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493E8-A174-4B80-AB7B-3F275BA67FF7}"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n-US"/>
        </a:p>
      </dgm:t>
    </dgm:pt>
    <dgm:pt modelId="{D07EB72A-0067-431E-8C19-4F72ED7E3047}">
      <dgm:prSet phldrT="[Text]" custT="1"/>
      <dgm:spPr>
        <a:solidFill>
          <a:srgbClr val="0F406B">
            <a:alpha val="90000"/>
            <a:hueOff val="0"/>
            <a:satOff val="0"/>
            <a:lumOff val="0"/>
            <a:alpha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461336" tIns="58420" rIns="58420" bIns="58420" numCol="1" spcCol="1270" anchor="ctr" anchorCtr="0"/>
        <a:lstStyle/>
        <a:p>
          <a:r>
            <a:rPr lang="en-US" sz="2300" kern="1200">
              <a:solidFill>
                <a:prstClr val="white"/>
              </a:solidFill>
              <a:latin typeface="Calibri" panose="020F0502020204030204"/>
              <a:ea typeface="+mn-ea"/>
              <a:cs typeface="Arial Bold" panose="020B0704020202020204" pitchFamily="34" charset="0"/>
            </a:rPr>
            <a:t>Supporting</a:t>
          </a:r>
          <a:r>
            <a:rPr lang="en-US" sz="2300" kern="1200">
              <a:solidFill>
                <a:prstClr val="white"/>
              </a:solidFill>
              <a:latin typeface="Calibri" panose="020F0502020204030204"/>
              <a:ea typeface="+mn-ea"/>
              <a:cs typeface="+mn-cs"/>
            </a:rPr>
            <a:t> </a:t>
          </a:r>
          <a:r>
            <a:rPr lang="en-US" sz="2300" kern="1200"/>
            <a:t>sites with billing for HealthySteps services</a:t>
          </a:r>
        </a:p>
      </dgm:t>
    </dgm:pt>
    <dgm:pt modelId="{E981ED66-DD64-4684-AAA8-048D6AC515A0}" type="parTrans" cxnId="{C94ADD76-AE9A-4D4F-A8E9-8064AEB087AE}">
      <dgm:prSet/>
      <dgm:spPr/>
      <dgm:t>
        <a:bodyPr/>
        <a:lstStyle/>
        <a:p>
          <a:endParaRPr lang="en-US"/>
        </a:p>
      </dgm:t>
    </dgm:pt>
    <dgm:pt modelId="{A525E64F-CB25-4F01-85FB-CFF7AC161312}" type="sibTrans" cxnId="{C94ADD76-AE9A-4D4F-A8E9-8064AEB087AE}">
      <dgm:prSet/>
      <dgm:spPr/>
      <dgm:t>
        <a:bodyPr/>
        <a:lstStyle/>
        <a:p>
          <a:endParaRPr lang="en-US"/>
        </a:p>
      </dgm:t>
    </dgm:pt>
    <dgm:pt modelId="{82F449C0-D564-41FB-998A-0675063B099B}">
      <dgm:prSet phldrT="[Text]" custT="1"/>
      <dgm:spPr>
        <a:solidFill>
          <a:srgbClr val="0F406B">
            <a:alpha val="90000"/>
            <a:hueOff val="0"/>
            <a:satOff val="0"/>
            <a:lumOff val="0"/>
            <a:alphaOff val="-30000"/>
          </a:srgbClr>
        </a:solidFill>
        <a:ln w="12700" cap="flat" cmpd="sng" algn="ctr">
          <a:solidFill>
            <a:prstClr val="white">
              <a:hueOff val="0"/>
              <a:satOff val="0"/>
              <a:lumOff val="0"/>
              <a:alphaOff val="0"/>
            </a:prstClr>
          </a:solidFill>
          <a:prstDash val="solid"/>
          <a:miter lim="800000"/>
        </a:ln>
        <a:effectLst/>
      </dgm:spPr>
      <dgm:t>
        <a:bodyPr spcFirstLastPara="0" vert="horz" wrap="square" lIns="461336" tIns="58420" rIns="58420" bIns="58420" numCol="1" spcCol="1270" anchor="ctr" anchorCtr="0"/>
        <a:lstStyle/>
        <a:p>
          <a:r>
            <a:rPr lang="en-US" altLang="en-US" sz="2300" kern="1200">
              <a:solidFill>
                <a:prstClr val="white"/>
              </a:solidFill>
              <a:latin typeface="Calibri" panose="020F0502020204030204"/>
              <a:ea typeface="+mn-ea"/>
              <a:cs typeface="+mn-cs"/>
              <a:sym typeface="Arial Bold" panose="020B0704020202020204" pitchFamily="34" charset="0"/>
            </a:rPr>
            <a:t>Understanding impacts of current policy environment</a:t>
          </a:r>
          <a:endParaRPr lang="en-US" sz="2300" kern="1200">
            <a:solidFill>
              <a:prstClr val="white"/>
            </a:solidFill>
            <a:latin typeface="Calibri" panose="020F0502020204030204"/>
            <a:ea typeface="+mn-ea"/>
            <a:cs typeface="+mn-cs"/>
          </a:endParaRPr>
        </a:p>
      </dgm:t>
    </dgm:pt>
    <dgm:pt modelId="{7B3722F0-0B52-4C5B-BC04-D009F8733CFB}" type="parTrans" cxnId="{D3742261-BDA7-4F47-BE64-94DD6D45904C}">
      <dgm:prSet/>
      <dgm:spPr/>
      <dgm:t>
        <a:bodyPr/>
        <a:lstStyle/>
        <a:p>
          <a:endParaRPr lang="en-US"/>
        </a:p>
      </dgm:t>
    </dgm:pt>
    <dgm:pt modelId="{B30BB901-6D82-4B1E-8318-4582211C37C7}" type="sibTrans" cxnId="{D3742261-BDA7-4F47-BE64-94DD6D45904C}">
      <dgm:prSet/>
      <dgm:spPr/>
      <dgm:t>
        <a:bodyPr/>
        <a:lstStyle/>
        <a:p>
          <a:endParaRPr lang="en-US"/>
        </a:p>
      </dgm:t>
    </dgm:pt>
    <dgm:pt modelId="{A5C04993-A865-4FBD-A03D-7D36FEB397F7}">
      <dgm:prSet phldrT="[Text]" custT="1"/>
      <dgm:spPr>
        <a:solidFill>
          <a:srgbClr val="145590">
            <a:alpha val="73725"/>
          </a:srgbClr>
        </a:solidFill>
        <a:ln w="12700" cap="flat" cmpd="sng" algn="ctr">
          <a:solidFill>
            <a:prstClr val="white">
              <a:hueOff val="0"/>
              <a:satOff val="0"/>
              <a:lumOff val="0"/>
              <a:alphaOff val="0"/>
            </a:prstClr>
          </a:solidFill>
          <a:prstDash val="solid"/>
          <a:miter lim="800000"/>
        </a:ln>
        <a:effectLst/>
      </dgm:spPr>
      <dgm:t>
        <a:bodyPr spcFirstLastPara="0" vert="horz" wrap="square" lIns="388431" tIns="58420" rIns="58420" bIns="58420" numCol="1" spcCol="1270" anchor="ctr" anchorCtr="0"/>
        <a:lstStyle/>
        <a:p>
          <a:pPr marL="0" lvl="0" indent="0" algn="l" defTabSz="1022350">
            <a:lnSpc>
              <a:spcPct val="90000"/>
            </a:lnSpc>
            <a:spcBef>
              <a:spcPct val="0"/>
            </a:spcBef>
            <a:spcAft>
              <a:spcPct val="35000"/>
            </a:spcAft>
            <a:buNone/>
          </a:pPr>
          <a:r>
            <a:rPr lang="en-US" sz="2300" kern="1200">
              <a:solidFill>
                <a:prstClr val="white"/>
              </a:solidFill>
              <a:latin typeface="Calibri" panose="020F0502020204030204"/>
              <a:ea typeface="+mn-ea"/>
              <a:cs typeface="+mn-cs"/>
            </a:rPr>
            <a:t>Developing the HS Business Case</a:t>
          </a:r>
        </a:p>
      </dgm:t>
    </dgm:pt>
    <dgm:pt modelId="{16AA8A1C-051A-4A0A-80A7-96E5577DD0D7}" type="sibTrans" cxnId="{A0FCF55E-2522-4D57-A376-043CF353FDFF}">
      <dgm:prSet/>
      <dgm:spPr/>
      <dgm:t>
        <a:bodyPr/>
        <a:lstStyle/>
        <a:p>
          <a:endParaRPr lang="en-US"/>
        </a:p>
      </dgm:t>
    </dgm:pt>
    <dgm:pt modelId="{45711333-B53B-4439-A539-F13FA2163F2C}" type="parTrans" cxnId="{A0FCF55E-2522-4D57-A376-043CF353FDFF}">
      <dgm:prSet/>
      <dgm:spPr/>
      <dgm:t>
        <a:bodyPr/>
        <a:lstStyle/>
        <a:p>
          <a:endParaRPr lang="en-US"/>
        </a:p>
      </dgm:t>
    </dgm:pt>
    <dgm:pt modelId="{02C7C47C-1FDB-41A4-A20C-BEB6CFBD6CA4}">
      <dgm:prSet phldrT="[Text]" custT="1"/>
      <dgm:spPr>
        <a:solidFill>
          <a:srgbClr val="0F406B">
            <a:alpha val="90000"/>
            <a:hueOff val="0"/>
            <a:satOff val="0"/>
            <a:lumOff val="0"/>
            <a:alphaOff val="-10000"/>
          </a:srgbClr>
        </a:solidFill>
        <a:ln w="12700" cap="flat" cmpd="sng" algn="ctr">
          <a:solidFill>
            <a:prstClr val="white">
              <a:hueOff val="0"/>
              <a:satOff val="0"/>
              <a:lumOff val="0"/>
              <a:alphaOff val="0"/>
            </a:prstClr>
          </a:solidFill>
          <a:prstDash val="solid"/>
          <a:miter lim="800000"/>
        </a:ln>
        <a:effectLst/>
      </dgm:spPr>
      <dgm:t>
        <a:bodyPr spcFirstLastPara="0" vert="horz" wrap="square" lIns="461336" tIns="58420" rIns="58420" bIns="58420" numCol="1" spcCol="1270" anchor="ctr" anchorCtr="0"/>
        <a:lstStyle/>
        <a:p>
          <a:pPr marL="0" lvl="0" indent="0" algn="l" defTabSz="1022350">
            <a:lnSpc>
              <a:spcPct val="90000"/>
            </a:lnSpc>
            <a:spcBef>
              <a:spcPct val="0"/>
            </a:spcBef>
            <a:spcAft>
              <a:spcPct val="35000"/>
            </a:spcAft>
            <a:buNone/>
          </a:pPr>
          <a:r>
            <a:rPr lang="en-US" sz="2300" kern="1200">
              <a:solidFill>
                <a:prstClr val="white"/>
              </a:solidFill>
              <a:latin typeface="Calibri" panose="020F0502020204030204"/>
              <a:ea typeface="+mn-ea"/>
              <a:cs typeface="+mn-cs"/>
            </a:rPr>
            <a:t>Preparing</a:t>
          </a:r>
          <a:r>
            <a:rPr lang="en-US" sz="2300" kern="1200">
              <a:solidFill>
                <a:prstClr val="white"/>
              </a:solidFill>
              <a:latin typeface="Calibri" panose="020F0502020204030204"/>
              <a:ea typeface="+mn-ea"/>
              <a:cs typeface="Arial Bold" panose="020B0704020202020204" pitchFamily="34" charset="0"/>
            </a:rPr>
            <a:t> sites for strategic dialogues with payers</a:t>
          </a:r>
        </a:p>
      </dgm:t>
    </dgm:pt>
    <dgm:pt modelId="{393FBE0B-B8DE-4BC9-BB0A-BC9651D0D739}" type="parTrans" cxnId="{C1FBED1C-B82B-4BAD-AC6A-DF3C6D4CDD4B}">
      <dgm:prSet/>
      <dgm:spPr/>
      <dgm:t>
        <a:bodyPr/>
        <a:lstStyle/>
        <a:p>
          <a:endParaRPr lang="en-US"/>
        </a:p>
      </dgm:t>
    </dgm:pt>
    <dgm:pt modelId="{B4F8A0D7-0D46-468B-BBB9-849BABB736B9}" type="sibTrans" cxnId="{C1FBED1C-B82B-4BAD-AC6A-DF3C6D4CDD4B}">
      <dgm:prSet/>
      <dgm:spPr/>
      <dgm:t>
        <a:bodyPr/>
        <a:lstStyle/>
        <a:p>
          <a:endParaRPr lang="en-US"/>
        </a:p>
      </dgm:t>
    </dgm:pt>
    <dgm:pt modelId="{B1DDC125-1109-4A9E-B506-5D2D9ED6FA7F}">
      <dgm:prSet phldrT="[Text]" custT="1"/>
      <dgm:spPr>
        <a:solidFill>
          <a:schemeClr val="accent6">
            <a:lumMod val="75000"/>
            <a:alpha val="90000"/>
          </a:schemeClr>
        </a:solidFill>
        <a:ln w="12700" cap="flat" cmpd="sng" algn="ctr">
          <a:solidFill>
            <a:prstClr val="white">
              <a:hueOff val="0"/>
              <a:satOff val="0"/>
              <a:lumOff val="0"/>
              <a:alphaOff val="0"/>
            </a:prstClr>
          </a:solidFill>
          <a:prstDash val="solid"/>
          <a:miter lim="800000"/>
        </a:ln>
        <a:effectLst/>
      </dgm:spPr>
      <dgm:t>
        <a:bodyPr spcFirstLastPara="0" vert="horz" wrap="square" lIns="461336" tIns="58420" rIns="58420" bIns="58420" numCol="1" spcCol="1270" anchor="ctr" anchorCtr="0"/>
        <a:lstStyle/>
        <a:p>
          <a:pPr marL="0" marR="0" lvl="0" indent="0" algn="l" defTabSz="1022350" eaLnBrk="1" fontAlgn="auto" latinLnBrk="0" hangingPunct="1">
            <a:lnSpc>
              <a:spcPct val="90000"/>
            </a:lnSpc>
            <a:spcBef>
              <a:spcPct val="0"/>
            </a:spcBef>
            <a:spcAft>
              <a:spcPct val="35000"/>
            </a:spcAft>
            <a:buClrTx/>
            <a:buSzTx/>
            <a:buFontTx/>
            <a:buNone/>
            <a:tabLst/>
            <a:defRPr/>
          </a:pPr>
          <a:r>
            <a:rPr lang="en-US" sz="2300" kern="1200">
              <a:solidFill>
                <a:prstClr val="white"/>
              </a:solidFill>
              <a:latin typeface="Calibri" panose="020F0502020204030204"/>
              <a:ea typeface="+mn-ea"/>
              <a:cs typeface="Arial Bold" panose="020B0704020202020204" pitchFamily="34" charset="0"/>
            </a:rPr>
            <a:t>Generating annualized HealthySteps cost savings </a:t>
          </a:r>
        </a:p>
      </dgm:t>
    </dgm:pt>
    <dgm:pt modelId="{9F7D8808-33A3-41F6-B5F8-BD8B1D8EAC28}" type="parTrans" cxnId="{CA5CCA4E-3CA8-4646-8244-E0FC41B9AD1B}">
      <dgm:prSet/>
      <dgm:spPr/>
      <dgm:t>
        <a:bodyPr/>
        <a:lstStyle/>
        <a:p>
          <a:endParaRPr lang="en-US"/>
        </a:p>
      </dgm:t>
    </dgm:pt>
    <dgm:pt modelId="{FDAA1A96-5330-4B13-851F-05A79F626ADC}" type="sibTrans" cxnId="{CA5CCA4E-3CA8-4646-8244-E0FC41B9AD1B}">
      <dgm:prSet/>
      <dgm:spPr/>
      <dgm:t>
        <a:bodyPr/>
        <a:lstStyle/>
        <a:p>
          <a:endParaRPr lang="en-US"/>
        </a:p>
      </dgm:t>
    </dgm:pt>
    <dgm:pt modelId="{AC1BB102-06A0-4E1A-94D8-F2EA49A0FE84}" type="pres">
      <dgm:prSet presAssocID="{394493E8-A174-4B80-AB7B-3F275BA67FF7}" presName="Name0" presStyleCnt="0">
        <dgm:presLayoutVars>
          <dgm:chMax val="7"/>
          <dgm:chPref val="7"/>
          <dgm:dir/>
        </dgm:presLayoutVars>
      </dgm:prSet>
      <dgm:spPr/>
    </dgm:pt>
    <dgm:pt modelId="{1C2A8D73-6B5F-47C6-9FEB-FBBAACA112F0}" type="pres">
      <dgm:prSet presAssocID="{394493E8-A174-4B80-AB7B-3F275BA67FF7}" presName="Name1" presStyleCnt="0"/>
      <dgm:spPr/>
    </dgm:pt>
    <dgm:pt modelId="{E43BA40A-92EE-4B4E-882F-5AF0548D4999}" type="pres">
      <dgm:prSet presAssocID="{394493E8-A174-4B80-AB7B-3F275BA67FF7}" presName="cycle" presStyleCnt="0"/>
      <dgm:spPr/>
    </dgm:pt>
    <dgm:pt modelId="{63A1C2AD-A0A6-4DF0-A994-8781C281CAA6}" type="pres">
      <dgm:prSet presAssocID="{394493E8-A174-4B80-AB7B-3F275BA67FF7}" presName="srcNode" presStyleLbl="node1" presStyleIdx="0" presStyleCnt="5"/>
      <dgm:spPr/>
    </dgm:pt>
    <dgm:pt modelId="{2177E8BB-1500-4E19-89F3-C9CAF47BA89C}" type="pres">
      <dgm:prSet presAssocID="{394493E8-A174-4B80-AB7B-3F275BA67FF7}" presName="conn" presStyleLbl="parChTrans1D2" presStyleIdx="0" presStyleCnt="1"/>
      <dgm:spPr/>
    </dgm:pt>
    <dgm:pt modelId="{7C535103-5A52-4917-95B7-2B7229D8C70C}" type="pres">
      <dgm:prSet presAssocID="{394493E8-A174-4B80-AB7B-3F275BA67FF7}" presName="extraNode" presStyleLbl="node1" presStyleIdx="0" presStyleCnt="5"/>
      <dgm:spPr/>
    </dgm:pt>
    <dgm:pt modelId="{42AA2D64-D3DB-45BB-8C32-C6336DFAC74F}" type="pres">
      <dgm:prSet presAssocID="{394493E8-A174-4B80-AB7B-3F275BA67FF7}" presName="dstNode" presStyleLbl="node1" presStyleIdx="0" presStyleCnt="5"/>
      <dgm:spPr/>
    </dgm:pt>
    <dgm:pt modelId="{9FB2313E-61B2-4068-A5FF-FA87EE187046}" type="pres">
      <dgm:prSet presAssocID="{D07EB72A-0067-431E-8C19-4F72ED7E3047}" presName="text_1" presStyleLbl="node1" presStyleIdx="0" presStyleCnt="5">
        <dgm:presLayoutVars>
          <dgm:bulletEnabled val="1"/>
        </dgm:presLayoutVars>
      </dgm:prSet>
      <dgm:spPr/>
    </dgm:pt>
    <dgm:pt modelId="{A595A6B8-7EBC-4514-832C-C5BEF96DD9BF}" type="pres">
      <dgm:prSet presAssocID="{D07EB72A-0067-431E-8C19-4F72ED7E3047}" presName="accent_1" presStyleCnt="0"/>
      <dgm:spPr/>
    </dgm:pt>
    <dgm:pt modelId="{5E5AAFC6-EB36-4E78-A65A-678C6042229C}" type="pres">
      <dgm:prSet presAssocID="{D07EB72A-0067-431E-8C19-4F72ED7E3047}" presName="accentRepeatNode" presStyleLbl="solidFgAcc1" presStyleIdx="0" presStyleCnt="5"/>
      <dgm:spPr/>
    </dgm:pt>
    <dgm:pt modelId="{D353EA29-BB52-4916-96CD-1B0E9462CBE2}" type="pres">
      <dgm:prSet presAssocID="{82F449C0-D564-41FB-998A-0675063B099B}" presName="text_2" presStyleLbl="node1" presStyleIdx="1" presStyleCnt="5">
        <dgm:presLayoutVars>
          <dgm:bulletEnabled val="1"/>
        </dgm:presLayoutVars>
      </dgm:prSet>
      <dgm:spPr/>
    </dgm:pt>
    <dgm:pt modelId="{05B1D5DD-A972-4BDC-ACB1-B89FC35C40A1}" type="pres">
      <dgm:prSet presAssocID="{82F449C0-D564-41FB-998A-0675063B099B}" presName="accent_2" presStyleCnt="0"/>
      <dgm:spPr/>
    </dgm:pt>
    <dgm:pt modelId="{9D6D7D2D-BFB8-4BDB-A238-BAF0C0FFA901}" type="pres">
      <dgm:prSet presAssocID="{82F449C0-D564-41FB-998A-0675063B099B}" presName="accentRepeatNode" presStyleLbl="solidFgAcc1" presStyleIdx="1" presStyleCnt="5"/>
      <dgm:spPr/>
    </dgm:pt>
    <dgm:pt modelId="{9CDEBF30-0599-4AFD-A042-A408863A5D4B}" type="pres">
      <dgm:prSet presAssocID="{A5C04993-A865-4FBD-A03D-7D36FEB397F7}" presName="text_3" presStyleLbl="node1" presStyleIdx="2" presStyleCnt="5">
        <dgm:presLayoutVars>
          <dgm:bulletEnabled val="1"/>
        </dgm:presLayoutVars>
      </dgm:prSet>
      <dgm:spPr/>
    </dgm:pt>
    <dgm:pt modelId="{F65593A4-65B1-48F1-B69B-611270B3C401}" type="pres">
      <dgm:prSet presAssocID="{A5C04993-A865-4FBD-A03D-7D36FEB397F7}" presName="accent_3" presStyleCnt="0"/>
      <dgm:spPr/>
    </dgm:pt>
    <dgm:pt modelId="{383B40EA-7679-407A-B00D-F2657F7C1BEE}" type="pres">
      <dgm:prSet presAssocID="{A5C04993-A865-4FBD-A03D-7D36FEB397F7}" presName="accentRepeatNode" presStyleLbl="solidFgAcc1" presStyleIdx="2" presStyleCnt="5"/>
      <dgm:spPr/>
    </dgm:pt>
    <dgm:pt modelId="{CDA4C8F6-34D1-401B-8D47-F1037CE576C9}" type="pres">
      <dgm:prSet presAssocID="{02C7C47C-1FDB-41A4-A20C-BEB6CFBD6CA4}" presName="text_4" presStyleLbl="node1" presStyleIdx="3" presStyleCnt="5">
        <dgm:presLayoutVars>
          <dgm:bulletEnabled val="1"/>
        </dgm:presLayoutVars>
      </dgm:prSet>
      <dgm:spPr/>
    </dgm:pt>
    <dgm:pt modelId="{A388B868-D771-4F8B-B90B-EEE7DC0297DB}" type="pres">
      <dgm:prSet presAssocID="{02C7C47C-1FDB-41A4-A20C-BEB6CFBD6CA4}" presName="accent_4" presStyleCnt="0"/>
      <dgm:spPr/>
    </dgm:pt>
    <dgm:pt modelId="{128AFD1B-006F-4E10-BBB6-3C5E32E98521}" type="pres">
      <dgm:prSet presAssocID="{02C7C47C-1FDB-41A4-A20C-BEB6CFBD6CA4}" presName="accentRepeatNode" presStyleLbl="solidFgAcc1" presStyleIdx="3" presStyleCnt="5"/>
      <dgm:spPr/>
    </dgm:pt>
    <dgm:pt modelId="{BD3130F2-199D-4441-86BE-AE67D58EA905}" type="pres">
      <dgm:prSet presAssocID="{B1DDC125-1109-4A9E-B506-5D2D9ED6FA7F}" presName="text_5" presStyleLbl="node1" presStyleIdx="4" presStyleCnt="5">
        <dgm:presLayoutVars>
          <dgm:bulletEnabled val="1"/>
        </dgm:presLayoutVars>
      </dgm:prSet>
      <dgm:spPr/>
    </dgm:pt>
    <dgm:pt modelId="{4CAE6B5A-7D1F-4525-A033-BECD15245908}" type="pres">
      <dgm:prSet presAssocID="{B1DDC125-1109-4A9E-B506-5D2D9ED6FA7F}" presName="accent_5" presStyleCnt="0"/>
      <dgm:spPr/>
    </dgm:pt>
    <dgm:pt modelId="{ECFBC123-ED03-4F0F-9C65-B0CE5D605FBF}" type="pres">
      <dgm:prSet presAssocID="{B1DDC125-1109-4A9E-B506-5D2D9ED6FA7F}" presName="accentRepeatNode" presStyleLbl="solidFgAcc1" presStyleIdx="4" presStyleCnt="5"/>
      <dgm:spPr/>
    </dgm:pt>
  </dgm:ptLst>
  <dgm:cxnLst>
    <dgm:cxn modelId="{167C2C02-BE58-4153-8B65-AEF1D52FDE53}" type="presOf" srcId="{82F449C0-D564-41FB-998A-0675063B099B}" destId="{D353EA29-BB52-4916-96CD-1B0E9462CBE2}" srcOrd="0" destOrd="0" presId="urn:microsoft.com/office/officeart/2008/layout/VerticalCurvedList"/>
    <dgm:cxn modelId="{26A6CA14-2C79-4612-8AB0-6868E678FBE4}" type="presOf" srcId="{D07EB72A-0067-431E-8C19-4F72ED7E3047}" destId="{9FB2313E-61B2-4068-A5FF-FA87EE187046}" srcOrd="0" destOrd="0" presId="urn:microsoft.com/office/officeart/2008/layout/VerticalCurvedList"/>
    <dgm:cxn modelId="{C1FBED1C-B82B-4BAD-AC6A-DF3C6D4CDD4B}" srcId="{394493E8-A174-4B80-AB7B-3F275BA67FF7}" destId="{02C7C47C-1FDB-41A4-A20C-BEB6CFBD6CA4}" srcOrd="3" destOrd="0" parTransId="{393FBE0B-B8DE-4BC9-BB0A-BC9651D0D739}" sibTransId="{B4F8A0D7-0D46-468B-BBB9-849BABB736B9}"/>
    <dgm:cxn modelId="{3941421E-81D2-40B6-A40C-0A5277433D3C}" type="presOf" srcId="{02C7C47C-1FDB-41A4-A20C-BEB6CFBD6CA4}" destId="{CDA4C8F6-34D1-401B-8D47-F1037CE576C9}" srcOrd="0" destOrd="0" presId="urn:microsoft.com/office/officeart/2008/layout/VerticalCurvedList"/>
    <dgm:cxn modelId="{C4A4152E-D3A8-4651-B08D-53E39D460AC0}" type="presOf" srcId="{394493E8-A174-4B80-AB7B-3F275BA67FF7}" destId="{AC1BB102-06A0-4E1A-94D8-F2EA49A0FE84}" srcOrd="0" destOrd="0" presId="urn:microsoft.com/office/officeart/2008/layout/VerticalCurvedList"/>
    <dgm:cxn modelId="{A0FCF55E-2522-4D57-A376-043CF353FDFF}" srcId="{394493E8-A174-4B80-AB7B-3F275BA67FF7}" destId="{A5C04993-A865-4FBD-A03D-7D36FEB397F7}" srcOrd="2" destOrd="0" parTransId="{45711333-B53B-4439-A539-F13FA2163F2C}" sibTransId="{16AA8A1C-051A-4A0A-80A7-96E5577DD0D7}"/>
    <dgm:cxn modelId="{D3742261-BDA7-4F47-BE64-94DD6D45904C}" srcId="{394493E8-A174-4B80-AB7B-3F275BA67FF7}" destId="{82F449C0-D564-41FB-998A-0675063B099B}" srcOrd="1" destOrd="0" parTransId="{7B3722F0-0B52-4C5B-BC04-D009F8733CFB}" sibTransId="{B30BB901-6D82-4B1E-8318-4582211C37C7}"/>
    <dgm:cxn modelId="{CA5CCA4E-3CA8-4646-8244-E0FC41B9AD1B}" srcId="{394493E8-A174-4B80-AB7B-3F275BA67FF7}" destId="{B1DDC125-1109-4A9E-B506-5D2D9ED6FA7F}" srcOrd="4" destOrd="0" parTransId="{9F7D8808-33A3-41F6-B5F8-BD8B1D8EAC28}" sibTransId="{FDAA1A96-5330-4B13-851F-05A79F626ADC}"/>
    <dgm:cxn modelId="{C94ADD76-AE9A-4D4F-A8E9-8064AEB087AE}" srcId="{394493E8-A174-4B80-AB7B-3F275BA67FF7}" destId="{D07EB72A-0067-431E-8C19-4F72ED7E3047}" srcOrd="0" destOrd="0" parTransId="{E981ED66-DD64-4684-AAA8-048D6AC515A0}" sibTransId="{A525E64F-CB25-4F01-85FB-CFF7AC161312}"/>
    <dgm:cxn modelId="{1BF2FFBF-7B95-4FAA-AD15-D57C6BD366F1}" type="presOf" srcId="{B1DDC125-1109-4A9E-B506-5D2D9ED6FA7F}" destId="{BD3130F2-199D-4441-86BE-AE67D58EA905}" srcOrd="0" destOrd="0" presId="urn:microsoft.com/office/officeart/2008/layout/VerticalCurvedList"/>
    <dgm:cxn modelId="{A63608C5-8028-4CA0-9B40-B35B9CEC62F4}" type="presOf" srcId="{A525E64F-CB25-4F01-85FB-CFF7AC161312}" destId="{2177E8BB-1500-4E19-89F3-C9CAF47BA89C}" srcOrd="0" destOrd="0" presId="urn:microsoft.com/office/officeart/2008/layout/VerticalCurvedList"/>
    <dgm:cxn modelId="{8D07BECD-AC19-411C-A4C3-9D1FAD92DBF3}" type="presOf" srcId="{A5C04993-A865-4FBD-A03D-7D36FEB397F7}" destId="{9CDEBF30-0599-4AFD-A042-A408863A5D4B}" srcOrd="0" destOrd="0" presId="urn:microsoft.com/office/officeart/2008/layout/VerticalCurvedList"/>
    <dgm:cxn modelId="{A86546CB-9541-4A25-BF24-451DC6CCF31A}" type="presParOf" srcId="{AC1BB102-06A0-4E1A-94D8-F2EA49A0FE84}" destId="{1C2A8D73-6B5F-47C6-9FEB-FBBAACA112F0}" srcOrd="0" destOrd="0" presId="urn:microsoft.com/office/officeart/2008/layout/VerticalCurvedList"/>
    <dgm:cxn modelId="{7E0F5C96-DDE0-4255-ABF0-511D25E2F5CB}" type="presParOf" srcId="{1C2A8D73-6B5F-47C6-9FEB-FBBAACA112F0}" destId="{E43BA40A-92EE-4B4E-882F-5AF0548D4999}" srcOrd="0" destOrd="0" presId="urn:microsoft.com/office/officeart/2008/layout/VerticalCurvedList"/>
    <dgm:cxn modelId="{C5FB3206-1655-4899-8436-CD72DC73FAB2}" type="presParOf" srcId="{E43BA40A-92EE-4B4E-882F-5AF0548D4999}" destId="{63A1C2AD-A0A6-4DF0-A994-8781C281CAA6}" srcOrd="0" destOrd="0" presId="urn:microsoft.com/office/officeart/2008/layout/VerticalCurvedList"/>
    <dgm:cxn modelId="{A2751537-E9AB-4EEA-8686-B1D8F9BB9025}" type="presParOf" srcId="{E43BA40A-92EE-4B4E-882F-5AF0548D4999}" destId="{2177E8BB-1500-4E19-89F3-C9CAF47BA89C}" srcOrd="1" destOrd="0" presId="urn:microsoft.com/office/officeart/2008/layout/VerticalCurvedList"/>
    <dgm:cxn modelId="{0ABAADB3-44AF-4421-A92E-83DECFB880DE}" type="presParOf" srcId="{E43BA40A-92EE-4B4E-882F-5AF0548D4999}" destId="{7C535103-5A52-4917-95B7-2B7229D8C70C}" srcOrd="2" destOrd="0" presId="urn:microsoft.com/office/officeart/2008/layout/VerticalCurvedList"/>
    <dgm:cxn modelId="{1AA96665-D269-4793-9B48-0A578AF0D1F9}" type="presParOf" srcId="{E43BA40A-92EE-4B4E-882F-5AF0548D4999}" destId="{42AA2D64-D3DB-45BB-8C32-C6336DFAC74F}" srcOrd="3" destOrd="0" presId="urn:microsoft.com/office/officeart/2008/layout/VerticalCurvedList"/>
    <dgm:cxn modelId="{3191EF45-ABBF-4E71-9C97-EB2AB1F36DAD}" type="presParOf" srcId="{1C2A8D73-6B5F-47C6-9FEB-FBBAACA112F0}" destId="{9FB2313E-61B2-4068-A5FF-FA87EE187046}" srcOrd="1" destOrd="0" presId="urn:microsoft.com/office/officeart/2008/layout/VerticalCurvedList"/>
    <dgm:cxn modelId="{3DA2C1AE-9343-42B9-82FB-E17B47D9025C}" type="presParOf" srcId="{1C2A8D73-6B5F-47C6-9FEB-FBBAACA112F0}" destId="{A595A6B8-7EBC-4514-832C-C5BEF96DD9BF}" srcOrd="2" destOrd="0" presId="urn:microsoft.com/office/officeart/2008/layout/VerticalCurvedList"/>
    <dgm:cxn modelId="{603D91D1-6A9B-4AEE-927E-2A1139FBA2F4}" type="presParOf" srcId="{A595A6B8-7EBC-4514-832C-C5BEF96DD9BF}" destId="{5E5AAFC6-EB36-4E78-A65A-678C6042229C}" srcOrd="0" destOrd="0" presId="urn:microsoft.com/office/officeart/2008/layout/VerticalCurvedList"/>
    <dgm:cxn modelId="{11FDBC23-2AC0-4898-A467-5C93423D0B35}" type="presParOf" srcId="{1C2A8D73-6B5F-47C6-9FEB-FBBAACA112F0}" destId="{D353EA29-BB52-4916-96CD-1B0E9462CBE2}" srcOrd="3" destOrd="0" presId="urn:microsoft.com/office/officeart/2008/layout/VerticalCurvedList"/>
    <dgm:cxn modelId="{6AB09ABA-92B8-46C6-BC50-8E76FE670282}" type="presParOf" srcId="{1C2A8D73-6B5F-47C6-9FEB-FBBAACA112F0}" destId="{05B1D5DD-A972-4BDC-ACB1-B89FC35C40A1}" srcOrd="4" destOrd="0" presId="urn:microsoft.com/office/officeart/2008/layout/VerticalCurvedList"/>
    <dgm:cxn modelId="{AC5FF30B-3379-412F-8C0C-64913FB96AF9}" type="presParOf" srcId="{05B1D5DD-A972-4BDC-ACB1-B89FC35C40A1}" destId="{9D6D7D2D-BFB8-4BDB-A238-BAF0C0FFA901}" srcOrd="0" destOrd="0" presId="urn:microsoft.com/office/officeart/2008/layout/VerticalCurvedList"/>
    <dgm:cxn modelId="{5578B7DB-ABED-4BC8-B7BE-37BFC5698D14}" type="presParOf" srcId="{1C2A8D73-6B5F-47C6-9FEB-FBBAACA112F0}" destId="{9CDEBF30-0599-4AFD-A042-A408863A5D4B}" srcOrd="5" destOrd="0" presId="urn:microsoft.com/office/officeart/2008/layout/VerticalCurvedList"/>
    <dgm:cxn modelId="{CF18E10F-B7C7-43EA-9F6A-9B5F7F6E0BB5}" type="presParOf" srcId="{1C2A8D73-6B5F-47C6-9FEB-FBBAACA112F0}" destId="{F65593A4-65B1-48F1-B69B-611270B3C401}" srcOrd="6" destOrd="0" presId="urn:microsoft.com/office/officeart/2008/layout/VerticalCurvedList"/>
    <dgm:cxn modelId="{BDAD6532-E8E3-4D16-A264-D2E8EC2259A4}" type="presParOf" srcId="{F65593A4-65B1-48F1-B69B-611270B3C401}" destId="{383B40EA-7679-407A-B00D-F2657F7C1BEE}" srcOrd="0" destOrd="0" presId="urn:microsoft.com/office/officeart/2008/layout/VerticalCurvedList"/>
    <dgm:cxn modelId="{D739A74E-0882-4024-BC6D-BB453C50295A}" type="presParOf" srcId="{1C2A8D73-6B5F-47C6-9FEB-FBBAACA112F0}" destId="{CDA4C8F6-34D1-401B-8D47-F1037CE576C9}" srcOrd="7" destOrd="0" presId="urn:microsoft.com/office/officeart/2008/layout/VerticalCurvedList"/>
    <dgm:cxn modelId="{DB5AB1F1-D761-4CBC-8350-9476D8E829AA}" type="presParOf" srcId="{1C2A8D73-6B5F-47C6-9FEB-FBBAACA112F0}" destId="{A388B868-D771-4F8B-B90B-EEE7DC0297DB}" srcOrd="8" destOrd="0" presId="urn:microsoft.com/office/officeart/2008/layout/VerticalCurvedList"/>
    <dgm:cxn modelId="{37E7AE16-071C-4F0C-8967-BAC836F1C941}" type="presParOf" srcId="{A388B868-D771-4F8B-B90B-EEE7DC0297DB}" destId="{128AFD1B-006F-4E10-BBB6-3C5E32E98521}" srcOrd="0" destOrd="0" presId="urn:microsoft.com/office/officeart/2008/layout/VerticalCurvedList"/>
    <dgm:cxn modelId="{675377A3-A02E-43CC-A217-ED88409C74A3}" type="presParOf" srcId="{1C2A8D73-6B5F-47C6-9FEB-FBBAACA112F0}" destId="{BD3130F2-199D-4441-86BE-AE67D58EA905}" srcOrd="9" destOrd="0" presId="urn:microsoft.com/office/officeart/2008/layout/VerticalCurvedList"/>
    <dgm:cxn modelId="{0152D3C2-C444-4A36-8599-A03838F0416C}" type="presParOf" srcId="{1C2A8D73-6B5F-47C6-9FEB-FBBAACA112F0}" destId="{4CAE6B5A-7D1F-4525-A033-BECD15245908}" srcOrd="10" destOrd="0" presId="urn:microsoft.com/office/officeart/2008/layout/VerticalCurvedList"/>
    <dgm:cxn modelId="{8A958258-FEEE-4037-A791-F94A85C78ACC}" type="presParOf" srcId="{4CAE6B5A-7D1F-4525-A033-BECD15245908}" destId="{ECFBC123-ED03-4F0F-9C65-B0CE5D605F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2C283-758D-4757-9BE4-AB88DE9768F5}">
      <dsp:nvSpPr>
        <dsp:cNvPr id="0" name=""/>
        <dsp:cNvSpPr/>
      </dsp:nvSpPr>
      <dsp:spPr>
        <a:xfrm>
          <a:off x="1288325" y="0"/>
          <a:ext cx="1538617" cy="1196665"/>
        </a:xfrm>
        <a:prstGeom prst="trapezoid">
          <a:avLst>
            <a:gd name="adj" fmla="val 64288"/>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ln>
              <a:noFill/>
            </a:ln>
          </a:endParaRPr>
        </a:p>
      </dsp:txBody>
      <dsp:txXfrm>
        <a:off x="1288325" y="0"/>
        <a:ext cx="1538617" cy="1196665"/>
      </dsp:txXfrm>
    </dsp:sp>
    <dsp:sp modelId="{B438AAE7-50ED-4E9D-802D-9241B18A0A37}">
      <dsp:nvSpPr>
        <dsp:cNvPr id="0" name=""/>
        <dsp:cNvSpPr/>
      </dsp:nvSpPr>
      <dsp:spPr>
        <a:xfrm>
          <a:off x="18971" y="1168574"/>
          <a:ext cx="4096296" cy="2004001"/>
        </a:xfrm>
        <a:prstGeom prst="trapezoid">
          <a:avLst>
            <a:gd name="adj" fmla="val 64288"/>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ln>
                <a:noFill/>
              </a:ln>
              <a:solidFill>
                <a:schemeClr val="tx1"/>
              </a:solidFill>
            </a:rPr>
            <a:t>Tier 1:</a:t>
          </a:r>
        </a:p>
        <a:p>
          <a:pPr marL="0" lvl="0" indent="0" algn="ctr" defTabSz="666750">
            <a:lnSpc>
              <a:spcPct val="90000"/>
            </a:lnSpc>
            <a:spcBef>
              <a:spcPct val="0"/>
            </a:spcBef>
            <a:spcAft>
              <a:spcPct val="35000"/>
            </a:spcAft>
            <a:buNone/>
          </a:pPr>
          <a:r>
            <a:rPr lang="en-US" sz="1500" b="1" kern="1200">
              <a:ln>
                <a:noFill/>
              </a:ln>
              <a:solidFill>
                <a:schemeClr val="tx1"/>
              </a:solidFill>
            </a:rPr>
            <a:t>Universal </a:t>
          </a:r>
        </a:p>
        <a:p>
          <a:pPr marL="0" lvl="0" indent="0" algn="ctr" defTabSz="666750">
            <a:lnSpc>
              <a:spcPct val="90000"/>
            </a:lnSpc>
            <a:spcBef>
              <a:spcPct val="0"/>
            </a:spcBef>
            <a:spcAft>
              <a:spcPct val="35000"/>
            </a:spcAft>
            <a:buNone/>
          </a:pPr>
          <a:r>
            <a:rPr lang="en-US" sz="1500" b="1" kern="1200">
              <a:ln>
                <a:noFill/>
              </a:ln>
              <a:solidFill>
                <a:schemeClr val="tx1"/>
              </a:solidFill>
            </a:rPr>
            <a:t>HealthySteps </a:t>
          </a:r>
        </a:p>
        <a:p>
          <a:pPr marL="0" lvl="0" indent="0" algn="ctr" defTabSz="666750">
            <a:lnSpc>
              <a:spcPct val="90000"/>
            </a:lnSpc>
            <a:spcBef>
              <a:spcPct val="0"/>
            </a:spcBef>
            <a:spcAft>
              <a:spcPct val="35000"/>
            </a:spcAft>
            <a:buNone/>
          </a:pPr>
          <a:r>
            <a:rPr lang="en-US" sz="1500" b="1" kern="1200">
              <a:ln>
                <a:noFill/>
              </a:ln>
              <a:solidFill>
                <a:schemeClr val="tx1"/>
              </a:solidFill>
            </a:rPr>
            <a:t>Services</a:t>
          </a:r>
        </a:p>
      </dsp:txBody>
      <dsp:txXfrm>
        <a:off x="735823" y="1168574"/>
        <a:ext cx="2662592" cy="2004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7E8BB-1500-4E19-89F3-C9CAF47BA89C}">
      <dsp:nvSpPr>
        <dsp:cNvPr id="0" name=""/>
        <dsp:cNvSpPr/>
      </dsp:nvSpPr>
      <dsp:spPr>
        <a:xfrm>
          <a:off x="-4995942" y="-765462"/>
          <a:ext cx="5949895" cy="5949895"/>
        </a:xfrm>
        <a:prstGeom prst="blockArc">
          <a:avLst>
            <a:gd name="adj1" fmla="val 18900000"/>
            <a:gd name="adj2" fmla="val 2700000"/>
            <a:gd name="adj3" fmla="val 363"/>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2313E-61B2-4068-A5FF-FA87EE187046}">
      <dsp:nvSpPr>
        <dsp:cNvPr id="0" name=""/>
        <dsp:cNvSpPr/>
      </dsp:nvSpPr>
      <dsp:spPr>
        <a:xfrm>
          <a:off x="417339" y="276097"/>
          <a:ext cx="7734004" cy="552548"/>
        </a:xfrm>
        <a:prstGeom prst="rect">
          <a:avLst/>
        </a:prstGeom>
        <a:solidFill>
          <a:srgbClr val="0F406B">
            <a:alpha val="90000"/>
            <a:hueOff val="0"/>
            <a:satOff val="0"/>
            <a:lumOff val="0"/>
            <a:alpha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3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solidFill>
                <a:prstClr val="white"/>
              </a:solidFill>
              <a:latin typeface="Calibri" panose="020F0502020204030204"/>
              <a:ea typeface="+mn-ea"/>
              <a:cs typeface="Arial Bold" panose="020B0704020202020204" pitchFamily="34" charset="0"/>
            </a:rPr>
            <a:t>Supporting</a:t>
          </a:r>
          <a:r>
            <a:rPr lang="en-US" sz="2300" kern="1200">
              <a:solidFill>
                <a:prstClr val="white"/>
              </a:solidFill>
              <a:latin typeface="Calibri" panose="020F0502020204030204"/>
              <a:ea typeface="+mn-ea"/>
              <a:cs typeface="+mn-cs"/>
            </a:rPr>
            <a:t> </a:t>
          </a:r>
          <a:r>
            <a:rPr lang="en-US" sz="2300" kern="1200"/>
            <a:t>sites with billing for HealthySteps services</a:t>
          </a:r>
        </a:p>
      </dsp:txBody>
      <dsp:txXfrm>
        <a:off x="417339" y="276097"/>
        <a:ext cx="7734004" cy="552548"/>
      </dsp:txXfrm>
    </dsp:sp>
    <dsp:sp modelId="{5E5AAFC6-EB36-4E78-A65A-678C6042229C}">
      <dsp:nvSpPr>
        <dsp:cNvPr id="0" name=""/>
        <dsp:cNvSpPr/>
      </dsp:nvSpPr>
      <dsp:spPr>
        <a:xfrm>
          <a:off x="71997" y="207028"/>
          <a:ext cx="690685" cy="69068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3EA29-BB52-4916-96CD-1B0E9462CBE2}">
      <dsp:nvSpPr>
        <dsp:cNvPr id="0" name=""/>
        <dsp:cNvSpPr/>
      </dsp:nvSpPr>
      <dsp:spPr>
        <a:xfrm>
          <a:off x="813279" y="1104654"/>
          <a:ext cx="7338064" cy="552548"/>
        </a:xfrm>
        <a:prstGeom prst="rect">
          <a:avLst/>
        </a:prstGeom>
        <a:solidFill>
          <a:srgbClr val="0F406B">
            <a:alpha val="90000"/>
            <a:hueOff val="0"/>
            <a:satOff val="0"/>
            <a:lumOff val="0"/>
            <a:alphaOff val="-3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36" tIns="58420" rIns="58420" bIns="58420" numCol="1" spcCol="1270" anchor="ctr" anchorCtr="0">
          <a:noAutofit/>
        </a:bodyPr>
        <a:lstStyle/>
        <a:p>
          <a:pPr marL="0" lvl="0" indent="0" algn="l" defTabSz="1022350">
            <a:lnSpc>
              <a:spcPct val="90000"/>
            </a:lnSpc>
            <a:spcBef>
              <a:spcPct val="0"/>
            </a:spcBef>
            <a:spcAft>
              <a:spcPct val="35000"/>
            </a:spcAft>
            <a:buNone/>
          </a:pPr>
          <a:r>
            <a:rPr lang="en-US" altLang="en-US" sz="2300" kern="1200">
              <a:solidFill>
                <a:prstClr val="white"/>
              </a:solidFill>
              <a:latin typeface="Calibri" panose="020F0502020204030204"/>
              <a:ea typeface="+mn-ea"/>
              <a:cs typeface="+mn-cs"/>
              <a:sym typeface="Arial Bold" panose="020B0704020202020204" pitchFamily="34" charset="0"/>
            </a:rPr>
            <a:t>Understanding impacts of current policy environment</a:t>
          </a:r>
          <a:endParaRPr lang="en-US" sz="2300" kern="1200">
            <a:solidFill>
              <a:prstClr val="white"/>
            </a:solidFill>
            <a:latin typeface="Calibri" panose="020F0502020204030204"/>
            <a:ea typeface="+mn-ea"/>
            <a:cs typeface="+mn-cs"/>
          </a:endParaRPr>
        </a:p>
      </dsp:txBody>
      <dsp:txXfrm>
        <a:off x="813279" y="1104654"/>
        <a:ext cx="7338064" cy="552548"/>
      </dsp:txXfrm>
    </dsp:sp>
    <dsp:sp modelId="{9D6D7D2D-BFB8-4BDB-A238-BAF0C0FFA901}">
      <dsp:nvSpPr>
        <dsp:cNvPr id="0" name=""/>
        <dsp:cNvSpPr/>
      </dsp:nvSpPr>
      <dsp:spPr>
        <a:xfrm>
          <a:off x="467936" y="1035585"/>
          <a:ext cx="690685" cy="69068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9CDEBF30-0599-4AFD-A042-A408863A5D4B}">
      <dsp:nvSpPr>
        <dsp:cNvPr id="0" name=""/>
        <dsp:cNvSpPr/>
      </dsp:nvSpPr>
      <dsp:spPr>
        <a:xfrm>
          <a:off x="934800" y="1933210"/>
          <a:ext cx="7216543" cy="552548"/>
        </a:xfrm>
        <a:prstGeom prst="rect">
          <a:avLst/>
        </a:prstGeom>
        <a:solidFill>
          <a:srgbClr val="145590">
            <a:alpha val="73725"/>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43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solidFill>
                <a:prstClr val="white"/>
              </a:solidFill>
              <a:latin typeface="Calibri" panose="020F0502020204030204"/>
              <a:ea typeface="+mn-ea"/>
              <a:cs typeface="+mn-cs"/>
            </a:rPr>
            <a:t>Developing the HS Business Case</a:t>
          </a:r>
        </a:p>
      </dsp:txBody>
      <dsp:txXfrm>
        <a:off x="934800" y="1933210"/>
        <a:ext cx="7216543" cy="552548"/>
      </dsp:txXfrm>
    </dsp:sp>
    <dsp:sp modelId="{383B40EA-7679-407A-B00D-F2657F7C1BEE}">
      <dsp:nvSpPr>
        <dsp:cNvPr id="0" name=""/>
        <dsp:cNvSpPr/>
      </dsp:nvSpPr>
      <dsp:spPr>
        <a:xfrm>
          <a:off x="589458" y="1864142"/>
          <a:ext cx="690685" cy="69068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CDA4C8F6-34D1-401B-8D47-F1037CE576C9}">
      <dsp:nvSpPr>
        <dsp:cNvPr id="0" name=""/>
        <dsp:cNvSpPr/>
      </dsp:nvSpPr>
      <dsp:spPr>
        <a:xfrm>
          <a:off x="813279" y="2761767"/>
          <a:ext cx="7338064" cy="552548"/>
        </a:xfrm>
        <a:prstGeom prst="rect">
          <a:avLst/>
        </a:prstGeom>
        <a:solidFill>
          <a:srgbClr val="0F406B">
            <a:alpha val="90000"/>
            <a:hueOff val="0"/>
            <a:satOff val="0"/>
            <a:lumOff val="0"/>
            <a:alphaOff val="-1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3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solidFill>
                <a:prstClr val="white"/>
              </a:solidFill>
              <a:latin typeface="Calibri" panose="020F0502020204030204"/>
              <a:ea typeface="+mn-ea"/>
              <a:cs typeface="+mn-cs"/>
            </a:rPr>
            <a:t>Preparing</a:t>
          </a:r>
          <a:r>
            <a:rPr lang="en-US" sz="2300" kern="1200">
              <a:solidFill>
                <a:prstClr val="white"/>
              </a:solidFill>
              <a:latin typeface="Calibri" panose="020F0502020204030204"/>
              <a:ea typeface="+mn-ea"/>
              <a:cs typeface="Arial Bold" panose="020B0704020202020204" pitchFamily="34" charset="0"/>
            </a:rPr>
            <a:t> sites for strategic dialogues with payers</a:t>
          </a:r>
        </a:p>
      </dsp:txBody>
      <dsp:txXfrm>
        <a:off x="813279" y="2761767"/>
        <a:ext cx="7338064" cy="552548"/>
      </dsp:txXfrm>
    </dsp:sp>
    <dsp:sp modelId="{128AFD1B-006F-4E10-BBB6-3C5E32E98521}">
      <dsp:nvSpPr>
        <dsp:cNvPr id="0" name=""/>
        <dsp:cNvSpPr/>
      </dsp:nvSpPr>
      <dsp:spPr>
        <a:xfrm>
          <a:off x="467936" y="2692699"/>
          <a:ext cx="690685" cy="69068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BD3130F2-199D-4441-86BE-AE67D58EA905}">
      <dsp:nvSpPr>
        <dsp:cNvPr id="0" name=""/>
        <dsp:cNvSpPr/>
      </dsp:nvSpPr>
      <dsp:spPr>
        <a:xfrm>
          <a:off x="417339" y="3590324"/>
          <a:ext cx="7734004" cy="552548"/>
        </a:xfrm>
        <a:prstGeom prst="rect">
          <a:avLst/>
        </a:prstGeom>
        <a:solidFill>
          <a:schemeClr val="accent6">
            <a:lumMod val="75000"/>
            <a:alpha val="9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336" tIns="58420" rIns="58420" bIns="58420" numCol="1" spcCol="1270" anchor="ctr" anchorCtr="0">
          <a:noAutofit/>
        </a:bodyPr>
        <a:lstStyle/>
        <a:p>
          <a:pPr marL="0" marR="0" lvl="0" indent="0" algn="l" defTabSz="1022350" eaLnBrk="1" fontAlgn="auto" latinLnBrk="0" hangingPunct="1">
            <a:lnSpc>
              <a:spcPct val="90000"/>
            </a:lnSpc>
            <a:spcBef>
              <a:spcPct val="0"/>
            </a:spcBef>
            <a:spcAft>
              <a:spcPct val="35000"/>
            </a:spcAft>
            <a:buClrTx/>
            <a:buSzTx/>
            <a:buFontTx/>
            <a:buNone/>
            <a:tabLst/>
            <a:defRPr/>
          </a:pPr>
          <a:r>
            <a:rPr lang="en-US" sz="2300" kern="1200">
              <a:solidFill>
                <a:prstClr val="white"/>
              </a:solidFill>
              <a:latin typeface="Calibri" panose="020F0502020204030204"/>
              <a:ea typeface="+mn-ea"/>
              <a:cs typeface="Arial Bold" panose="020B0704020202020204" pitchFamily="34" charset="0"/>
            </a:rPr>
            <a:t>Generating annualized HealthySteps cost savings </a:t>
          </a:r>
        </a:p>
      </dsp:txBody>
      <dsp:txXfrm>
        <a:off x="417339" y="3590324"/>
        <a:ext cx="7734004" cy="552548"/>
      </dsp:txXfrm>
    </dsp:sp>
    <dsp:sp modelId="{ECFBC123-ED03-4F0F-9C65-B0CE5D605FBF}">
      <dsp:nvSpPr>
        <dsp:cNvPr id="0" name=""/>
        <dsp:cNvSpPr/>
      </dsp:nvSpPr>
      <dsp:spPr>
        <a:xfrm>
          <a:off x="71997" y="3521256"/>
          <a:ext cx="690685" cy="69068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6345DE-7825-497A-9C7E-8683FF6B9035}" type="datetimeFigureOut">
              <a:rPr lang="en-US" smtClean="0"/>
              <a:t>1/14/2019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0DE1E3-EC38-49A4-BE0A-501F569C98C4}" type="slidenum">
              <a:rPr lang="en-US" smtClean="0"/>
              <a:t>‹#›</a:t>
            </a:fld>
            <a:endParaRPr lang="en-US"/>
          </a:p>
        </p:txBody>
      </p:sp>
    </p:spTree>
    <p:extLst>
      <p:ext uri="{BB962C8B-B14F-4D97-AF65-F5344CB8AC3E}">
        <p14:creationId xmlns:p14="http://schemas.microsoft.com/office/powerpoint/2010/main" val="81068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319EB-7014-448D-BA0A-22F156CFA2BF}" type="slidenum">
              <a:rPr lang="en-US" smtClean="0"/>
              <a:t>1</a:t>
            </a:fld>
            <a:endParaRPr lang="en-US"/>
          </a:p>
        </p:txBody>
      </p:sp>
    </p:spTree>
    <p:extLst>
      <p:ext uri="{BB962C8B-B14F-4D97-AF65-F5344CB8AC3E}">
        <p14:creationId xmlns:p14="http://schemas.microsoft.com/office/powerpoint/2010/main" val="183778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01" eaLnBrk="0" hangingPunct="0">
              <a:defRPr sz="2900">
                <a:solidFill>
                  <a:schemeClr val="tx1"/>
                </a:solidFill>
                <a:latin typeface="Times New Roman" pitchFamily="18" charset="0"/>
              </a:defRPr>
            </a:lvl1pPr>
            <a:lvl2pPr marL="770524" indent="-296355" defTabSz="964801" eaLnBrk="0" hangingPunct="0">
              <a:defRPr sz="2900">
                <a:solidFill>
                  <a:schemeClr val="tx1"/>
                </a:solidFill>
                <a:latin typeface="Times New Roman" pitchFamily="18" charset="0"/>
              </a:defRPr>
            </a:lvl2pPr>
            <a:lvl3pPr marL="1185422" indent="-237083" defTabSz="964801" eaLnBrk="0" hangingPunct="0">
              <a:defRPr sz="2900">
                <a:solidFill>
                  <a:schemeClr val="tx1"/>
                </a:solidFill>
                <a:latin typeface="Times New Roman" pitchFamily="18" charset="0"/>
              </a:defRPr>
            </a:lvl3pPr>
            <a:lvl4pPr marL="1659589" indent="-237083" defTabSz="964801" eaLnBrk="0" hangingPunct="0">
              <a:defRPr sz="2900">
                <a:solidFill>
                  <a:schemeClr val="tx1"/>
                </a:solidFill>
                <a:latin typeface="Times New Roman" pitchFamily="18" charset="0"/>
              </a:defRPr>
            </a:lvl4pPr>
            <a:lvl5pPr marL="2133759" indent="-237083" defTabSz="964801" eaLnBrk="0" hangingPunct="0">
              <a:defRPr sz="2900">
                <a:solidFill>
                  <a:schemeClr val="tx1"/>
                </a:solidFill>
                <a:latin typeface="Times New Roman" pitchFamily="18" charset="0"/>
              </a:defRPr>
            </a:lvl5pPr>
            <a:lvl6pPr marL="2607926" indent="-237083" defTabSz="964801" eaLnBrk="0" fontAlgn="base" hangingPunct="0">
              <a:spcBef>
                <a:spcPct val="0"/>
              </a:spcBef>
              <a:spcAft>
                <a:spcPct val="0"/>
              </a:spcAft>
              <a:defRPr sz="2900">
                <a:solidFill>
                  <a:schemeClr val="tx1"/>
                </a:solidFill>
                <a:latin typeface="Times New Roman" pitchFamily="18" charset="0"/>
              </a:defRPr>
            </a:lvl6pPr>
            <a:lvl7pPr marL="3082094" indent="-237083" defTabSz="964801" eaLnBrk="0" fontAlgn="base" hangingPunct="0">
              <a:spcBef>
                <a:spcPct val="0"/>
              </a:spcBef>
              <a:spcAft>
                <a:spcPct val="0"/>
              </a:spcAft>
              <a:defRPr sz="2900">
                <a:solidFill>
                  <a:schemeClr val="tx1"/>
                </a:solidFill>
                <a:latin typeface="Times New Roman" pitchFamily="18" charset="0"/>
              </a:defRPr>
            </a:lvl7pPr>
            <a:lvl8pPr marL="3556265" indent="-237083" defTabSz="964801" eaLnBrk="0" fontAlgn="base" hangingPunct="0">
              <a:spcBef>
                <a:spcPct val="0"/>
              </a:spcBef>
              <a:spcAft>
                <a:spcPct val="0"/>
              </a:spcAft>
              <a:defRPr sz="2900">
                <a:solidFill>
                  <a:schemeClr val="tx1"/>
                </a:solidFill>
                <a:latin typeface="Times New Roman" pitchFamily="18" charset="0"/>
              </a:defRPr>
            </a:lvl8pPr>
            <a:lvl9pPr marL="4030431" indent="-237083" defTabSz="964801" eaLnBrk="0" fontAlgn="base" hangingPunct="0">
              <a:spcBef>
                <a:spcPct val="0"/>
              </a:spcBef>
              <a:spcAft>
                <a:spcPct val="0"/>
              </a:spcAft>
              <a:defRPr sz="2900">
                <a:solidFill>
                  <a:schemeClr val="tx1"/>
                </a:solidFill>
                <a:latin typeface="Times New Roman" pitchFamily="18" charset="0"/>
              </a:defRPr>
            </a:lvl9pPr>
          </a:lstStyle>
          <a:p>
            <a:pPr eaLnBrk="1" hangingPunct="1"/>
            <a:fld id="{85601787-792D-40C7-9D66-343CDC2F2246}" type="slidenum">
              <a:rPr lang="en-US" sz="1300"/>
              <a:pPr eaLnBrk="1" hangingPunct="1"/>
              <a:t>14</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Differences in mean ASQ-SE scores between children of mothers with and without ACES were more apparent in the CG (90.4 </a:t>
            </a:r>
            <a:r>
              <a:rPr lang="en-US" dirty="0" err="1"/>
              <a:t>vs</a:t>
            </a:r>
            <a:r>
              <a:rPr lang="en-US" dirty="0"/>
              <a:t> 28.3) than in HS (44.5 </a:t>
            </a:r>
            <a:r>
              <a:rPr lang="en-US" dirty="0" err="1"/>
              <a:t>vs</a:t>
            </a:r>
            <a:r>
              <a:rPr lang="en-US" dirty="0"/>
              <a:t> 28.2); this interaction was significant (p&lt;.001). </a:t>
            </a:r>
          </a:p>
          <a:p>
            <a:r>
              <a:rPr lang="en-US" dirty="0"/>
              <a:t>Limitations: Significant attrition</a:t>
            </a:r>
          </a:p>
          <a:p>
            <a:r>
              <a:rPr lang="en-US" dirty="0"/>
              <a:t>Small sample size</a:t>
            </a:r>
          </a:p>
          <a:p>
            <a:r>
              <a:rPr lang="en-US" dirty="0"/>
              <a:t>Only have maternal report of child SE functioning</a:t>
            </a:r>
          </a:p>
          <a:p>
            <a:r>
              <a:rPr lang="en-US" dirty="0"/>
              <a:t>Conclusions:</a:t>
            </a:r>
          </a:p>
          <a:p>
            <a:r>
              <a:rPr lang="en-US" dirty="0"/>
              <a:t>A strong relationship between maternal ACES and child social emotional development is suggested in this multi-ethnic urban sample of mothers and children and participation in the HS program may buffer against these effects.   </a:t>
            </a:r>
          </a:p>
          <a:p>
            <a:r>
              <a:rPr lang="en-US" dirty="0"/>
              <a:t>Despite increased risk at baseline within the intervention group, children have improved SE development.</a:t>
            </a:r>
          </a:p>
          <a:p>
            <a:r>
              <a:rPr lang="en-US" dirty="0"/>
              <a:t>Missing data require that we view these results as exploratory.</a:t>
            </a:r>
          </a:p>
          <a:p>
            <a:endParaRPr lang="en-US" dirty="0"/>
          </a:p>
        </p:txBody>
      </p:sp>
      <p:sp>
        <p:nvSpPr>
          <p:cNvPr id="4" name="Slide Number Placeholder 3"/>
          <p:cNvSpPr>
            <a:spLocks noGrp="1"/>
          </p:cNvSpPr>
          <p:nvPr>
            <p:ph type="sldNum" sz="quarter" idx="10"/>
          </p:nvPr>
        </p:nvSpPr>
        <p:spPr/>
        <p:txBody>
          <a:bodyPr/>
          <a:lstStyle/>
          <a:p>
            <a:fld id="{A2F5456F-033E-4C00-A42D-509D2565A84C}" type="slidenum">
              <a:rPr lang="en-US" smtClean="0"/>
              <a:pPr/>
              <a:t>15</a:t>
            </a:fld>
            <a:endParaRPr lang="en-US"/>
          </a:p>
        </p:txBody>
      </p:sp>
    </p:spTree>
    <p:extLst>
      <p:ext uri="{BB962C8B-B14F-4D97-AF65-F5344CB8AC3E}">
        <p14:creationId xmlns:p14="http://schemas.microsoft.com/office/powerpoint/2010/main" val="62047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Important to touch upon why it is important to intervene and work with young children and families from the earliest years possible.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Research has consistently shown that the earliest investments provide the greatest gains.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Beyond the known medical outcome benefits from positively impacting the long term health trajectory of children into adulthood, there are other savings to be had when we invest early including reductions in criminal justice involvement, decreases in reliance on public programs, and reductions in the need for special education.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We also know that early investments improve children’s social-emotional development, educational attainment and in society, how do we define productive adults?  As those that contribute to the economy and PAY TAXES!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Many of you may be familiar with Jim Heckman’s work, but if not, his research illustrates that the greatest rates of return for investments in human capital, particularly for disadvantaged children, occur within the first 3 years of life. As you can see from the chart, as children age and we move along to the right on the graph, we see the ROI decrease. In fact, by school age, the ROI is almost half of that for the first three years of life.  Heckman has estimated that for every $1 invested early, society sees about a $14 to $17 in return. These findings make the case for investing as early as possible. </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Depending on the audience: Critical for all of us to understand these points in order to better educate policymakers, payers, and stakeholders since the importance of the early years and the brain science is relatively new to most people.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7CB0872A-F940-4ADF-B99B-6CE4AF5108DF}" type="slidenum">
              <a:rPr lang="en-US" altLang="en-US" smtClean="0"/>
              <a:pPr>
                <a:defRPr/>
              </a:pPr>
              <a:t>17</a:t>
            </a:fld>
            <a:endParaRPr lang="en-US" altLang="en-US"/>
          </a:p>
        </p:txBody>
      </p:sp>
    </p:spTree>
    <p:extLst>
      <p:ext uri="{BB962C8B-B14F-4D97-AF65-F5344CB8AC3E}">
        <p14:creationId xmlns:p14="http://schemas.microsoft.com/office/powerpoint/2010/main" val="240543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185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36550" marR="0" lvl="0" indent="-234950" algn="l" defTabSz="914400" rtl="0" eaLnBrk="0" fontAlgn="auto" latinLnBrk="0" hangingPunct="0">
              <a:lnSpc>
                <a:spcPct val="100000"/>
              </a:lnSpc>
              <a:spcBef>
                <a:spcPct val="30000"/>
              </a:spcBef>
              <a:spcAft>
                <a:spcPts val="0"/>
              </a:spcAft>
              <a:buClrTx/>
              <a:buSzTx/>
              <a:buFontTx/>
              <a:buNone/>
              <a:tabLst/>
              <a:defRPr/>
            </a:pPr>
            <a:r>
              <a:rPr lang="en-US" sz="1600">
                <a:solidFill>
                  <a:prstClr val="black"/>
                </a:solidFill>
                <a:latin typeface="+mn-lt"/>
              </a:rPr>
              <a:t>HS is a cost effective evidence-based model. </a:t>
            </a:r>
          </a:p>
          <a:p>
            <a:pPr marL="336550" marR="0" lvl="0" indent="-234950" algn="l" defTabSz="914400" rtl="0" eaLnBrk="0" fontAlgn="auto" latinLnBrk="0" hangingPunct="0">
              <a:lnSpc>
                <a:spcPct val="100000"/>
              </a:lnSpc>
              <a:spcBef>
                <a:spcPct val="30000"/>
              </a:spcBef>
              <a:spcAft>
                <a:spcPts val="0"/>
              </a:spcAft>
              <a:buClrTx/>
              <a:buSzTx/>
              <a:buFontTx/>
              <a:buNone/>
              <a:tabLst/>
              <a:defRPr/>
            </a:pPr>
            <a:endParaRPr lang="en-US" sz="1600">
              <a:solidFill>
                <a:prstClr val="black"/>
              </a:solidFill>
              <a:latin typeface="+mn-lt"/>
            </a:endParaRPr>
          </a:p>
          <a:p>
            <a:pPr marL="336550" marR="0" lvl="0" indent="-234950" algn="l" defTabSz="914400" rtl="0" eaLnBrk="0" fontAlgn="auto" latinLnBrk="0" hangingPunct="0">
              <a:lnSpc>
                <a:spcPct val="100000"/>
              </a:lnSpc>
              <a:spcBef>
                <a:spcPct val="30000"/>
              </a:spcBef>
              <a:spcAft>
                <a:spcPts val="0"/>
              </a:spcAft>
              <a:buClrTx/>
              <a:buSzTx/>
              <a:buFontTx/>
              <a:buNone/>
              <a:tabLst/>
              <a:defRPr/>
            </a:pPr>
            <a:r>
              <a:rPr lang="en-US" sz="1600">
                <a:solidFill>
                  <a:prstClr val="black"/>
                </a:solidFill>
                <a:latin typeface="+mn-lt"/>
              </a:rPr>
              <a:t>By employing one FTE HS Specialist, a practice can deliver universal Tier 1 services up to 2000 children annually.  The HS Specialist can then provide Tier 2 services (ad hoc consultants) to approximately 300 children/families a year and then provide Tier 3 services to an additional 300 children.  </a:t>
            </a:r>
          </a:p>
          <a:p>
            <a:pPr marL="336550" marR="0" lvl="0" indent="-234950" algn="l" defTabSz="914400" rtl="0" eaLnBrk="0" fontAlgn="auto" latinLnBrk="0" hangingPunct="0">
              <a:lnSpc>
                <a:spcPct val="100000"/>
              </a:lnSpc>
              <a:spcBef>
                <a:spcPct val="30000"/>
              </a:spcBef>
              <a:spcAft>
                <a:spcPts val="0"/>
              </a:spcAft>
              <a:buClrTx/>
              <a:buSzTx/>
              <a:buFontTx/>
              <a:buNone/>
              <a:tabLst/>
              <a:defRPr/>
            </a:pPr>
            <a:endParaRPr lang="en-US" sz="1600">
              <a:solidFill>
                <a:prstClr val="black"/>
              </a:solidFill>
              <a:latin typeface="+mn-lt"/>
            </a:endParaRPr>
          </a:p>
          <a:p>
            <a:pPr marL="336550" marR="0" lvl="0" indent="-234950" algn="l" defTabSz="914400" rtl="0" eaLnBrk="0" fontAlgn="auto" latinLnBrk="0" hangingPunct="0">
              <a:lnSpc>
                <a:spcPct val="100000"/>
              </a:lnSpc>
              <a:spcBef>
                <a:spcPct val="30000"/>
              </a:spcBef>
              <a:spcAft>
                <a:spcPts val="0"/>
              </a:spcAft>
              <a:buClrTx/>
              <a:buSzTx/>
              <a:buFontTx/>
              <a:buNone/>
              <a:tabLst/>
              <a:defRPr/>
            </a:pPr>
            <a:r>
              <a:rPr lang="en-US" sz="1600">
                <a:solidFill>
                  <a:prstClr val="black"/>
                </a:solidFill>
                <a:latin typeface="+mn-lt"/>
              </a:rPr>
              <a:t>The annual cost per child to provide the most intensive level of services, Tier 3, can be as low as $450. </a:t>
            </a:r>
          </a:p>
          <a:p>
            <a:pPr marL="336550" marR="0" lvl="0" indent="-234950" algn="l" defTabSz="914400" rtl="0" eaLnBrk="0" fontAlgn="auto" latinLnBrk="0" hangingPunct="0">
              <a:lnSpc>
                <a:spcPct val="100000"/>
              </a:lnSpc>
              <a:spcBef>
                <a:spcPct val="30000"/>
              </a:spcBef>
              <a:spcAft>
                <a:spcPts val="0"/>
              </a:spcAft>
              <a:buClrTx/>
              <a:buSzTx/>
              <a:buFontTx/>
              <a:buNone/>
              <a:tabLst/>
              <a:defRPr/>
            </a:pPr>
            <a:endParaRPr lang="en-US" sz="1600">
              <a:solidFill>
                <a:prstClr val="black"/>
              </a:solidFill>
              <a:latin typeface="+mn-lt"/>
            </a:endParaRPr>
          </a:p>
          <a:p>
            <a:pPr marL="336550" marR="0" lvl="0" indent="-234950" algn="l" defTabSz="914400" rtl="0" eaLnBrk="0" fontAlgn="auto" latinLnBrk="0" hangingPunct="0">
              <a:lnSpc>
                <a:spcPct val="100000"/>
              </a:lnSpc>
              <a:spcBef>
                <a:spcPct val="30000"/>
              </a:spcBef>
              <a:spcAft>
                <a:spcPts val="0"/>
              </a:spcAft>
              <a:buClrTx/>
              <a:buSzTx/>
              <a:buFontTx/>
              <a:buNone/>
              <a:tabLst/>
              <a:defRPr/>
            </a:pPr>
            <a:r>
              <a:rPr lang="en-US" sz="1600">
                <a:solidFill>
                  <a:prstClr val="black"/>
                </a:solidFill>
                <a:latin typeface="+mn-lt"/>
              </a:rPr>
              <a:t>Depending upon the audience or questions asked on this slide:  The NO is currently working on quantifying data to calculate annual cost per child for Tier 2 and Tier 1 services. </a:t>
            </a:r>
          </a:p>
          <a:p>
            <a:pPr marL="336550" marR="0" lvl="0" indent="-234950" algn="l" defTabSz="914400" rtl="0" eaLnBrk="0" fontAlgn="auto" latinLnBrk="0" hangingPunct="0">
              <a:lnSpc>
                <a:spcPct val="100000"/>
              </a:lnSpc>
              <a:spcBef>
                <a:spcPct val="30000"/>
              </a:spcBef>
              <a:spcAft>
                <a:spcPts val="0"/>
              </a:spcAft>
              <a:buClrTx/>
              <a:buSzTx/>
              <a:buFontTx/>
              <a:buNone/>
              <a:tabLst/>
              <a:defRPr/>
            </a:pPr>
            <a:endParaRPr lang="en-US" sz="1600">
              <a:solidFill>
                <a:prstClr val="black"/>
              </a:solidFill>
              <a:latin typeface="+mn-lt"/>
            </a:endParaRPr>
          </a:p>
          <a:p>
            <a:pPr marL="336550" marR="0" lvl="0" indent="-234950" algn="l" defTabSz="914400" rtl="0" eaLnBrk="0" fontAlgn="auto" latinLnBrk="0" hangingPunct="0">
              <a:lnSpc>
                <a:spcPct val="100000"/>
              </a:lnSpc>
              <a:spcBef>
                <a:spcPct val="30000"/>
              </a:spcBef>
              <a:spcAft>
                <a:spcPts val="0"/>
              </a:spcAft>
              <a:buClrTx/>
              <a:buSzTx/>
              <a:buFontTx/>
              <a:buNone/>
              <a:tabLst/>
              <a:defRPr/>
            </a:pPr>
            <a:r>
              <a:rPr lang="en-US" sz="1600">
                <a:solidFill>
                  <a:prstClr val="black"/>
                </a:solidFill>
                <a:latin typeface="+mn-lt"/>
              </a:rPr>
              <a:t>Depending upon the audience: May want to delete the training cost bullets if not relevant.  </a:t>
            </a:r>
          </a:p>
          <a:p>
            <a:pPr marL="336550" marR="0" lvl="0" indent="-234950" algn="l" defTabSz="914400" rtl="0" eaLnBrk="0" fontAlgn="auto" latinLnBrk="0" hangingPunct="0">
              <a:lnSpc>
                <a:spcPct val="100000"/>
              </a:lnSpc>
              <a:spcBef>
                <a:spcPct val="30000"/>
              </a:spcBef>
              <a:spcAft>
                <a:spcPts val="0"/>
              </a:spcAft>
              <a:buClrTx/>
              <a:buSzTx/>
              <a:buFontTx/>
              <a:buNone/>
              <a:tabLst/>
              <a:defRPr/>
            </a:pPr>
            <a:endParaRPr lang="en-US" sz="1600">
              <a:solidFill>
                <a:prstClr val="black"/>
              </a:solidFill>
              <a:latin typeface="+mn-lt"/>
            </a:endParaRPr>
          </a:p>
          <a:p>
            <a:pPr marL="336550" marR="0" lvl="0" indent="-234950" algn="l" defTabSz="914400" rtl="0" eaLnBrk="0" fontAlgn="auto" latinLnBrk="0" hangingPunct="0">
              <a:lnSpc>
                <a:spcPct val="100000"/>
              </a:lnSpc>
              <a:spcBef>
                <a:spcPct val="30000"/>
              </a:spcBef>
              <a:spcAft>
                <a:spcPts val="0"/>
              </a:spcAft>
              <a:buClrTx/>
              <a:buSzTx/>
              <a:buFontTx/>
              <a:buNone/>
              <a:tabLst/>
              <a:defRPr/>
            </a:pPr>
            <a:r>
              <a:rPr lang="en-US" sz="1600" b="1">
                <a:solidFill>
                  <a:prstClr val="black"/>
                </a:solidFill>
                <a:highlight>
                  <a:srgbClr val="FFFF00"/>
                </a:highlight>
                <a:latin typeface="+mn-lt"/>
              </a:rPr>
              <a:t>Also, SLT should determine with Laura/Rahil what we want to include on training based on upcoming revisions to training costs. </a:t>
            </a:r>
          </a:p>
        </p:txBody>
      </p:sp>
    </p:spTree>
    <p:extLst>
      <p:ext uri="{BB962C8B-B14F-4D97-AF65-F5344CB8AC3E}">
        <p14:creationId xmlns:p14="http://schemas.microsoft.com/office/powerpoint/2010/main" val="36186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The NO is here to support the HS sites and this includes providing a range of technical assistance activities to address ongoing questions and concerns.  </a:t>
            </a:r>
          </a:p>
          <a:p>
            <a:endParaRPr lang="en-US" sz="2000"/>
          </a:p>
          <a:p>
            <a:r>
              <a:rPr lang="en-US" sz="2000"/>
              <a:t>First and foremost, this includes supporting sites with billing for HealthySteps services.  While every state has different billing requirements, No resources can provide an introduction for many of our sites to begin thinking about initial billing opportunities. </a:t>
            </a:r>
          </a:p>
          <a:p>
            <a:endParaRPr lang="en-US" sz="2000">
              <a:highlight>
                <a:srgbClr val="FFFF00"/>
              </a:highlight>
            </a:endParaRPr>
          </a:p>
          <a:p>
            <a:r>
              <a:rPr lang="en-US" sz="2000"/>
              <a:t>We also work with sites to help translate the shifting policy environment and what impacts it may or may not have on HealthySteps. </a:t>
            </a:r>
            <a:r>
              <a:rPr lang="en-US" sz="2000" baseline="0"/>
              <a:t>In thinking about sustainability for HealthySteps sites, it is essential to think about major health care delivery and payment trends and how they set the context for site programs and potential funding opportunities. </a:t>
            </a:r>
            <a:r>
              <a:rPr lang="en-US" altLang="en-US" sz="2000">
                <a:cs typeface="Arial Bold" panose="020B0704020202020204" pitchFamily="34" charset="0"/>
                <a:sym typeface="Arial Bold" panose="020B0704020202020204" pitchFamily="34" charset="0"/>
              </a:rPr>
              <a:t>Policy impacts that we are currently tracking include (option to highlight a few below):  </a:t>
            </a:r>
          </a:p>
          <a:p>
            <a:pPr marL="457200" indent="-457200">
              <a:buFont typeface="+mj-lt"/>
              <a:buAutoNum type="arabicPeriod"/>
            </a:pPr>
            <a:r>
              <a:rPr lang="en-US" sz="2200"/>
              <a:t>The ongoing debate about children’s insurance coverage and spending, including </a:t>
            </a:r>
            <a:r>
              <a:rPr lang="en-US" sz="2400" baseline="0"/>
              <a:t>historically high rates of children’s health insurance coverage and an increasing percentage of children enrolled in public programs;</a:t>
            </a:r>
            <a:endParaRPr lang="en-US" sz="2200"/>
          </a:p>
          <a:p>
            <a:pPr marL="457200" indent="-457200">
              <a:buFont typeface="+mj-lt"/>
              <a:buAutoNum type="arabicPeriod"/>
            </a:pPr>
            <a:r>
              <a:rPr lang="en-US" sz="2200"/>
              <a:t>The focus on adult versus pediatric populations and </a:t>
            </a:r>
            <a:r>
              <a:rPr lang="en-US" sz="2400" baseline="0"/>
              <a:t>the fact that, on average, pediatric health care is far cheaper than adult health care, often making it difficult to find opportunities or make the case for short-term savings and in turn, many policymakers and payers choose to focus on adult populations with multiple comorbidities and chronic conditions </a:t>
            </a:r>
            <a:r>
              <a:rPr lang="en-US" sz="2200"/>
              <a:t>(although we are starting to see more interest at the federal level in pediatric interventions);</a:t>
            </a:r>
          </a:p>
          <a:p>
            <a:pPr marL="457200" indent="-457200">
              <a:buFont typeface="+mj-lt"/>
              <a:buAutoNum type="arabicPeriod"/>
            </a:pPr>
            <a:r>
              <a:rPr lang="en-US" sz="2200"/>
              <a:t>Shifting payer dynamics </a:t>
            </a:r>
            <a:r>
              <a:rPr lang="en-US" sz="2400" baseline="0"/>
              <a:t>from paying for volume to paying for value and quality care; </a:t>
            </a:r>
            <a:endParaRPr lang="en-US" sz="2200"/>
          </a:p>
          <a:p>
            <a:pPr marL="457200" indent="-457200">
              <a:buFont typeface="+mj-lt"/>
              <a:buAutoNum type="arabicPeriod"/>
            </a:pPr>
            <a:r>
              <a:rPr lang="en-US" sz="2200"/>
              <a:t>Increasing attention to metrics and outcomes;</a:t>
            </a:r>
          </a:p>
          <a:p>
            <a:pPr marL="457200" indent="-457200">
              <a:buFont typeface="+mj-lt"/>
              <a:buAutoNum type="arabicPeriod"/>
            </a:pPr>
            <a:r>
              <a:rPr lang="en-US" sz="2200" baseline="0"/>
              <a:t>A g</a:t>
            </a:r>
            <a:r>
              <a:rPr lang="en-US" sz="2400" baseline="0"/>
              <a:t>rowing recognition of the critical role of social determinants of health on overall health outcomes and the need for our health care system to address them for families</a:t>
            </a:r>
            <a:endParaRPr lang="en-US" sz="2200"/>
          </a:p>
          <a:p>
            <a:pPr marL="457200" indent="-457200">
              <a:buFont typeface="+mj-lt"/>
              <a:buAutoNum type="arabicPeriod"/>
            </a:pPr>
            <a:r>
              <a:rPr lang="en-US" sz="2200"/>
              <a:t>Changing role of the pediatrician, </a:t>
            </a:r>
            <a:r>
              <a:rPr lang="en-US" sz="2400" baseline="0"/>
              <a:t>who is now more likely than ever to be an employee of a larger health system and is being asked to do more with less time (including addressing the social determinants of health); </a:t>
            </a:r>
            <a:endParaRPr lang="en-US" sz="2200"/>
          </a:p>
          <a:p>
            <a:pPr marL="457200" indent="-457200">
              <a:buFont typeface="+mj-lt"/>
              <a:buAutoNum type="arabicPeriod"/>
            </a:pPr>
            <a:r>
              <a:rPr lang="en-US" sz="2200"/>
              <a:t>Impact of the current Administration at both the state and federal levels</a:t>
            </a:r>
          </a:p>
          <a:p>
            <a:pPr marL="457200" indent="-457200">
              <a:buFont typeface="+mj-lt"/>
              <a:buAutoNum type="arabicPeriod"/>
            </a:pPr>
            <a:r>
              <a:rPr lang="en-US" sz="2200"/>
              <a:t>And the continued question about how will children’s coverage be impacted and coverage for their families?</a:t>
            </a:r>
            <a:endParaRPr lang="en-US" sz="2000"/>
          </a:p>
          <a:p>
            <a:endParaRPr lang="en-US" sz="2000"/>
          </a:p>
          <a:p>
            <a:r>
              <a:rPr lang="en-US" sz="2000"/>
              <a:t>Our team is also excited to announce a HealthySteps Business Case Webinar Series that we will launch in the coming year. The Business Case can help sites with initiating and leading strategic discussions with payers on paying for HealthySteps services, and our office can provide assistance and tips for structuring these types of discussions in the most effective way possible. </a:t>
            </a:r>
          </a:p>
          <a:p>
            <a:endParaRPr lang="en-US" sz="2000"/>
          </a:p>
          <a:p>
            <a:r>
              <a:rPr lang="en-US" sz="2000"/>
              <a:t>Finally, our team has also developed annual cost savings from several key HealthySteps interventions that sites can leverage in furthering discussions with payers.  We share a little more about that in the next slide. </a:t>
            </a:r>
            <a:endParaRPr lang="en-US" sz="2200"/>
          </a:p>
          <a:p>
            <a:pPr marL="400050" lvl="0" indent="-342900" eaLnBrk="1" hangingPunct="1">
              <a:spcAft>
                <a:spcPts val="425"/>
              </a:spcAft>
            </a:pPr>
            <a:endParaRPr lang="en-US" altLang="en-US" sz="2000">
              <a:cs typeface="Arial Bold" panose="020B0704020202020204" pitchFamily="34" charset="0"/>
              <a:sym typeface="Arial Bold" panose="020B0704020202020204" pitchFamily="34" charset="0"/>
            </a:endParaRPr>
          </a:p>
        </p:txBody>
      </p:sp>
      <p:sp>
        <p:nvSpPr>
          <p:cNvPr id="4" name="Slide Number Placeholder 3"/>
          <p:cNvSpPr>
            <a:spLocks noGrp="1"/>
          </p:cNvSpPr>
          <p:nvPr>
            <p:ph type="sldNum" sz="quarter" idx="10"/>
          </p:nvPr>
        </p:nvSpPr>
        <p:spPr/>
        <p:txBody>
          <a:bodyPr/>
          <a:lstStyle/>
          <a:p>
            <a:fld id="{140DE1E3-EC38-49A4-BE0A-501F569C98C4}" type="slidenum">
              <a:rPr lang="en-US" smtClean="0"/>
              <a:t>19</a:t>
            </a:fld>
            <a:endParaRPr lang="en-US"/>
          </a:p>
        </p:txBody>
      </p:sp>
    </p:spTree>
    <p:extLst>
      <p:ext uri="{BB962C8B-B14F-4D97-AF65-F5344CB8AC3E}">
        <p14:creationId xmlns:p14="http://schemas.microsoft.com/office/powerpoint/2010/main" val="349195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6195" name="Rectangle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12750" indent="-347663" eaLnBrk="1" hangingPunct="1">
              <a:lnSpc>
                <a:spcPct val="90000"/>
              </a:lnSpc>
              <a:spcBef>
                <a:spcPts val="1013"/>
              </a:spcBef>
              <a:defRPr/>
            </a:pPr>
            <a:r>
              <a:rPr lang="en-US" altLang="en-US" sz="2800"/>
              <a:t>HS has the ability to generate short-term cost savings for state Medicaid agencies.  These cost savings are realized within a year’s time and are customized for each site and type of interventions provided by the HS Specialists, as well as draw upon state-specific data points.  </a:t>
            </a:r>
          </a:p>
          <a:p>
            <a:pPr marL="412750" indent="-347663" eaLnBrk="1" hangingPunct="1">
              <a:lnSpc>
                <a:spcPct val="90000"/>
              </a:lnSpc>
              <a:spcBef>
                <a:spcPts val="1013"/>
              </a:spcBef>
              <a:defRPr/>
            </a:pPr>
            <a:endParaRPr lang="en-US" altLang="en-US" sz="2800"/>
          </a:p>
          <a:p>
            <a:pPr marL="412750" indent="-347663" eaLnBrk="1" hangingPunct="1">
              <a:lnSpc>
                <a:spcPct val="90000"/>
              </a:lnSpc>
              <a:spcBef>
                <a:spcPts val="1013"/>
              </a:spcBef>
              <a:defRPr/>
            </a:pPr>
            <a:r>
              <a:rPr lang="en-US" altLang="en-US" sz="2800"/>
              <a:t>Our NO worked closely with Manatt Health to identify 8 HS interventions that drive these cost savings.  Three on the child side and 5 on the adult side.  Not surprisingly, the greatest cost savings to Medicaid accrue on the adult side because children for the most part are healthy and low cost.  These dual savings opportunities also speak to the dyadic nature of the HS model and the fact that our HS Specialists not only focus on children, but their families as well. </a:t>
            </a:r>
          </a:p>
          <a:p>
            <a:pPr marL="412750" indent="-347663" eaLnBrk="1" hangingPunct="1">
              <a:lnSpc>
                <a:spcPct val="90000"/>
              </a:lnSpc>
              <a:spcBef>
                <a:spcPts val="1013"/>
              </a:spcBef>
              <a:defRPr/>
            </a:pPr>
            <a:endParaRPr lang="en-US" altLang="en-US" sz="2800"/>
          </a:p>
          <a:p>
            <a:pPr marL="412750" indent="-347663" eaLnBrk="1" hangingPunct="1">
              <a:lnSpc>
                <a:spcPct val="90000"/>
              </a:lnSpc>
              <a:spcBef>
                <a:spcPts val="1013"/>
              </a:spcBef>
              <a:defRPr/>
            </a:pPr>
            <a:r>
              <a:rPr lang="en-US" altLang="en-US" sz="2800"/>
              <a:t>Child focused interventions include cost savings derived from the work our HS Specialists do around increasing the timeliness of well child visits and improving immunization rates, </a:t>
            </a:r>
            <a:r>
              <a:rPr lang="en-US" altLang="en-US" sz="2800" b="1"/>
              <a:t>particularly the influenza vaccine.  </a:t>
            </a:r>
            <a:r>
              <a:rPr lang="en-US" altLang="en-US" sz="2800" b="0"/>
              <a:t>We also see savings from the education we provide to parents on the importance of earlier dental visits (including education on wiping the teeth down after feedings, referrals to dental services, etc.) and therefore converting children to earlier “dental starters.” Our HS Specialists also often times field questions, texts and calls from anxious parents asking if they should take their child to the emergency room or urgent care for a particular concern.  Our HS Specialists can work closely with the site’s medical team to triage these questions and help direct care for ambulatory sensitive conditions to the most appropriate source.  </a:t>
            </a:r>
          </a:p>
          <a:p>
            <a:pPr marL="412750" indent="-347663" eaLnBrk="1" hangingPunct="1">
              <a:lnSpc>
                <a:spcPct val="90000"/>
              </a:lnSpc>
              <a:spcBef>
                <a:spcPts val="1013"/>
              </a:spcBef>
              <a:defRPr/>
            </a:pPr>
            <a:endParaRPr lang="en-US" altLang="en-US" sz="2800" b="0"/>
          </a:p>
          <a:p>
            <a:pPr marL="412750" indent="-347663" eaLnBrk="1" hangingPunct="1">
              <a:lnSpc>
                <a:spcPct val="90000"/>
              </a:lnSpc>
              <a:spcBef>
                <a:spcPts val="1013"/>
              </a:spcBef>
              <a:defRPr/>
            </a:pPr>
            <a:r>
              <a:rPr lang="en-US" altLang="en-US" sz="2800" b="0"/>
              <a:t>On the adult side, our HS Specialists drive increased cost savings around increased support for breastfeeding (including longer duration and referrals for support) and screening, referrals, and follow up for maternal depression, IPV, unhealthy birth spacing, and smoking cessation. </a:t>
            </a:r>
          </a:p>
          <a:p>
            <a:pPr marL="412750" indent="-347663" eaLnBrk="1" hangingPunct="1">
              <a:lnSpc>
                <a:spcPct val="90000"/>
              </a:lnSpc>
              <a:spcBef>
                <a:spcPts val="1013"/>
              </a:spcBef>
              <a:defRPr/>
            </a:pPr>
            <a:endParaRPr lang="en-US" altLang="en-US" sz="2800" b="0"/>
          </a:p>
          <a:p>
            <a:pPr marL="412750" indent="-347663" eaLnBrk="1" hangingPunct="1">
              <a:lnSpc>
                <a:spcPct val="90000"/>
              </a:lnSpc>
              <a:spcBef>
                <a:spcPts val="1013"/>
              </a:spcBef>
              <a:defRPr/>
            </a:pPr>
            <a:r>
              <a:rPr lang="en-US" altLang="en-US" sz="2800" b="0"/>
              <a:t>For unhealthy birth spacing, our HS Specialists may often times be the only providers that moms see (particularly moms with Medicaid coverage) after their babies are born – some states, moms are dropped from Medicaid coverage 6 weeks after birth and may no longer have a routine source of care).  Because of their strong relationships with families, HS Specialists are in a unique position to speak with mothers and parents about plans for future children and their desire for family planning assistance/referrals.  In co-located sites (such as FQHCs), HS Specialists often walk moms over to receive family planning services on the same day as the well child visit, therefore preventing additional Medicaid costs associated with a future Medicaid birth, etc. (tailor this last sentence depending upon the audience).  </a:t>
            </a:r>
          </a:p>
          <a:p>
            <a:pPr marL="412750" indent="-347663" eaLnBrk="1" hangingPunct="1">
              <a:lnSpc>
                <a:spcPct val="90000"/>
              </a:lnSpc>
              <a:spcBef>
                <a:spcPts val="1013"/>
              </a:spcBef>
              <a:defRPr/>
            </a:pPr>
            <a:endParaRPr lang="en-US" altLang="en-US" sz="2800" b="0"/>
          </a:p>
          <a:p>
            <a:pPr marL="412750" indent="-347663" eaLnBrk="1" hangingPunct="1">
              <a:lnSpc>
                <a:spcPct val="90000"/>
              </a:lnSpc>
              <a:spcBef>
                <a:spcPts val="1013"/>
              </a:spcBef>
              <a:defRPr/>
            </a:pPr>
            <a:r>
              <a:rPr lang="en-US" altLang="en-US" sz="2800" b="0"/>
              <a:t>Point out the ROI box….we can share it was for Colorado in 2016.  And that we are working to replicate this same analysis in other states currently. </a:t>
            </a:r>
          </a:p>
          <a:p>
            <a:pPr marL="412750" indent="-347663" eaLnBrk="1" hangingPunct="1">
              <a:lnSpc>
                <a:spcPct val="90000"/>
              </a:lnSpc>
              <a:spcBef>
                <a:spcPts val="1013"/>
              </a:spcBef>
              <a:defRPr/>
            </a:pPr>
            <a:endParaRPr lang="en-US" altLang="en-US" sz="2800" b="0"/>
          </a:p>
          <a:p>
            <a:pPr marL="412750" indent="-347663" eaLnBrk="1" hangingPunct="1">
              <a:lnSpc>
                <a:spcPct val="90000"/>
              </a:lnSpc>
              <a:spcBef>
                <a:spcPts val="1013"/>
              </a:spcBef>
              <a:defRPr/>
            </a:pPr>
            <a:r>
              <a:rPr lang="en-US" altLang="en-US" sz="2800" b="0"/>
              <a:t>Also working to quantify additional short term cost savings based on other HS interventions as the research supports. </a:t>
            </a:r>
          </a:p>
        </p:txBody>
      </p:sp>
    </p:spTree>
    <p:extLst>
      <p:ext uri="{BB962C8B-B14F-4D97-AF65-F5344CB8AC3E}">
        <p14:creationId xmlns:p14="http://schemas.microsoft.com/office/powerpoint/2010/main" val="122268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HS also generates longer term cost savings across a variety of sectors.  </a:t>
            </a:r>
          </a:p>
        </p:txBody>
      </p:sp>
      <p:sp>
        <p:nvSpPr>
          <p:cNvPr id="4" name="Slide Number Placeholder 3"/>
          <p:cNvSpPr>
            <a:spLocks noGrp="1"/>
          </p:cNvSpPr>
          <p:nvPr>
            <p:ph type="sldNum" sz="quarter" idx="10"/>
          </p:nvPr>
        </p:nvSpPr>
        <p:spPr/>
        <p:txBody>
          <a:bodyPr/>
          <a:lstStyle/>
          <a:p>
            <a:fld id="{2BF466B2-F6B3-4AF2-B145-0C4C05AF9416}" type="slidenum">
              <a:rPr lang="en-US" smtClean="0"/>
              <a:t>21</a:t>
            </a:fld>
            <a:endParaRPr lang="en-US"/>
          </a:p>
        </p:txBody>
      </p:sp>
    </p:spTree>
    <p:extLst>
      <p:ext uri="{BB962C8B-B14F-4D97-AF65-F5344CB8AC3E}">
        <p14:creationId xmlns:p14="http://schemas.microsoft.com/office/powerpoint/2010/main" val="4147086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0DE1E3-EC38-49A4-BE0A-501F569C98C4}" type="slidenum">
              <a:rPr lang="en-US" smtClean="0"/>
              <a:t>23</a:t>
            </a:fld>
            <a:endParaRPr lang="en-US"/>
          </a:p>
        </p:txBody>
      </p:sp>
    </p:spTree>
    <p:extLst>
      <p:ext uri="{BB962C8B-B14F-4D97-AF65-F5344CB8AC3E}">
        <p14:creationId xmlns:p14="http://schemas.microsoft.com/office/powerpoint/2010/main" val="93160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0DE1E3-EC38-49A4-BE0A-501F569C98C4}" type="slidenum">
              <a:rPr lang="en-US" smtClean="0"/>
              <a:t>25</a:t>
            </a:fld>
            <a:endParaRPr lang="en-US"/>
          </a:p>
        </p:txBody>
      </p:sp>
    </p:spTree>
    <p:extLst>
      <p:ext uri="{BB962C8B-B14F-4D97-AF65-F5344CB8AC3E}">
        <p14:creationId xmlns:p14="http://schemas.microsoft.com/office/powerpoint/2010/main" val="2961023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0DE1E3-EC38-49A4-BE0A-501F569C98C4}" type="slidenum">
              <a:rPr lang="en-US" smtClean="0"/>
              <a:t>26</a:t>
            </a:fld>
            <a:endParaRPr lang="en-US"/>
          </a:p>
        </p:txBody>
      </p:sp>
    </p:spTree>
    <p:extLst>
      <p:ext uri="{BB962C8B-B14F-4D97-AF65-F5344CB8AC3E}">
        <p14:creationId xmlns:p14="http://schemas.microsoft.com/office/powerpoint/2010/main" val="43639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acknowledge that it’s a big deal to pull away so many essential staff from their important work for a few hours.  We are so appreciative of you all being here and we think it’s quite important.  </a:t>
            </a:r>
          </a:p>
          <a:p>
            <a:r>
              <a:rPr lang="en-US"/>
              <a:t>In order implement HS well, we need everyone to play their part.   We’ll talk more about what that looks like later this morning.</a:t>
            </a:r>
          </a:p>
        </p:txBody>
      </p:sp>
      <p:sp>
        <p:nvSpPr>
          <p:cNvPr id="4" name="Slide Number Placeholder 3"/>
          <p:cNvSpPr>
            <a:spLocks noGrp="1"/>
          </p:cNvSpPr>
          <p:nvPr>
            <p:ph type="sldNum" sz="quarter" idx="10"/>
          </p:nvPr>
        </p:nvSpPr>
        <p:spPr/>
        <p:txBody>
          <a:bodyPr/>
          <a:lstStyle/>
          <a:p>
            <a:fld id="{140DE1E3-EC38-49A4-BE0A-501F569C98C4}" type="slidenum">
              <a:rPr lang="en-US" smtClean="0"/>
              <a:t>5</a:t>
            </a:fld>
            <a:endParaRPr lang="en-US"/>
          </a:p>
        </p:txBody>
      </p:sp>
    </p:spTree>
    <p:extLst>
      <p:ext uri="{BB962C8B-B14F-4D97-AF65-F5344CB8AC3E}">
        <p14:creationId xmlns:p14="http://schemas.microsoft.com/office/powerpoint/2010/main" val="328033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u="none" strike="noStrike" kern="1200">
                <a:solidFill>
                  <a:schemeClr val="tx1"/>
                </a:solidFill>
                <a:effectLst/>
                <a:latin typeface="+mn-lt"/>
                <a:ea typeface="+mn-ea"/>
                <a:cs typeface="+mn-cs"/>
              </a:rPr>
              <a:t>More than 90 percent of low-income families visit pediatricians. </a:t>
            </a:r>
            <a:endParaRPr lang="en-US" altLang="en-US"/>
          </a:p>
          <a:p>
            <a:pPr eaLnBrk="1" hangingPunct="1">
              <a:spcBef>
                <a:spcPct val="0"/>
              </a:spcBef>
            </a:pPr>
            <a:endParaRPr lang="en-US" altLang="en-US"/>
          </a:p>
          <a:p>
            <a:pPr eaLnBrk="1" hangingPunct="1">
              <a:spcBef>
                <a:spcPct val="0"/>
              </a:spcBef>
            </a:pPr>
            <a:r>
              <a:rPr lang="en-US" altLang="en-US"/>
              <a:t>12 visits in the first 3 years</a:t>
            </a:r>
          </a:p>
          <a:p>
            <a:pPr eaLnBrk="1" hangingPunct="1">
              <a:spcBef>
                <a:spcPct val="0"/>
              </a:spcBef>
            </a:pPr>
            <a:r>
              <a:rPr lang="en-US" altLang="en-US"/>
              <a:t>7 well child visits in the first year </a:t>
            </a:r>
          </a:p>
          <a:p>
            <a:pPr eaLnBrk="1" hangingPunct="1">
              <a:spcBef>
                <a:spcPct val="0"/>
              </a:spcBef>
            </a:pPr>
            <a:endParaRPr lang="en-US" altLang="en-US"/>
          </a:p>
          <a:p>
            <a:pPr eaLnBrk="1" hangingPunct="1">
              <a:spcBef>
                <a:spcPct val="0"/>
              </a:spcBef>
            </a:pPr>
            <a:r>
              <a:rPr lang="en-US" altLang="en-US"/>
              <a:t>In particular - those first several months, parents are captive audiences and welcome the opportunity to learn all they can about how they can be the best parents possible.  There is a window of humility and awe inspired by childbirth.</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99B900-CA7A-4605-BCFB-E7EC9D87F72C}"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38879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10"/>
          </p:nvPr>
        </p:nvSpPr>
        <p:spPr/>
        <p:txBody>
          <a:bodyPr/>
          <a:lstStyle/>
          <a:p>
            <a:fld id="{140DE1E3-EC38-49A4-BE0A-501F569C98C4}" type="slidenum">
              <a:rPr lang="en-US" smtClean="0"/>
              <a:t>7</a:t>
            </a:fld>
            <a:endParaRPr lang="en-US"/>
          </a:p>
        </p:txBody>
      </p:sp>
    </p:spTree>
    <p:extLst>
      <p:ext uri="{BB962C8B-B14F-4D97-AF65-F5344CB8AC3E}">
        <p14:creationId xmlns:p14="http://schemas.microsoft.com/office/powerpoint/2010/main" val="334905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DE1E3-EC38-49A4-BE0A-501F569C9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97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5456F-033E-4C00-A42D-509D2565A84C}" type="slidenum">
              <a:rPr lang="en-US" smtClean="0"/>
              <a:pPr/>
              <a:t>9</a:t>
            </a:fld>
            <a:endParaRPr lang="en-US"/>
          </a:p>
        </p:txBody>
      </p:sp>
    </p:spTree>
    <p:extLst>
      <p:ext uri="{BB962C8B-B14F-4D97-AF65-F5344CB8AC3E}">
        <p14:creationId xmlns:p14="http://schemas.microsoft.com/office/powerpoint/2010/main" val="4184110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Use box around page number to “circle” items of most interest to the audience; otherwise, delete box.</a:t>
            </a:r>
          </a:p>
          <a:p>
            <a:pPr>
              <a:defRPr/>
            </a:pPr>
            <a:endParaRPr lang="en-US">
              <a:cs typeface="Calibri"/>
            </a:endParaRPr>
          </a:p>
          <a:p>
            <a:pPr>
              <a:defRPr/>
            </a:pPr>
            <a:r>
              <a:rPr lang="en-US">
                <a:cs typeface="Calibri"/>
              </a:rPr>
              <a:t>These next two slides summarize key results from past research on HealthySteps. These are drawn from the original National Evaluation, as well as several subsequent site-level studies. </a:t>
            </a:r>
          </a:p>
        </p:txBody>
      </p:sp>
      <p:sp>
        <p:nvSpPr>
          <p:cNvPr id="4" name="Slide Number Placeholder 3"/>
          <p:cNvSpPr>
            <a:spLocks noGrp="1"/>
          </p:cNvSpPr>
          <p:nvPr>
            <p:ph type="sldNum" sz="quarter" idx="10"/>
          </p:nvPr>
        </p:nvSpPr>
        <p:spPr/>
        <p:txBody>
          <a:bodyPr/>
          <a:lstStyle/>
          <a:p>
            <a:fld id="{140DE1E3-EC38-49A4-BE0A-501F569C98C4}" type="slidenum">
              <a:rPr lang="en-US" smtClean="0"/>
              <a:t>11</a:t>
            </a:fld>
            <a:endParaRPr lang="en-US"/>
          </a:p>
        </p:txBody>
      </p:sp>
    </p:spTree>
    <p:extLst>
      <p:ext uri="{BB962C8B-B14F-4D97-AF65-F5344CB8AC3E}">
        <p14:creationId xmlns:p14="http://schemas.microsoft.com/office/powerpoint/2010/main" val="227953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Use box around page number to “circle” items of most interest to the audience; otherwise, delete box.</a:t>
            </a:r>
          </a:p>
          <a:p>
            <a:endParaRPr lang="en-US"/>
          </a:p>
        </p:txBody>
      </p:sp>
      <p:sp>
        <p:nvSpPr>
          <p:cNvPr id="4" name="Slide Number Placeholder 3"/>
          <p:cNvSpPr>
            <a:spLocks noGrp="1"/>
          </p:cNvSpPr>
          <p:nvPr>
            <p:ph type="sldNum" sz="quarter" idx="10"/>
          </p:nvPr>
        </p:nvSpPr>
        <p:spPr/>
        <p:txBody>
          <a:bodyPr/>
          <a:lstStyle/>
          <a:p>
            <a:fld id="{140DE1E3-EC38-49A4-BE0A-501F569C98C4}" type="slidenum">
              <a:rPr lang="en-US" smtClean="0"/>
              <a:t>12</a:t>
            </a:fld>
            <a:endParaRPr lang="en-US"/>
          </a:p>
        </p:txBody>
      </p:sp>
    </p:spTree>
    <p:extLst>
      <p:ext uri="{BB962C8B-B14F-4D97-AF65-F5344CB8AC3E}">
        <p14:creationId xmlns:p14="http://schemas.microsoft.com/office/powerpoint/2010/main" val="426467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each of the 6 priority outcome areas, the National Office identified the ultimate outcome that we are interested in assessing through the Outcomes Pilot Study. Importantly, each ultimate outcome is linked to a number of specific outputs and proximal outcomes that will also be examined. We are currently working with sites to assess their capacity to collect and report data for these areas. This will allow us to develop a full data collection plan that obtains consistent data across all the sites while still being responsive to each site’s current capacity. We will be working very closely with each site to fill gaps in their current data collection (either by modifying their existing data systems or using a tool we provide) and engage them in CQI cycles intended to improve their performance in one or more of the outcome areas. This will help us go beyond just assessing whether HealthySteps impacts a given area to understand how the greatest impacts can be achieved. </a:t>
            </a:r>
          </a:p>
          <a:p>
            <a:endParaRPr lang="en-US"/>
          </a:p>
          <a:p>
            <a:r>
              <a:rPr lang="en-US"/>
              <a:t>As is the case for all our other learning efforts, the results from the Outcome Pilot Study will be used to identify potential changes to the model that should be disseminated across all sites in the network. </a:t>
            </a:r>
          </a:p>
        </p:txBody>
      </p:sp>
      <p:sp>
        <p:nvSpPr>
          <p:cNvPr id="4" name="Slide Number Placeholder 3"/>
          <p:cNvSpPr>
            <a:spLocks noGrp="1"/>
          </p:cNvSpPr>
          <p:nvPr>
            <p:ph type="sldNum" sz="quarter" idx="10"/>
          </p:nvPr>
        </p:nvSpPr>
        <p:spPr/>
        <p:txBody>
          <a:bodyPr/>
          <a:lstStyle/>
          <a:p>
            <a:fld id="{140DE1E3-EC38-49A4-BE0A-501F569C98C4}" type="slidenum">
              <a:rPr lang="en-US" smtClean="0"/>
              <a:t>13</a:t>
            </a:fld>
            <a:endParaRPr lang="en-US"/>
          </a:p>
        </p:txBody>
      </p:sp>
    </p:spTree>
    <p:extLst>
      <p:ext uri="{BB962C8B-B14F-4D97-AF65-F5344CB8AC3E}">
        <p14:creationId xmlns:p14="http://schemas.microsoft.com/office/powerpoint/2010/main" val="2961032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impl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640CFD-C3B8-4A48-B9B1-76A6A91048B6}"/>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3E4EE1B-FA65-4617-B48C-6E1455C8D0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8267" cy="6861200"/>
          </a:xfrm>
          <a:prstGeom prst="rect">
            <a:avLst/>
          </a:prstGeom>
        </p:spPr>
      </p:pic>
      <p:sp>
        <p:nvSpPr>
          <p:cNvPr id="2" name="Title 1"/>
          <p:cNvSpPr>
            <a:spLocks noGrp="1"/>
          </p:cNvSpPr>
          <p:nvPr>
            <p:ph type="ctrTitle"/>
          </p:nvPr>
        </p:nvSpPr>
        <p:spPr>
          <a:xfrm>
            <a:off x="762000" y="228600"/>
            <a:ext cx="7924799" cy="2666999"/>
          </a:xfrm>
        </p:spPr>
        <p:txBody>
          <a:bodyPr anchor="b">
            <a:normAutofit/>
          </a:bodyPr>
          <a:lstStyle>
            <a:lvl1pPr algn="ctr">
              <a:defRPr sz="4800" b="0">
                <a:latin typeface="Museo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762001" y="4419600"/>
            <a:ext cx="3428999" cy="175260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Copyright © 2018 HealthySteps.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24" name="Date Placeholder 3">
            <a:extLst>
              <a:ext uri="{FF2B5EF4-FFF2-40B4-BE49-F238E27FC236}">
                <a16:creationId xmlns:a16="http://schemas.microsoft.com/office/drawing/2014/main" id="{5B95C849-5039-4E04-9014-64B83B08239D}"/>
              </a:ext>
            </a:extLst>
          </p:cNvPr>
          <p:cNvSpPr>
            <a:spLocks noGrp="1"/>
          </p:cNvSpPr>
          <p:nvPr>
            <p:ph type="dt" sz="half" idx="2"/>
          </p:nvPr>
        </p:nvSpPr>
        <p:spPr>
          <a:xfrm>
            <a:off x="2536963" y="6312451"/>
            <a:ext cx="1349237" cy="365125"/>
          </a:xfrm>
          <a:prstGeom prst="rect">
            <a:avLst/>
          </a:prstGeom>
        </p:spPr>
        <p:txBody>
          <a:bodyPr vert="horz" lIns="91440" tIns="45720" rIns="91440" bIns="45720" rtlCol="0" anchor="ctr"/>
          <a:lstStyle>
            <a:lvl1pPr algn="l">
              <a:defRPr sz="1000">
                <a:solidFill>
                  <a:schemeClr val="accent1"/>
                </a:solidFill>
                <a:latin typeface="+mn-lt"/>
                <a:cs typeface="Arial" panose="020B0604020202020204" pitchFamily="34" charset="0"/>
              </a:defRPr>
            </a:lvl1pPr>
          </a:lstStyle>
          <a:p>
            <a:fld id="{032FA48B-AA11-4680-A490-BD02BB939716}" type="datetime1">
              <a:rPr lang="en-US" smtClean="0"/>
              <a:t>1/14/2019</a:t>
            </a:fld>
            <a:endParaRPr lang="en-US"/>
          </a:p>
        </p:txBody>
      </p:sp>
    </p:spTree>
    <p:extLst>
      <p:ext uri="{BB962C8B-B14F-4D97-AF65-F5344CB8AC3E}">
        <p14:creationId xmlns:p14="http://schemas.microsoft.com/office/powerpoint/2010/main" val="260752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ful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A03C6-A62E-4186-8068-F88AAD29BF39}" type="datetime1">
              <a:rPr lang="en-US" smtClean="0"/>
              <a:t>1/14/2019</a:t>
            </a:fld>
            <a:endParaRPr lang="en-US"/>
          </a:p>
        </p:txBody>
      </p:sp>
      <p:sp>
        <p:nvSpPr>
          <p:cNvPr id="4" name="Footer Placeholder 3"/>
          <p:cNvSpPr>
            <a:spLocks noGrp="1"/>
          </p:cNvSpPr>
          <p:nvPr>
            <p:ph type="ftr" sz="quarter" idx="11"/>
          </p:nvPr>
        </p:nvSpPr>
        <p:spPr/>
        <p:txBody>
          <a:bodyPr/>
          <a:lstStyle/>
          <a:p>
            <a:r>
              <a:rPr lang="en-US"/>
              <a:t>Copyright © 2018 HealthySteps.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t>‹#›</a:t>
            </a:fld>
            <a:endParaRPr lang="en-US"/>
          </a:p>
        </p:txBody>
      </p:sp>
      <p:sp>
        <p:nvSpPr>
          <p:cNvPr id="6" name="Picture Placeholder 7"/>
          <p:cNvSpPr>
            <a:spLocks noGrp="1"/>
          </p:cNvSpPr>
          <p:nvPr>
            <p:ph type="pic" sz="quarter" idx="13" hasCustomPrompt="1"/>
          </p:nvPr>
        </p:nvSpPr>
        <p:spPr>
          <a:xfrm>
            <a:off x="0" y="1371600"/>
            <a:ext cx="9144000" cy="4114800"/>
          </a:xfrm>
          <a:solidFill>
            <a:schemeClr val="bg2"/>
          </a:solidFill>
        </p:spPr>
        <p:txBody>
          <a:bodyPr anchor="ctr"/>
          <a:lstStyle>
            <a:lvl1pPr marL="0" indent="0" algn="ctr">
              <a:buNone/>
              <a:defRPr baseline="0"/>
            </a:lvl1pPr>
          </a:lstStyle>
          <a:p>
            <a:r>
              <a:rPr lang="en-US"/>
              <a:t>Photo: </a:t>
            </a:r>
          </a:p>
          <a:p>
            <a:r>
              <a:rPr lang="en-US"/>
              <a:t>click icon or drag file</a:t>
            </a:r>
            <a:br>
              <a:rPr lang="en-US"/>
            </a:br>
            <a:r>
              <a:rPr lang="en-US"/>
              <a:t>into frame to add</a:t>
            </a:r>
          </a:p>
        </p:txBody>
      </p:sp>
      <p:sp>
        <p:nvSpPr>
          <p:cNvPr id="8" name="Text Placeholder 7"/>
          <p:cNvSpPr>
            <a:spLocks noGrp="1"/>
          </p:cNvSpPr>
          <p:nvPr>
            <p:ph type="body" sz="quarter" idx="14"/>
          </p:nvPr>
        </p:nvSpPr>
        <p:spPr>
          <a:xfrm>
            <a:off x="2536963" y="5575851"/>
            <a:ext cx="6149837" cy="736599"/>
          </a:xfrm>
        </p:spPr>
        <p:txBody>
          <a:bodyPr anchor="ct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9" name="Text Placeholder 7"/>
          <p:cNvSpPr>
            <a:spLocks noGrp="1"/>
          </p:cNvSpPr>
          <p:nvPr>
            <p:ph type="body" sz="quarter" idx="19" hasCustomPrompt="1"/>
          </p:nvPr>
        </p:nvSpPr>
        <p:spPr>
          <a:xfrm rot="16200000">
            <a:off x="8229600" y="5943598"/>
            <a:ext cx="1371601" cy="457202"/>
          </a:xfrm>
        </p:spPr>
        <p:txBody>
          <a:bodyPr anchor="ctr">
            <a:normAutofit/>
          </a:bodyPr>
          <a:lstStyle>
            <a:lvl1pPr marL="0" indent="0" algn="r">
              <a:spcBef>
                <a:spcPts val="0"/>
              </a:spcBef>
              <a:buNone/>
              <a:defRPr sz="8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413952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8CAF66-56EE-4D5E-9FFF-E83A92C92AF5}" type="datetime1">
              <a:rPr lang="en-US" smtClean="0"/>
              <a:t>1/14/2019</a:t>
            </a:fld>
            <a:endParaRPr lang="en-US"/>
          </a:p>
        </p:txBody>
      </p:sp>
      <p:sp>
        <p:nvSpPr>
          <p:cNvPr id="4" name="Footer Placeholder 3"/>
          <p:cNvSpPr>
            <a:spLocks noGrp="1"/>
          </p:cNvSpPr>
          <p:nvPr>
            <p:ph type="ftr" sz="quarter" idx="11"/>
          </p:nvPr>
        </p:nvSpPr>
        <p:spPr/>
        <p:txBody>
          <a:bodyPr/>
          <a:lstStyle/>
          <a:p>
            <a:r>
              <a:rPr lang="en-US"/>
              <a:t>Copyright © 2018 HealthySteps.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t>‹#›</a:t>
            </a:fld>
            <a:endParaRPr lang="en-US"/>
          </a:p>
        </p:txBody>
      </p:sp>
    </p:spTree>
    <p:extLst>
      <p:ext uri="{BB962C8B-B14F-4D97-AF65-F5344CB8AC3E}">
        <p14:creationId xmlns:p14="http://schemas.microsoft.com/office/powerpoint/2010/main" val="214611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lor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ED8D0D-9A24-41E6-BD5C-CFE194DAAD49}" type="datetime1">
              <a:rPr lang="en-US" smtClean="0"/>
              <a:t>1/14/2019</a:t>
            </a:fld>
            <a:endParaRPr lang="en-US"/>
          </a:p>
        </p:txBody>
      </p:sp>
      <p:sp>
        <p:nvSpPr>
          <p:cNvPr id="4" name="Footer Placeholder 3"/>
          <p:cNvSpPr>
            <a:spLocks noGrp="1"/>
          </p:cNvSpPr>
          <p:nvPr>
            <p:ph type="ftr" sz="quarter" idx="11"/>
          </p:nvPr>
        </p:nvSpPr>
        <p:spPr/>
        <p:txBody>
          <a:bodyPr/>
          <a:lstStyle/>
          <a:p>
            <a:r>
              <a:rPr lang="en-US"/>
              <a:t>Copyright © 2018 HealthySteps.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t>‹#›</a:t>
            </a:fld>
            <a:endParaRPr lang="en-US"/>
          </a:p>
        </p:txBody>
      </p:sp>
    </p:spTree>
    <p:extLst>
      <p:ext uri="{BB962C8B-B14F-4D97-AF65-F5344CB8AC3E}">
        <p14:creationId xmlns:p14="http://schemas.microsoft.com/office/powerpoint/2010/main" val="68315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875" y="80212"/>
            <a:ext cx="6944686" cy="1142999"/>
          </a:xfrm>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solidFill>
                  <a:schemeClr val="bg1"/>
                </a:solidFill>
              </a:defRPr>
            </a:lvl1pPr>
          </a:lstStyle>
          <a:p>
            <a:pPr>
              <a:defRPr/>
            </a:pPr>
            <a:r>
              <a:rPr lang="en-US"/>
              <a:t>Copyright © 2017 ZERO TO THREE.   All rights reserved. </a:t>
            </a:r>
          </a:p>
        </p:txBody>
      </p:sp>
      <p:sp>
        <p:nvSpPr>
          <p:cNvPr id="4" name="Slide Number Placeholder 5"/>
          <p:cNvSpPr>
            <a:spLocks noGrp="1"/>
          </p:cNvSpPr>
          <p:nvPr>
            <p:ph type="sldNum" sz="quarter" idx="11"/>
          </p:nvPr>
        </p:nvSpPr>
        <p:spPr/>
        <p:txBody>
          <a:bodyPr/>
          <a:lstStyle>
            <a:lvl1pPr>
              <a:defRPr>
                <a:solidFill>
                  <a:schemeClr val="bg1"/>
                </a:solidFill>
              </a:defRPr>
            </a:lvl1pPr>
          </a:lstStyle>
          <a:p>
            <a:pPr>
              <a:defRPr/>
            </a:pPr>
            <a:fld id="{CD553D52-62E3-478B-9FD9-385004C7B819}" type="slidenum">
              <a:rPr lang="en-US" altLang="en-US"/>
              <a:pPr>
                <a:defRPr/>
              </a:pPr>
              <a:t>‹#›</a:t>
            </a:fld>
            <a:endParaRPr lang="en-US" altLang="en-US"/>
          </a:p>
        </p:txBody>
      </p:sp>
    </p:spTree>
    <p:extLst>
      <p:ext uri="{BB962C8B-B14F-4D97-AF65-F5344CB8AC3E}">
        <p14:creationId xmlns:p14="http://schemas.microsoft.com/office/powerpoint/2010/main" val="51678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5" descr="CHAMLogo2012CoBrandRGB.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5573713"/>
            <a:ext cx="31289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userDrawn="1"/>
        </p:nvSpPr>
        <p:spPr bwMode="auto">
          <a:xfrm>
            <a:off x="0" y="274638"/>
            <a:ext cx="9144000" cy="119062"/>
          </a:xfrm>
          <a:prstGeom prst="rect">
            <a:avLst/>
          </a:prstGeom>
          <a:solidFill>
            <a:srgbClr val="002B55"/>
          </a:solidFill>
          <a:ln w="0">
            <a:noFill/>
            <a:miter lim="800000"/>
            <a:headEnd/>
            <a:tailEnd/>
          </a:ln>
        </p:spPr>
        <p:txBody>
          <a:bodyPr wrap="none" anchor="ctr"/>
          <a:lstStyle/>
          <a:p>
            <a:pPr fontAlgn="auto">
              <a:spcBef>
                <a:spcPts val="0"/>
              </a:spcBef>
              <a:spcAft>
                <a:spcPts val="0"/>
              </a:spcAft>
              <a:defRPr/>
            </a:pPr>
            <a:endParaRPr lang="en-US">
              <a:latin typeface="Arial" charset="0"/>
              <a:ea typeface="ＭＳ Ｐゴシック" charset="-128"/>
              <a:cs typeface="ＭＳ Ｐゴシック" charset="-128"/>
            </a:endParaRPr>
          </a:p>
        </p:txBody>
      </p:sp>
      <p:sp>
        <p:nvSpPr>
          <p:cNvPr id="7" name="Title 1"/>
          <p:cNvSpPr>
            <a:spLocks noGrp="1"/>
          </p:cNvSpPr>
          <p:nvPr>
            <p:ph type="title"/>
          </p:nvPr>
        </p:nvSpPr>
        <p:spPr>
          <a:xfrm>
            <a:off x="457200" y="508000"/>
            <a:ext cx="8229600" cy="909638"/>
          </a:xfrm>
        </p:spPr>
        <p:txBody>
          <a:bodyPr/>
          <a:lstStyle>
            <a:lvl1pPr>
              <a:defRPr>
                <a:solidFill>
                  <a:srgbClr val="002256"/>
                </a:solidFill>
              </a:defRPr>
            </a:lvl1pPr>
          </a:lstStyle>
          <a:p>
            <a:r>
              <a:rPr lang="en-US"/>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lvl1pPr>
              <a:buClr>
                <a:srgbClr val="0072C6"/>
              </a:buClr>
              <a:defRPr>
                <a:solidFill>
                  <a:srgbClr val="002256"/>
                </a:solidFill>
              </a:defRPr>
            </a:lvl1pPr>
            <a:lvl2pPr>
              <a:buClr>
                <a:srgbClr val="0072C6"/>
              </a:buClr>
              <a:defRPr>
                <a:solidFill>
                  <a:srgbClr val="002256"/>
                </a:solidFill>
              </a:defRPr>
            </a:lvl2pPr>
            <a:lvl3pPr>
              <a:buClr>
                <a:srgbClr val="0072C6"/>
              </a:buClr>
              <a:defRPr>
                <a:solidFill>
                  <a:srgbClr val="002256"/>
                </a:solidFill>
              </a:defRPr>
            </a:lvl3pPr>
            <a:lvl4pPr>
              <a:buClr>
                <a:srgbClr val="0072C6"/>
              </a:buClr>
              <a:defRPr>
                <a:solidFill>
                  <a:srgbClr val="002256"/>
                </a:solidFill>
              </a:defRPr>
            </a:lvl4pPr>
            <a:lvl5pPr>
              <a:buClr>
                <a:srgbClr val="0072C6"/>
              </a:buClr>
              <a:defRPr>
                <a:solidFill>
                  <a:srgbClr val="0022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457200" y="6300788"/>
            <a:ext cx="900113" cy="365125"/>
          </a:xfrm>
          <a:prstGeom prst="rect">
            <a:avLst/>
          </a:prstGeom>
        </p:spPr>
        <p:txBody>
          <a:bodyPr vert="horz" wrap="square" lIns="91440" tIns="45720" rIns="91440" bIns="45720" numCol="1" anchor="b" anchorCtr="0" compatLnSpc="1">
            <a:prstTxWarp prst="textNoShape">
              <a:avLst/>
            </a:prstTxWarp>
          </a:bodyPr>
          <a:lstStyle>
            <a:lvl1pPr>
              <a:defRPr sz="1100">
                <a:solidFill>
                  <a:srgbClr val="7F7F7F"/>
                </a:solidFill>
                <a:latin typeface="Calibri" pitchFamily="34" charset="0"/>
              </a:defRPr>
            </a:lvl1pPr>
          </a:lstStyle>
          <a:p>
            <a:fld id="{871F03A9-A96B-4980-BF3E-EC87A1B858E2}" type="datetime1">
              <a:rPr lang="en-US"/>
              <a:pPr/>
              <a:t>1/14/2019</a:t>
            </a:fld>
            <a:endParaRPr lang="en-US"/>
          </a:p>
        </p:txBody>
      </p:sp>
      <p:sp>
        <p:nvSpPr>
          <p:cNvPr id="9" name="Footer Placeholder 4"/>
          <p:cNvSpPr>
            <a:spLocks noGrp="1"/>
          </p:cNvSpPr>
          <p:nvPr>
            <p:ph type="ftr" sz="quarter" idx="11"/>
          </p:nvPr>
        </p:nvSpPr>
        <p:spPr>
          <a:xfrm>
            <a:off x="1420813" y="6300788"/>
            <a:ext cx="2819400" cy="365125"/>
          </a:xfrm>
          <a:prstGeom prst="rect">
            <a:avLst/>
          </a:prstGeom>
        </p:spPr>
        <p:txBody>
          <a:bodyPr anchor="b" anchorCtr="0"/>
          <a:lstStyle>
            <a:lvl1pPr algn="ctr" fontAlgn="auto">
              <a:spcBef>
                <a:spcPts val="0"/>
              </a:spcBef>
              <a:spcAft>
                <a:spcPts val="0"/>
              </a:spcAft>
              <a:defRPr sz="1100">
                <a:solidFill>
                  <a:schemeClr val="tx1">
                    <a:lumMod val="50000"/>
                    <a:lumOff val="50000"/>
                  </a:schemeClr>
                </a:solidFill>
                <a:latin typeface="+mn-lt"/>
                <a:ea typeface="+mn-ea"/>
                <a:cs typeface="+mn-cs"/>
              </a:defRPr>
            </a:lvl1pPr>
          </a:lstStyle>
          <a:p>
            <a:pPr>
              <a:defRPr/>
            </a:pPr>
            <a:endParaRPr lang="en-US"/>
          </a:p>
        </p:txBody>
      </p:sp>
      <p:sp>
        <p:nvSpPr>
          <p:cNvPr id="10" name="Slide Number Placeholder 5"/>
          <p:cNvSpPr>
            <a:spLocks noGrp="1"/>
          </p:cNvSpPr>
          <p:nvPr>
            <p:ph type="sldNum" sz="quarter" idx="12"/>
          </p:nvPr>
        </p:nvSpPr>
        <p:spPr>
          <a:xfrm>
            <a:off x="4311650" y="6300788"/>
            <a:ext cx="520700" cy="365125"/>
          </a:xfrm>
          <a:prstGeom prst="rect">
            <a:avLst/>
          </a:prstGeom>
        </p:spPr>
        <p:txBody>
          <a:bodyPr vert="horz" wrap="square" lIns="91440" tIns="45720" rIns="91440" bIns="45720" numCol="1" anchor="b" anchorCtr="0" compatLnSpc="1">
            <a:prstTxWarp prst="textNoShape">
              <a:avLst/>
            </a:prstTxWarp>
          </a:bodyPr>
          <a:lstStyle>
            <a:lvl1pPr algn="r">
              <a:defRPr sz="1100">
                <a:solidFill>
                  <a:srgbClr val="7F7F7F"/>
                </a:solidFill>
                <a:latin typeface="Calibri" pitchFamily="34" charset="0"/>
              </a:defRPr>
            </a:lvl1pPr>
          </a:lstStyle>
          <a:p>
            <a:fld id="{982A68FF-96F4-489F-8EB1-CD29049E600E}" type="slidenum">
              <a:rPr lang="en-US"/>
              <a:pPr/>
              <a:t>‹#›</a:t>
            </a:fld>
            <a:endParaRPr lang="en-US"/>
          </a:p>
        </p:txBody>
      </p:sp>
    </p:spTree>
    <p:extLst>
      <p:ext uri="{BB962C8B-B14F-4D97-AF65-F5344CB8AC3E}">
        <p14:creationId xmlns:p14="http://schemas.microsoft.com/office/powerpoint/2010/main" val="152832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A094D3B-FF0F-460D-A595-7009858E98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7" name="Title 1"/>
          <p:cNvSpPr>
            <a:spLocks noGrp="1"/>
          </p:cNvSpPr>
          <p:nvPr userDrawn="1">
            <p:ph type="ctrTitle"/>
          </p:nvPr>
        </p:nvSpPr>
        <p:spPr>
          <a:xfrm>
            <a:off x="762000" y="1752600"/>
            <a:ext cx="7924799" cy="3819939"/>
          </a:xfrm>
        </p:spPr>
        <p:txBody>
          <a:bodyPr anchor="b">
            <a:normAutofit/>
          </a:bodyPr>
          <a:lstStyle>
            <a:lvl1pPr algn="l">
              <a:defRPr sz="4000" b="0">
                <a:solidFill>
                  <a:schemeClr val="tx2"/>
                </a:solidFill>
              </a:defRPr>
            </a:lvl1pPr>
          </a:lstStyle>
          <a:p>
            <a:r>
              <a:rPr lang="en-US"/>
              <a:t>Click to edit Master title style</a:t>
            </a:r>
          </a:p>
        </p:txBody>
      </p:sp>
      <p:sp>
        <p:nvSpPr>
          <p:cNvPr id="11" name="Date Placeholder 3">
            <a:extLst>
              <a:ext uri="{FF2B5EF4-FFF2-40B4-BE49-F238E27FC236}">
                <a16:creationId xmlns:a16="http://schemas.microsoft.com/office/drawing/2014/main" id="{07ECD9C9-10CC-4453-8CFB-2EC035303E4C}"/>
              </a:ext>
            </a:extLst>
          </p:cNvPr>
          <p:cNvSpPr>
            <a:spLocks noGrp="1"/>
          </p:cNvSpPr>
          <p:nvPr>
            <p:ph type="dt" sz="half" idx="2"/>
          </p:nvPr>
        </p:nvSpPr>
        <p:spPr>
          <a:xfrm>
            <a:off x="2536963" y="6312451"/>
            <a:ext cx="1349237" cy="365125"/>
          </a:xfrm>
          <a:prstGeom prst="rect">
            <a:avLst/>
          </a:prstGeom>
        </p:spPr>
        <p:txBody>
          <a:bodyPr vert="horz" lIns="91440" tIns="45720" rIns="91440" bIns="45720" rtlCol="0" anchor="ctr"/>
          <a:lstStyle>
            <a:lvl1pPr algn="l">
              <a:defRPr sz="1000">
                <a:solidFill>
                  <a:schemeClr val="accent1"/>
                </a:solidFill>
                <a:latin typeface="+mn-lt"/>
                <a:cs typeface="Arial" panose="020B0604020202020204" pitchFamily="34" charset="0"/>
              </a:defRPr>
            </a:lvl1pPr>
          </a:lstStyle>
          <a:p>
            <a:fld id="{CC122E57-D9F5-4575-801D-5F8AEC975FEE}" type="datetime1">
              <a:rPr lang="en-US" smtClean="0"/>
              <a:t>1/14/2019</a:t>
            </a:fld>
            <a:endParaRPr lang="en-US"/>
          </a:p>
        </p:txBody>
      </p:sp>
      <p:sp>
        <p:nvSpPr>
          <p:cNvPr id="12" name="Footer Placeholder 4">
            <a:extLst>
              <a:ext uri="{FF2B5EF4-FFF2-40B4-BE49-F238E27FC236}">
                <a16:creationId xmlns:a16="http://schemas.microsoft.com/office/drawing/2014/main" id="{8D952401-83AF-4E68-B6A3-4BF0F1C2415F}"/>
              </a:ext>
            </a:extLst>
          </p:cNvPr>
          <p:cNvSpPr>
            <a:spLocks noGrp="1"/>
          </p:cNvSpPr>
          <p:nvPr>
            <p:ph type="ftr" sz="quarter" idx="3"/>
          </p:nvPr>
        </p:nvSpPr>
        <p:spPr>
          <a:xfrm>
            <a:off x="4060964" y="6312451"/>
            <a:ext cx="3850585"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r>
              <a:rPr lang="en-US"/>
              <a:t>Copyright © 2018 HealthySteps. All rights reserved.</a:t>
            </a:r>
          </a:p>
        </p:txBody>
      </p:sp>
      <p:sp>
        <p:nvSpPr>
          <p:cNvPr id="13" name="Slide Number Placeholder 5">
            <a:extLst>
              <a:ext uri="{FF2B5EF4-FFF2-40B4-BE49-F238E27FC236}">
                <a16:creationId xmlns:a16="http://schemas.microsoft.com/office/drawing/2014/main" id="{F218FCEA-6B38-4CA9-9AC0-B1A86BA9116C}"/>
              </a:ext>
            </a:extLst>
          </p:cNvPr>
          <p:cNvSpPr>
            <a:spLocks noGrp="1"/>
          </p:cNvSpPr>
          <p:nvPr>
            <p:ph type="sldNum" sz="quarter" idx="4"/>
          </p:nvPr>
        </p:nvSpPr>
        <p:spPr>
          <a:xfrm>
            <a:off x="8040756" y="6312451"/>
            <a:ext cx="646043"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370405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A094D3B-FF0F-460D-A595-7009858E98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7" name="Title 1"/>
          <p:cNvSpPr>
            <a:spLocks noGrp="1"/>
          </p:cNvSpPr>
          <p:nvPr userDrawn="1">
            <p:ph type="ctrTitle"/>
          </p:nvPr>
        </p:nvSpPr>
        <p:spPr>
          <a:xfrm>
            <a:off x="762000" y="1752600"/>
            <a:ext cx="7924799" cy="3819939"/>
          </a:xfrm>
        </p:spPr>
        <p:txBody>
          <a:bodyPr anchor="b">
            <a:normAutofit/>
          </a:bodyPr>
          <a:lstStyle>
            <a:lvl1pPr algn="l">
              <a:defRPr sz="4000" b="0">
                <a:solidFill>
                  <a:schemeClr val="tx2"/>
                </a:solidFill>
              </a:defRPr>
            </a:lvl1pPr>
          </a:lstStyle>
          <a:p>
            <a:r>
              <a:rPr lang="en-US"/>
              <a:t>Click to edit Master title style</a:t>
            </a:r>
          </a:p>
        </p:txBody>
      </p:sp>
      <p:sp>
        <p:nvSpPr>
          <p:cNvPr id="9" name="Date Placeholder 3">
            <a:extLst>
              <a:ext uri="{FF2B5EF4-FFF2-40B4-BE49-F238E27FC236}">
                <a16:creationId xmlns:a16="http://schemas.microsoft.com/office/drawing/2014/main" id="{B3BC6D62-BD4A-4386-8822-4F36464C5956}"/>
              </a:ext>
            </a:extLst>
          </p:cNvPr>
          <p:cNvSpPr>
            <a:spLocks noGrp="1"/>
          </p:cNvSpPr>
          <p:nvPr>
            <p:ph type="dt" sz="half" idx="2"/>
          </p:nvPr>
        </p:nvSpPr>
        <p:spPr>
          <a:xfrm>
            <a:off x="2536963" y="6312451"/>
            <a:ext cx="1349237" cy="365125"/>
          </a:xfrm>
          <a:prstGeom prst="rect">
            <a:avLst/>
          </a:prstGeom>
        </p:spPr>
        <p:txBody>
          <a:bodyPr vert="horz" lIns="91440" tIns="45720" rIns="91440" bIns="45720" rtlCol="0" anchor="ctr"/>
          <a:lstStyle>
            <a:lvl1pPr algn="l">
              <a:defRPr sz="1000">
                <a:solidFill>
                  <a:schemeClr val="accent1"/>
                </a:solidFill>
                <a:latin typeface="+mn-lt"/>
                <a:cs typeface="Arial" panose="020B0604020202020204" pitchFamily="34" charset="0"/>
              </a:defRPr>
            </a:lvl1pPr>
          </a:lstStyle>
          <a:p>
            <a:fld id="{B3FCD9BC-58D4-4938-B03D-40D2C55EA3C1}" type="datetime1">
              <a:rPr lang="en-US" smtClean="0"/>
              <a:t>1/14/2019</a:t>
            </a:fld>
            <a:endParaRPr lang="en-US"/>
          </a:p>
        </p:txBody>
      </p:sp>
      <p:sp>
        <p:nvSpPr>
          <p:cNvPr id="10" name="Footer Placeholder 4">
            <a:extLst>
              <a:ext uri="{FF2B5EF4-FFF2-40B4-BE49-F238E27FC236}">
                <a16:creationId xmlns:a16="http://schemas.microsoft.com/office/drawing/2014/main" id="{1A01E961-FA20-4A3E-9327-0BB260581026}"/>
              </a:ext>
            </a:extLst>
          </p:cNvPr>
          <p:cNvSpPr>
            <a:spLocks noGrp="1"/>
          </p:cNvSpPr>
          <p:nvPr>
            <p:ph type="ftr" sz="quarter" idx="3"/>
          </p:nvPr>
        </p:nvSpPr>
        <p:spPr>
          <a:xfrm>
            <a:off x="4060964" y="6312451"/>
            <a:ext cx="3850585"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r>
              <a:rPr lang="en-US"/>
              <a:t>Copyright © 2018 HealthySteps. All rights reserved.</a:t>
            </a:r>
          </a:p>
        </p:txBody>
      </p:sp>
      <p:sp>
        <p:nvSpPr>
          <p:cNvPr id="11" name="Slide Number Placeholder 5">
            <a:extLst>
              <a:ext uri="{FF2B5EF4-FFF2-40B4-BE49-F238E27FC236}">
                <a16:creationId xmlns:a16="http://schemas.microsoft.com/office/drawing/2014/main" id="{A8109A05-AFC3-4BE8-97CA-C0950AA97654}"/>
              </a:ext>
            </a:extLst>
          </p:cNvPr>
          <p:cNvSpPr>
            <a:spLocks noGrp="1"/>
          </p:cNvSpPr>
          <p:nvPr>
            <p:ph type="sldNum" sz="quarter" idx="4"/>
          </p:nvPr>
        </p:nvSpPr>
        <p:spPr>
          <a:xfrm>
            <a:off x="8040756" y="6312451"/>
            <a:ext cx="646043"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312230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A094D3B-FF0F-460D-A595-7009858E98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7" name="Title 1"/>
          <p:cNvSpPr>
            <a:spLocks noGrp="1"/>
          </p:cNvSpPr>
          <p:nvPr userDrawn="1">
            <p:ph type="ctrTitle"/>
          </p:nvPr>
        </p:nvSpPr>
        <p:spPr>
          <a:xfrm>
            <a:off x="762000" y="1752600"/>
            <a:ext cx="7924799" cy="3819939"/>
          </a:xfrm>
        </p:spPr>
        <p:txBody>
          <a:bodyPr anchor="b">
            <a:normAutofit/>
          </a:bodyPr>
          <a:lstStyle>
            <a:lvl1pPr algn="l">
              <a:defRPr sz="4000" b="0">
                <a:solidFill>
                  <a:schemeClr val="tx2"/>
                </a:solidFill>
              </a:defRPr>
            </a:lvl1pPr>
          </a:lstStyle>
          <a:p>
            <a:r>
              <a:rPr lang="en-US"/>
              <a:t>Click to edit Master title style</a:t>
            </a:r>
          </a:p>
        </p:txBody>
      </p:sp>
      <p:sp>
        <p:nvSpPr>
          <p:cNvPr id="10" name="Footer Placeholder 4">
            <a:extLst>
              <a:ext uri="{FF2B5EF4-FFF2-40B4-BE49-F238E27FC236}">
                <a16:creationId xmlns:a16="http://schemas.microsoft.com/office/drawing/2014/main" id="{A0C3B995-55C9-4A4D-878D-7C80949F2B2E}"/>
              </a:ext>
            </a:extLst>
          </p:cNvPr>
          <p:cNvSpPr>
            <a:spLocks noGrp="1"/>
          </p:cNvSpPr>
          <p:nvPr>
            <p:ph type="ftr" sz="quarter" idx="3"/>
          </p:nvPr>
        </p:nvSpPr>
        <p:spPr>
          <a:xfrm>
            <a:off x="4060964" y="6312451"/>
            <a:ext cx="3850585"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r>
              <a:rPr lang="en-US"/>
              <a:t>Copyright © 2018 HealthySteps. All rights reserved.</a:t>
            </a:r>
          </a:p>
        </p:txBody>
      </p:sp>
      <p:sp>
        <p:nvSpPr>
          <p:cNvPr id="11" name="Slide Number Placeholder 5">
            <a:extLst>
              <a:ext uri="{FF2B5EF4-FFF2-40B4-BE49-F238E27FC236}">
                <a16:creationId xmlns:a16="http://schemas.microsoft.com/office/drawing/2014/main" id="{1E930FDA-F219-4A26-B4A7-F14F8DB4D245}"/>
              </a:ext>
            </a:extLst>
          </p:cNvPr>
          <p:cNvSpPr>
            <a:spLocks noGrp="1"/>
          </p:cNvSpPr>
          <p:nvPr>
            <p:ph type="sldNum" sz="quarter" idx="4"/>
          </p:nvPr>
        </p:nvSpPr>
        <p:spPr>
          <a:xfrm>
            <a:off x="8040756" y="6312451"/>
            <a:ext cx="646043"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fld id="{91B4BA70-C109-4765-8DED-6CEBD4699AC8}" type="slidenum">
              <a:rPr lang="en-US" smtClean="0"/>
              <a:pPr/>
              <a:t>‹#›</a:t>
            </a:fld>
            <a:endParaRPr lang="en-US"/>
          </a:p>
        </p:txBody>
      </p:sp>
      <p:sp>
        <p:nvSpPr>
          <p:cNvPr id="12" name="Date Placeholder 3">
            <a:extLst>
              <a:ext uri="{FF2B5EF4-FFF2-40B4-BE49-F238E27FC236}">
                <a16:creationId xmlns:a16="http://schemas.microsoft.com/office/drawing/2014/main" id="{DC0B4AEE-5FBA-4286-9E47-DC4E9B82A2E1}"/>
              </a:ext>
            </a:extLst>
          </p:cNvPr>
          <p:cNvSpPr>
            <a:spLocks noGrp="1"/>
          </p:cNvSpPr>
          <p:nvPr>
            <p:ph type="dt" sz="half" idx="2"/>
          </p:nvPr>
        </p:nvSpPr>
        <p:spPr>
          <a:xfrm>
            <a:off x="2536963" y="6312451"/>
            <a:ext cx="1349237" cy="365125"/>
          </a:xfrm>
          <a:prstGeom prst="rect">
            <a:avLst/>
          </a:prstGeom>
        </p:spPr>
        <p:txBody>
          <a:bodyPr vert="horz" lIns="91440" tIns="45720" rIns="91440" bIns="45720" rtlCol="0" anchor="ctr"/>
          <a:lstStyle>
            <a:lvl1pPr algn="l">
              <a:defRPr sz="1000">
                <a:solidFill>
                  <a:schemeClr val="accent1"/>
                </a:solidFill>
                <a:latin typeface="+mn-lt"/>
                <a:cs typeface="Arial" panose="020B0604020202020204" pitchFamily="34" charset="0"/>
              </a:defRPr>
            </a:lvl1pPr>
          </a:lstStyle>
          <a:p>
            <a:fld id="{EC76A040-F2A8-4F38-BA10-E24E255F6E6B}" type="datetime1">
              <a:rPr lang="en-US" smtClean="0"/>
              <a:t>1/14/2019</a:t>
            </a:fld>
            <a:endParaRPr lang="en-US"/>
          </a:p>
        </p:txBody>
      </p:sp>
    </p:spTree>
    <p:extLst>
      <p:ext uri="{BB962C8B-B14F-4D97-AF65-F5344CB8AC3E}">
        <p14:creationId xmlns:p14="http://schemas.microsoft.com/office/powerpoint/2010/main" val="344335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Nav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A094D3B-FF0F-460D-A595-7009858E98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7" name="Title 1"/>
          <p:cNvSpPr>
            <a:spLocks noGrp="1"/>
          </p:cNvSpPr>
          <p:nvPr userDrawn="1">
            <p:ph type="ctrTitle"/>
          </p:nvPr>
        </p:nvSpPr>
        <p:spPr>
          <a:xfrm>
            <a:off x="762000" y="1752600"/>
            <a:ext cx="7924799" cy="3819939"/>
          </a:xfrm>
        </p:spPr>
        <p:txBody>
          <a:bodyPr anchor="b">
            <a:normAutofit/>
          </a:bodyPr>
          <a:lstStyle>
            <a:lvl1pPr algn="l">
              <a:defRPr sz="4000" b="0">
                <a:solidFill>
                  <a:schemeClr val="tx2"/>
                </a:solidFill>
              </a:defRPr>
            </a:lvl1pPr>
          </a:lstStyle>
          <a:p>
            <a:r>
              <a:rPr lang="en-US"/>
              <a:t>Click to edit Master title style</a:t>
            </a:r>
          </a:p>
        </p:txBody>
      </p:sp>
      <p:sp>
        <p:nvSpPr>
          <p:cNvPr id="10" name="Footer Placeholder 4">
            <a:extLst>
              <a:ext uri="{FF2B5EF4-FFF2-40B4-BE49-F238E27FC236}">
                <a16:creationId xmlns:a16="http://schemas.microsoft.com/office/drawing/2014/main" id="{F3D70CBB-2C6C-485C-84C8-CCE1442DE65E}"/>
              </a:ext>
            </a:extLst>
          </p:cNvPr>
          <p:cNvSpPr>
            <a:spLocks noGrp="1"/>
          </p:cNvSpPr>
          <p:nvPr>
            <p:ph type="ftr" sz="quarter" idx="3"/>
          </p:nvPr>
        </p:nvSpPr>
        <p:spPr>
          <a:xfrm>
            <a:off x="4060964" y="6312451"/>
            <a:ext cx="3850585"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r>
              <a:rPr lang="en-US"/>
              <a:t>Copyright © 2018 HealthySteps. All rights reserved.</a:t>
            </a:r>
          </a:p>
        </p:txBody>
      </p:sp>
      <p:sp>
        <p:nvSpPr>
          <p:cNvPr id="11" name="Slide Number Placeholder 5">
            <a:extLst>
              <a:ext uri="{FF2B5EF4-FFF2-40B4-BE49-F238E27FC236}">
                <a16:creationId xmlns:a16="http://schemas.microsoft.com/office/drawing/2014/main" id="{B790103F-7122-405D-8D3B-A46AD8EEBE68}"/>
              </a:ext>
            </a:extLst>
          </p:cNvPr>
          <p:cNvSpPr>
            <a:spLocks noGrp="1"/>
          </p:cNvSpPr>
          <p:nvPr>
            <p:ph type="sldNum" sz="quarter" idx="4"/>
          </p:nvPr>
        </p:nvSpPr>
        <p:spPr>
          <a:xfrm>
            <a:off x="8040756" y="6312451"/>
            <a:ext cx="646043"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fld id="{91B4BA70-C109-4765-8DED-6CEBD4699AC8}" type="slidenum">
              <a:rPr lang="en-US" smtClean="0"/>
              <a:pPr/>
              <a:t>‹#›</a:t>
            </a:fld>
            <a:endParaRPr lang="en-US"/>
          </a:p>
        </p:txBody>
      </p:sp>
      <p:sp>
        <p:nvSpPr>
          <p:cNvPr id="13" name="Date Placeholder 3">
            <a:extLst>
              <a:ext uri="{FF2B5EF4-FFF2-40B4-BE49-F238E27FC236}">
                <a16:creationId xmlns:a16="http://schemas.microsoft.com/office/drawing/2014/main" id="{D176A004-F463-44E0-9B15-F84407F9FB5B}"/>
              </a:ext>
            </a:extLst>
          </p:cNvPr>
          <p:cNvSpPr>
            <a:spLocks noGrp="1"/>
          </p:cNvSpPr>
          <p:nvPr>
            <p:ph type="dt" sz="half" idx="2"/>
          </p:nvPr>
        </p:nvSpPr>
        <p:spPr>
          <a:xfrm>
            <a:off x="2536963" y="6312451"/>
            <a:ext cx="1349237" cy="365125"/>
          </a:xfrm>
          <a:prstGeom prst="rect">
            <a:avLst/>
          </a:prstGeom>
        </p:spPr>
        <p:txBody>
          <a:bodyPr vert="horz" lIns="91440" tIns="45720" rIns="91440" bIns="45720" rtlCol="0" anchor="ctr"/>
          <a:lstStyle>
            <a:lvl1pPr algn="l">
              <a:defRPr sz="1000">
                <a:solidFill>
                  <a:schemeClr val="accent1"/>
                </a:solidFill>
                <a:latin typeface="+mn-lt"/>
                <a:cs typeface="Arial" panose="020B0604020202020204" pitchFamily="34" charset="0"/>
              </a:defRPr>
            </a:lvl1pPr>
          </a:lstStyle>
          <a:p>
            <a:fld id="{EC76A040-F2A8-4F38-BA10-E24E255F6E6B}" type="datetime1">
              <a:rPr lang="en-US" smtClean="0"/>
              <a:t>1/14/2019</a:t>
            </a:fld>
            <a:endParaRPr lang="en-US"/>
          </a:p>
        </p:txBody>
      </p:sp>
    </p:spTree>
    <p:extLst>
      <p:ext uri="{BB962C8B-B14F-4D97-AF65-F5344CB8AC3E}">
        <p14:creationId xmlns:p14="http://schemas.microsoft.com/office/powerpoint/2010/main" val="50643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1757" y="0"/>
            <a:ext cx="6944686" cy="1142999"/>
          </a:xfrm>
        </p:spPr>
        <p:txBody>
          <a:bodyPr>
            <a:normAutofit/>
          </a:bodyPr>
          <a:lstStyle>
            <a:lvl1pPr algn="ctr">
              <a:defRPr sz="4000"/>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solidFill>
                <a:latin typeface="+mn-lt"/>
              </a:defRPr>
            </a:lvl1pPr>
            <a:lvl2pPr>
              <a:defRPr>
                <a:solidFill>
                  <a:schemeClr val="accent1"/>
                </a:solidFill>
                <a:latin typeface="+mn-lt"/>
              </a:defRPr>
            </a:lvl2pPr>
            <a:lvl3pPr>
              <a:defRPr>
                <a:solidFill>
                  <a:schemeClr val="accent1"/>
                </a:solidFill>
                <a:latin typeface="+mn-lt"/>
              </a:defRPr>
            </a:lvl3pPr>
            <a:lvl4pPr>
              <a:defRPr>
                <a:solidFill>
                  <a:schemeClr val="accent1"/>
                </a:solidFill>
                <a:latin typeface="+mn-lt"/>
              </a:defRPr>
            </a:lvl4pPr>
            <a:lvl5pPr>
              <a:defRPr>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9248E-5369-48B2-9A46-C8AFACD5B41D}" type="datetime1">
              <a:rPr lang="en-US" smtClean="0"/>
              <a:t>1/14/2019</a:t>
            </a:fld>
            <a:endParaRPr lang="en-US"/>
          </a:p>
        </p:txBody>
      </p:sp>
      <p:sp>
        <p:nvSpPr>
          <p:cNvPr id="5" name="Footer Placeholder 4"/>
          <p:cNvSpPr>
            <a:spLocks noGrp="1"/>
          </p:cNvSpPr>
          <p:nvPr>
            <p:ph type="ftr" sz="quarter" idx="11"/>
          </p:nvPr>
        </p:nvSpPr>
        <p:spPr/>
        <p:txBody>
          <a:bodyPr/>
          <a:lstStyle/>
          <a:p>
            <a:r>
              <a:rPr lang="en-US"/>
              <a:t>Copyright © 2018 HealthySteps.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Tree>
    <p:extLst>
      <p:ext uri="{BB962C8B-B14F-4D97-AF65-F5344CB8AC3E}">
        <p14:creationId xmlns:p14="http://schemas.microsoft.com/office/powerpoint/2010/main" val="260398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959F0A1E-87BE-4E01-91AA-F0BA2873A1CB}" type="datetime1">
              <a:rPr lang="en-US" smtClean="0"/>
              <a:t>1/14/2019</a:t>
            </a:fld>
            <a:endParaRPr lang="en-US"/>
          </a:p>
        </p:txBody>
      </p:sp>
      <p:sp>
        <p:nvSpPr>
          <p:cNvPr id="5" name="Footer Placeholder 4"/>
          <p:cNvSpPr>
            <a:spLocks noGrp="1"/>
          </p:cNvSpPr>
          <p:nvPr>
            <p:ph type="ftr" sz="quarter" idx="11"/>
          </p:nvPr>
        </p:nvSpPr>
        <p:spPr/>
        <p:txBody>
          <a:bodyPr/>
          <a:lstStyle/>
          <a:p>
            <a:r>
              <a:rPr lang="en-US"/>
              <a:t>Copyright © 2018 HealthySteps.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8" name="Picture Placeholder 7"/>
          <p:cNvSpPr>
            <a:spLocks noGrp="1"/>
          </p:cNvSpPr>
          <p:nvPr>
            <p:ph type="pic" sz="quarter" idx="13" hasCustomPrompt="1"/>
          </p:nvPr>
        </p:nvSpPr>
        <p:spPr>
          <a:xfrm>
            <a:off x="457199" y="1524000"/>
            <a:ext cx="3048002" cy="3200400"/>
          </a:xfrm>
          <a:solidFill>
            <a:schemeClr val="bg2"/>
          </a:solidFill>
        </p:spPr>
        <p:txBody>
          <a:bodyPr anchor="ctr"/>
          <a:lstStyle>
            <a:lvl1pPr marL="0" indent="0" algn="ctr">
              <a:buNone/>
              <a:defRPr baseline="0"/>
            </a:lvl1pPr>
          </a:lstStyle>
          <a:p>
            <a:r>
              <a:rPr lang="en-US"/>
              <a:t>Photo: </a:t>
            </a:r>
          </a:p>
          <a:p>
            <a:r>
              <a:rPr lang="en-US"/>
              <a:t>click icon or drag file</a:t>
            </a:r>
            <a:br>
              <a:rPr lang="en-US"/>
            </a:br>
            <a:r>
              <a:rPr lang="en-US"/>
              <a:t>into frame to add</a:t>
            </a:r>
          </a:p>
        </p:txBody>
      </p:sp>
      <p:sp>
        <p:nvSpPr>
          <p:cNvPr id="10" name="Content Placeholder 2"/>
          <p:cNvSpPr>
            <a:spLocks noGrp="1"/>
          </p:cNvSpPr>
          <p:nvPr>
            <p:ph idx="1"/>
          </p:nvPr>
        </p:nvSpPr>
        <p:spPr>
          <a:xfrm>
            <a:off x="3657598" y="1524000"/>
            <a:ext cx="5029200"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9" hasCustomPrompt="1"/>
          </p:nvPr>
        </p:nvSpPr>
        <p:spPr>
          <a:xfrm rot="16200000">
            <a:off x="-2095504" y="3619499"/>
            <a:ext cx="4648201" cy="457202"/>
          </a:xfrm>
        </p:spPr>
        <p:txBody>
          <a:bodyPr anchor="ctr">
            <a:normAutofit/>
          </a:bodyPr>
          <a:lstStyle>
            <a:lvl1pPr marL="0" indent="0" algn="r">
              <a:spcBef>
                <a:spcPts val="0"/>
              </a:spcBef>
              <a:buNone/>
              <a:defRPr sz="8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365146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2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3999"/>
            <a:ext cx="5029200" cy="4648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4044C-8C2A-4C0B-8625-23438EFC78A6}" type="datetime1">
              <a:rPr lang="en-US" smtClean="0"/>
              <a:t>1/14/2019</a:t>
            </a:fld>
            <a:endParaRPr lang="en-US"/>
          </a:p>
        </p:txBody>
      </p:sp>
      <p:sp>
        <p:nvSpPr>
          <p:cNvPr id="5" name="Footer Placeholder 4"/>
          <p:cNvSpPr>
            <a:spLocks noGrp="1"/>
          </p:cNvSpPr>
          <p:nvPr>
            <p:ph type="ftr" sz="quarter" idx="11"/>
          </p:nvPr>
        </p:nvSpPr>
        <p:spPr/>
        <p:txBody>
          <a:bodyPr/>
          <a:lstStyle/>
          <a:p>
            <a:r>
              <a:rPr lang="en-US"/>
              <a:t>Copyright © 2018 HealthySteps.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8" name="Picture Placeholder 7"/>
          <p:cNvSpPr>
            <a:spLocks noGrp="1"/>
          </p:cNvSpPr>
          <p:nvPr>
            <p:ph type="pic" sz="quarter" idx="13" hasCustomPrompt="1"/>
          </p:nvPr>
        </p:nvSpPr>
        <p:spPr>
          <a:xfrm>
            <a:off x="5638800" y="1539257"/>
            <a:ext cx="3048000" cy="2240280"/>
          </a:xfrm>
          <a:solidFill>
            <a:schemeClr val="bg2"/>
          </a:solidFill>
        </p:spPr>
        <p:txBody>
          <a:bodyPr anchor="ctr"/>
          <a:lstStyle>
            <a:lvl1pPr marL="0" indent="0" algn="ctr">
              <a:buNone/>
              <a:defRPr baseline="0"/>
            </a:lvl1pPr>
          </a:lstStyle>
          <a:p>
            <a:r>
              <a:rPr lang="en-US"/>
              <a:t>Photo: </a:t>
            </a:r>
          </a:p>
          <a:p>
            <a:r>
              <a:rPr lang="en-US"/>
              <a:t>click icon or drag file</a:t>
            </a:r>
            <a:br>
              <a:rPr lang="en-US"/>
            </a:br>
            <a:r>
              <a:rPr lang="en-US"/>
              <a:t>into frame to add</a:t>
            </a:r>
          </a:p>
        </p:txBody>
      </p:sp>
      <p:sp>
        <p:nvSpPr>
          <p:cNvPr id="9" name="Picture Placeholder 7"/>
          <p:cNvSpPr>
            <a:spLocks noGrp="1"/>
          </p:cNvSpPr>
          <p:nvPr>
            <p:ph type="pic" sz="quarter" idx="14" hasCustomPrompt="1"/>
          </p:nvPr>
        </p:nvSpPr>
        <p:spPr>
          <a:xfrm>
            <a:off x="5638800" y="3919788"/>
            <a:ext cx="3048000" cy="2240280"/>
          </a:xfrm>
          <a:solidFill>
            <a:schemeClr val="bg2"/>
          </a:solidFill>
        </p:spPr>
        <p:txBody>
          <a:bodyPr anchor="ctr"/>
          <a:lstStyle>
            <a:lvl1pPr marL="0" indent="0" algn="ctr">
              <a:buNone/>
              <a:defRPr/>
            </a:lvl1pPr>
          </a:lstStyle>
          <a:p>
            <a:r>
              <a:rPr lang="en-US"/>
              <a:t>Photo: </a:t>
            </a:r>
          </a:p>
          <a:p>
            <a:r>
              <a:rPr lang="en-US"/>
              <a:t>click icon or drag file</a:t>
            </a:r>
            <a:br>
              <a:rPr lang="en-US"/>
            </a:br>
            <a:r>
              <a:rPr lang="en-US"/>
              <a:t>into frame to add</a:t>
            </a:r>
          </a:p>
        </p:txBody>
      </p:sp>
      <p:sp>
        <p:nvSpPr>
          <p:cNvPr id="10" name="Text Placeholder 7"/>
          <p:cNvSpPr>
            <a:spLocks noGrp="1"/>
          </p:cNvSpPr>
          <p:nvPr>
            <p:ph type="body" sz="quarter" idx="19" hasCustomPrompt="1"/>
          </p:nvPr>
        </p:nvSpPr>
        <p:spPr>
          <a:xfrm rot="16200000">
            <a:off x="6474618" y="3736180"/>
            <a:ext cx="4881564" cy="457202"/>
          </a:xfrm>
        </p:spPr>
        <p:txBody>
          <a:bodyPr anchor="ctr">
            <a:normAutofit/>
          </a:bodyPr>
          <a:lstStyle>
            <a:lvl1pPr marL="0" indent="0" algn="r">
              <a:spcBef>
                <a:spcPts val="0"/>
              </a:spcBef>
              <a:buNone/>
              <a:defRPr sz="8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163443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3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3429000"/>
            <a:ext cx="8229600" cy="274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4F8CB-1A49-400B-93C1-B84BFEDF378C}" type="datetime1">
              <a:rPr lang="en-US" smtClean="0"/>
              <a:t>1/14/2019</a:t>
            </a:fld>
            <a:endParaRPr lang="en-US"/>
          </a:p>
        </p:txBody>
      </p:sp>
      <p:sp>
        <p:nvSpPr>
          <p:cNvPr id="5" name="Footer Placeholder 4"/>
          <p:cNvSpPr>
            <a:spLocks noGrp="1"/>
          </p:cNvSpPr>
          <p:nvPr>
            <p:ph type="ftr" sz="quarter" idx="11"/>
          </p:nvPr>
        </p:nvSpPr>
        <p:spPr/>
        <p:txBody>
          <a:bodyPr/>
          <a:lstStyle/>
          <a:p>
            <a:r>
              <a:rPr lang="en-US"/>
              <a:t>Copyright © 2018 HealthySteps. All rights reserved.</a:t>
            </a:r>
          </a:p>
        </p:txBody>
      </p:sp>
      <p:sp>
        <p:nvSpPr>
          <p:cNvPr id="6" name="Slide Number Placeholder 5"/>
          <p:cNvSpPr>
            <a:spLocks noGrp="1"/>
          </p:cNvSpPr>
          <p:nvPr>
            <p:ph type="sldNum" sz="quarter" idx="12"/>
          </p:nvPr>
        </p:nvSpPr>
        <p:spPr/>
        <p:txBody>
          <a:bodyPr/>
          <a:lstStyle/>
          <a:p>
            <a:fld id="{91B4BA70-C109-4765-8DED-6CEBD4699AC8}" type="slidenum">
              <a:rPr lang="en-US" smtClean="0"/>
              <a:t>‹#›</a:t>
            </a:fld>
            <a:endParaRPr lang="en-US"/>
          </a:p>
        </p:txBody>
      </p:sp>
      <p:sp>
        <p:nvSpPr>
          <p:cNvPr id="11" name="Picture Placeholder 7"/>
          <p:cNvSpPr>
            <a:spLocks noGrp="1"/>
          </p:cNvSpPr>
          <p:nvPr>
            <p:ph type="pic" sz="quarter" idx="16" hasCustomPrompt="1"/>
          </p:nvPr>
        </p:nvSpPr>
        <p:spPr>
          <a:xfrm>
            <a:off x="457200" y="1524000"/>
            <a:ext cx="2651760" cy="1769512"/>
          </a:xfrm>
          <a:solidFill>
            <a:schemeClr val="bg2"/>
          </a:solidFill>
        </p:spPr>
        <p:txBody>
          <a:bodyPr anchor="ctr"/>
          <a:lstStyle>
            <a:lvl1pPr marL="0" indent="0" algn="ctr">
              <a:buNone/>
              <a:defRPr/>
            </a:lvl1pPr>
          </a:lstStyle>
          <a:p>
            <a:r>
              <a:rPr lang="en-US"/>
              <a:t>Photo: </a:t>
            </a:r>
          </a:p>
          <a:p>
            <a:r>
              <a:rPr lang="en-US"/>
              <a:t>click icon or drag file</a:t>
            </a:r>
            <a:br>
              <a:rPr lang="en-US"/>
            </a:br>
            <a:r>
              <a:rPr lang="en-US"/>
              <a:t>into frame to add</a:t>
            </a:r>
          </a:p>
        </p:txBody>
      </p:sp>
      <p:sp>
        <p:nvSpPr>
          <p:cNvPr id="12" name="Picture Placeholder 7"/>
          <p:cNvSpPr>
            <a:spLocks noGrp="1"/>
          </p:cNvSpPr>
          <p:nvPr>
            <p:ph type="pic" sz="quarter" idx="17" hasCustomPrompt="1"/>
          </p:nvPr>
        </p:nvSpPr>
        <p:spPr>
          <a:xfrm>
            <a:off x="3240487" y="1524000"/>
            <a:ext cx="2651760" cy="1769512"/>
          </a:xfrm>
          <a:solidFill>
            <a:schemeClr val="bg2"/>
          </a:solidFill>
        </p:spPr>
        <p:txBody>
          <a:bodyPr anchor="ctr"/>
          <a:lstStyle>
            <a:lvl1pPr marL="0" indent="0" algn="ctr">
              <a:buNone/>
              <a:defRPr/>
            </a:lvl1pPr>
          </a:lstStyle>
          <a:p>
            <a:r>
              <a:rPr lang="en-US"/>
              <a:t>Photo: </a:t>
            </a:r>
          </a:p>
          <a:p>
            <a:r>
              <a:rPr lang="en-US"/>
              <a:t>click icon or drag file</a:t>
            </a:r>
            <a:br>
              <a:rPr lang="en-US"/>
            </a:br>
            <a:r>
              <a:rPr lang="en-US"/>
              <a:t>into frame to add</a:t>
            </a:r>
          </a:p>
        </p:txBody>
      </p:sp>
      <p:sp>
        <p:nvSpPr>
          <p:cNvPr id="13" name="Picture Placeholder 7"/>
          <p:cNvSpPr>
            <a:spLocks noGrp="1"/>
          </p:cNvSpPr>
          <p:nvPr>
            <p:ph type="pic" sz="quarter" idx="18" hasCustomPrompt="1"/>
          </p:nvPr>
        </p:nvSpPr>
        <p:spPr>
          <a:xfrm>
            <a:off x="6035040" y="1524000"/>
            <a:ext cx="2651760" cy="1769512"/>
          </a:xfrm>
          <a:solidFill>
            <a:schemeClr val="bg2"/>
          </a:solidFill>
        </p:spPr>
        <p:txBody>
          <a:bodyPr anchor="ctr"/>
          <a:lstStyle>
            <a:lvl1pPr marL="0" indent="0" algn="ctr">
              <a:buNone/>
              <a:defRPr/>
            </a:lvl1pPr>
          </a:lstStyle>
          <a:p>
            <a:r>
              <a:rPr lang="en-US"/>
              <a:t>Photo: </a:t>
            </a:r>
          </a:p>
          <a:p>
            <a:r>
              <a:rPr lang="en-US"/>
              <a:t>click icon or drag file</a:t>
            </a:r>
            <a:br>
              <a:rPr lang="en-US"/>
            </a:br>
            <a:r>
              <a:rPr lang="en-US"/>
              <a:t>into frame to add</a:t>
            </a:r>
          </a:p>
        </p:txBody>
      </p:sp>
      <p:sp>
        <p:nvSpPr>
          <p:cNvPr id="8" name="Text Placeholder 7"/>
          <p:cNvSpPr>
            <a:spLocks noGrp="1"/>
          </p:cNvSpPr>
          <p:nvPr>
            <p:ph type="body" sz="quarter" idx="19" hasCustomPrompt="1"/>
          </p:nvPr>
        </p:nvSpPr>
        <p:spPr>
          <a:xfrm rot="16200000">
            <a:off x="6588918" y="3621880"/>
            <a:ext cx="4652963" cy="457202"/>
          </a:xfrm>
        </p:spPr>
        <p:txBody>
          <a:bodyPr anchor="ctr">
            <a:normAutofit/>
          </a:bodyPr>
          <a:lstStyle>
            <a:lvl1pPr marL="0" indent="0" algn="r">
              <a:lnSpc>
                <a:spcPct val="90000"/>
              </a:lnSpc>
              <a:spcBef>
                <a:spcPts val="0"/>
              </a:spcBef>
              <a:buNone/>
              <a:defRPr sz="800">
                <a:solidFill>
                  <a:schemeClr val="bg2">
                    <a:lumMod val="90000"/>
                  </a:schemeClr>
                </a:solidFill>
              </a:defRPr>
            </a:lvl1pPr>
          </a:lstStyle>
          <a:p>
            <a:pPr lvl="0"/>
            <a:r>
              <a:rPr lang="en-US"/>
              <a:t>Photo credits here</a:t>
            </a:r>
          </a:p>
        </p:txBody>
      </p:sp>
    </p:spTree>
    <p:extLst>
      <p:ext uri="{BB962C8B-B14F-4D97-AF65-F5344CB8AC3E}">
        <p14:creationId xmlns:p14="http://schemas.microsoft.com/office/powerpoint/2010/main" val="248875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2381CFE-9368-4146-BE7F-8CE8806DD4E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4800" y="5867401"/>
            <a:ext cx="2009820" cy="845980"/>
          </a:xfrm>
          <a:prstGeom prst="rect">
            <a:avLst/>
          </a:prstGeom>
        </p:spPr>
      </p:pic>
      <p:grpSp>
        <p:nvGrpSpPr>
          <p:cNvPr id="11" name="Group 10"/>
          <p:cNvGrpSpPr/>
          <p:nvPr userDrawn="1"/>
        </p:nvGrpSpPr>
        <p:grpSpPr>
          <a:xfrm>
            <a:off x="0" y="-1"/>
            <a:ext cx="9144000" cy="1372702"/>
            <a:chOff x="0" y="-1"/>
            <a:chExt cx="9144000" cy="1372702"/>
          </a:xfrm>
        </p:grpSpPr>
        <p:sp>
          <p:nvSpPr>
            <p:cNvPr id="8" name="Rectangle 7"/>
            <p:cNvSpPr/>
            <p:nvPr userDrawn="1"/>
          </p:nvSpPr>
          <p:spPr>
            <a:xfrm>
              <a:off x="0" y="-1"/>
              <a:ext cx="9144000" cy="1283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283250"/>
              <a:ext cx="9144000" cy="894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199" y="0"/>
            <a:ext cx="6944686" cy="114299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36963" y="6312451"/>
            <a:ext cx="1349237" cy="365125"/>
          </a:xfrm>
          <a:prstGeom prst="rect">
            <a:avLst/>
          </a:prstGeom>
        </p:spPr>
        <p:txBody>
          <a:bodyPr vert="horz" lIns="91440" tIns="45720" rIns="91440" bIns="45720" rtlCol="0" anchor="ctr"/>
          <a:lstStyle>
            <a:lvl1pPr algn="l">
              <a:defRPr sz="1000">
                <a:solidFill>
                  <a:schemeClr val="accent1"/>
                </a:solidFill>
                <a:latin typeface="+mn-lt"/>
                <a:cs typeface="Arial" panose="020B0604020202020204" pitchFamily="34" charset="0"/>
              </a:defRPr>
            </a:lvl1pPr>
          </a:lstStyle>
          <a:p>
            <a:fld id="{EC76A040-F2A8-4F38-BA10-E24E255F6E6B}" type="datetime1">
              <a:rPr lang="en-US" smtClean="0"/>
              <a:t>1/14/2019</a:t>
            </a:fld>
            <a:endParaRPr lang="en-US"/>
          </a:p>
        </p:txBody>
      </p:sp>
      <p:sp>
        <p:nvSpPr>
          <p:cNvPr id="5" name="Footer Placeholder 4"/>
          <p:cNvSpPr>
            <a:spLocks noGrp="1"/>
          </p:cNvSpPr>
          <p:nvPr>
            <p:ph type="ftr" sz="quarter" idx="3"/>
          </p:nvPr>
        </p:nvSpPr>
        <p:spPr>
          <a:xfrm>
            <a:off x="4060964" y="6312451"/>
            <a:ext cx="3850585"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r>
              <a:rPr lang="en-US"/>
              <a:t>Copyright © 2018 HealthySteps. All rights reserved.</a:t>
            </a:r>
          </a:p>
        </p:txBody>
      </p:sp>
      <p:sp>
        <p:nvSpPr>
          <p:cNvPr id="6" name="Slide Number Placeholder 5"/>
          <p:cNvSpPr>
            <a:spLocks noGrp="1"/>
          </p:cNvSpPr>
          <p:nvPr>
            <p:ph type="sldNum" sz="quarter" idx="4"/>
          </p:nvPr>
        </p:nvSpPr>
        <p:spPr>
          <a:xfrm>
            <a:off x="8040756" y="6312451"/>
            <a:ext cx="646043" cy="365125"/>
          </a:xfrm>
          <a:prstGeom prst="rect">
            <a:avLst/>
          </a:prstGeom>
        </p:spPr>
        <p:txBody>
          <a:bodyPr vert="horz" lIns="91440" tIns="45720" rIns="91440" bIns="45720" rtlCol="0" anchor="ctr"/>
          <a:lstStyle>
            <a:lvl1pPr algn="r">
              <a:defRPr sz="1000">
                <a:solidFill>
                  <a:schemeClr val="accent1"/>
                </a:solidFill>
                <a:latin typeface="+mn-lt"/>
                <a:cs typeface="Arial" panose="020B0604020202020204" pitchFamily="34" charset="0"/>
              </a:defRPr>
            </a:lvl1pPr>
          </a:lstStyle>
          <a:p>
            <a:fld id="{91B4BA70-C109-4765-8DED-6CEBD4699AC8}" type="slidenum">
              <a:rPr lang="en-US" smtClean="0"/>
              <a:pPr/>
              <a:t>‹#›</a:t>
            </a:fld>
            <a:endParaRPr lang="en-US"/>
          </a:p>
        </p:txBody>
      </p:sp>
    </p:spTree>
    <p:extLst>
      <p:ext uri="{BB962C8B-B14F-4D97-AF65-F5344CB8AC3E}">
        <p14:creationId xmlns:p14="http://schemas.microsoft.com/office/powerpoint/2010/main" val="34411459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7" r:id="rId4"/>
    <p:sldLayoutId id="2147483678" r:id="rId5"/>
    <p:sldLayoutId id="2147483662" r:id="rId6"/>
    <p:sldLayoutId id="2147483671" r:id="rId7"/>
    <p:sldLayoutId id="2147483670" r:id="rId8"/>
    <p:sldLayoutId id="2147483672" r:id="rId9"/>
    <p:sldLayoutId id="2147483673" r:id="rId10"/>
    <p:sldLayoutId id="2147483666" r:id="rId11"/>
    <p:sldLayoutId id="2147483669" r:id="rId12"/>
    <p:sldLayoutId id="2147483679" r:id="rId13"/>
    <p:sldLayoutId id="2147483680" r:id="rId14"/>
  </p:sldLayoutIdLst>
  <p:hf hdr="0" dt="0"/>
  <p:txStyles>
    <p:titleStyle>
      <a:lvl1pPr algn="l" defTabSz="914400" rtl="0" eaLnBrk="1" latinLnBrk="0" hangingPunct="1">
        <a:lnSpc>
          <a:spcPct val="80000"/>
        </a:lnSpc>
        <a:spcBef>
          <a:spcPct val="0"/>
        </a:spcBef>
        <a:buNone/>
        <a:defRPr sz="4000" b="1" kern="1200">
          <a:solidFill>
            <a:schemeClr val="bg1"/>
          </a:solidFill>
          <a:latin typeface="+mn-lt"/>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dirty="0" smtClean="0">
          <a:solidFill>
            <a:schemeClr val="accent1"/>
          </a:solidFill>
          <a:latin typeface="Museo 500" panose="02000000000000000000"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accent1"/>
          </a:solidFill>
          <a:latin typeface="Museo 500" panose="02000000000000000000"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accent1"/>
          </a:solidFill>
          <a:latin typeface="Museo 500" panose="02000000000000000000"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accent1"/>
          </a:solidFill>
          <a:latin typeface="Museo 500" panose="02000000000000000000"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a:solidFill>
            <a:schemeClr val="accent1"/>
          </a:solidFill>
          <a:latin typeface="Museo 500" panose="02000000000000000000"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960" userDrawn="1">
          <p15:clr>
            <a:srgbClr val="F26B43"/>
          </p15:clr>
        </p15:guide>
        <p15:guide id="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wJIhYBcAs78&amp;t=18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924799" cy="1676399"/>
          </a:xfrm>
        </p:spPr>
        <p:txBody>
          <a:bodyPr>
            <a:normAutofit fontScale="90000"/>
          </a:bodyPr>
          <a:lstStyle/>
          <a:p>
            <a:r>
              <a:rPr lang="en-US" sz="6000" dirty="0">
                <a:latin typeface="+mn-lt"/>
              </a:rPr>
              <a:t>HealthySteps: Transforming the Promise of Pediatric Care</a:t>
            </a:r>
            <a:br>
              <a:rPr lang="en-US" sz="6000" dirty="0">
                <a:latin typeface="+mn-lt"/>
                <a:cs typeface="Calibri"/>
              </a:rPr>
            </a:br>
            <a:endParaRPr lang="en-US" sz="2700" dirty="0">
              <a:latin typeface="+mn-lt"/>
              <a:cs typeface="Calibri"/>
            </a:endParaRPr>
          </a:p>
        </p:txBody>
      </p:sp>
      <p:sp>
        <p:nvSpPr>
          <p:cNvPr id="3" name="Subtitle 2"/>
          <p:cNvSpPr>
            <a:spLocks noGrp="1"/>
          </p:cNvSpPr>
          <p:nvPr>
            <p:ph type="subTitle" idx="1"/>
          </p:nvPr>
        </p:nvSpPr>
        <p:spPr/>
        <p:txBody>
          <a:bodyPr>
            <a:normAutofit/>
          </a:bodyPr>
          <a:lstStyle/>
          <a:p>
            <a:r>
              <a:rPr lang="en-US" b="1" dirty="0">
                <a:solidFill>
                  <a:schemeClr val="accent1"/>
                </a:solidFill>
                <a:latin typeface="+mn-lt"/>
              </a:rPr>
              <a:t>Rahil D. Briggs, PsyD</a:t>
            </a:r>
          </a:p>
          <a:p>
            <a:r>
              <a:rPr lang="en-US" b="1" dirty="0">
                <a:solidFill>
                  <a:schemeClr val="accent1"/>
                </a:solidFill>
                <a:latin typeface="+mn-lt"/>
              </a:rPr>
              <a:t>National Director, HealthySteps</a:t>
            </a:r>
          </a:p>
        </p:txBody>
      </p:sp>
      <p:sp>
        <p:nvSpPr>
          <p:cNvPr id="22" name="Footer Placeholder 21">
            <a:extLst>
              <a:ext uri="{FF2B5EF4-FFF2-40B4-BE49-F238E27FC236}">
                <a16:creationId xmlns:a16="http://schemas.microsoft.com/office/drawing/2014/main" id="{9350FD32-A67C-4FC9-A6BE-56B163583A62}"/>
              </a:ext>
            </a:extLst>
          </p:cNvPr>
          <p:cNvSpPr>
            <a:spLocks noGrp="1"/>
          </p:cNvSpPr>
          <p:nvPr>
            <p:ph type="ftr" sz="quarter" idx="11"/>
          </p:nvPr>
        </p:nvSpPr>
        <p:spPr/>
        <p:txBody>
          <a:bodyPr/>
          <a:lstStyle/>
          <a:p>
            <a:r>
              <a:rPr lang="en-US"/>
              <a:t>Copyright © 2018 HealthySteps. All rights reserved.</a:t>
            </a:r>
          </a:p>
        </p:txBody>
      </p:sp>
      <p:sp>
        <p:nvSpPr>
          <p:cNvPr id="23" name="Slide Number Placeholder 22">
            <a:extLst>
              <a:ext uri="{FF2B5EF4-FFF2-40B4-BE49-F238E27FC236}">
                <a16:creationId xmlns:a16="http://schemas.microsoft.com/office/drawing/2014/main" id="{4E074EF2-174F-4809-B3E3-13B49A809247}"/>
              </a:ext>
            </a:extLst>
          </p:cNvPr>
          <p:cNvSpPr>
            <a:spLocks noGrp="1"/>
          </p:cNvSpPr>
          <p:nvPr>
            <p:ph type="sldNum" sz="quarter" idx="12"/>
          </p:nvPr>
        </p:nvSpPr>
        <p:spPr/>
        <p:txBody>
          <a:bodyPr/>
          <a:lstStyle/>
          <a:p>
            <a:fld id="{91B4BA70-C109-4765-8DED-6CEBD4699AC8}" type="slidenum">
              <a:rPr lang="en-US" smtClean="0"/>
              <a:t>1</a:t>
            </a:fld>
            <a:endParaRPr lang="en-US"/>
          </a:p>
        </p:txBody>
      </p:sp>
    </p:spTree>
    <p:extLst>
      <p:ext uri="{BB962C8B-B14F-4D97-AF65-F5344CB8AC3E}">
        <p14:creationId xmlns:p14="http://schemas.microsoft.com/office/powerpoint/2010/main" val="222205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accent1"/>
                </a:solidFill>
              </a:rPr>
              <a:t>Evaluation &amp; Evidence</a:t>
            </a:r>
          </a:p>
        </p:txBody>
      </p:sp>
      <p:sp>
        <p:nvSpPr>
          <p:cNvPr id="3" name="Footer Placeholder 2"/>
          <p:cNvSpPr>
            <a:spLocks noGrp="1"/>
          </p:cNvSpPr>
          <p:nvPr>
            <p:ph type="ftr" sz="quarter" idx="3"/>
          </p:nvPr>
        </p:nvSpPr>
        <p:spPr/>
        <p:txBody>
          <a:bodyPr/>
          <a:lstStyle/>
          <a:p>
            <a:r>
              <a:rPr lang="en-US"/>
              <a:t>Copyright © 2018 HealthySteps. All rights reserved.</a:t>
            </a:r>
          </a:p>
        </p:txBody>
      </p:sp>
      <p:sp>
        <p:nvSpPr>
          <p:cNvPr id="4" name="Slide Number Placeholder 3"/>
          <p:cNvSpPr>
            <a:spLocks noGrp="1"/>
          </p:cNvSpPr>
          <p:nvPr>
            <p:ph type="sldNum" sz="quarter" idx="4"/>
          </p:nvPr>
        </p:nvSpPr>
        <p:spPr/>
        <p:txBody>
          <a:bodyPr/>
          <a:lstStyle/>
          <a:p>
            <a:fld id="{91B4BA70-C109-4765-8DED-6CEBD4699AC8}" type="slidenum">
              <a:rPr lang="en-US" smtClean="0"/>
              <a:pPr/>
              <a:t>10</a:t>
            </a:fld>
            <a:endParaRPr lang="en-US"/>
          </a:p>
        </p:txBody>
      </p:sp>
    </p:spTree>
    <p:extLst>
      <p:ext uri="{BB962C8B-B14F-4D97-AF65-F5344CB8AC3E}">
        <p14:creationId xmlns:p14="http://schemas.microsoft.com/office/powerpoint/2010/main" val="61861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9512641-570A-45BF-A265-4EEE4211107D}"/>
              </a:ext>
            </a:extLst>
          </p:cNvPr>
          <p:cNvSpPr/>
          <p:nvPr/>
        </p:nvSpPr>
        <p:spPr>
          <a:xfrm>
            <a:off x="304800" y="2590799"/>
            <a:ext cx="4038600" cy="304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3642" y="-85020"/>
            <a:ext cx="7772401" cy="1142999"/>
          </a:xfrm>
        </p:spPr>
        <p:txBody>
          <a:bodyPr>
            <a:normAutofit/>
          </a:bodyPr>
          <a:lstStyle/>
          <a:p>
            <a:r>
              <a:rPr lang="en-US"/>
              <a:t>Evidence Summary</a:t>
            </a:r>
          </a:p>
        </p:txBody>
      </p:sp>
      <p:sp>
        <p:nvSpPr>
          <p:cNvPr id="3" name="Footer Placeholder 2"/>
          <p:cNvSpPr>
            <a:spLocks noGrp="1"/>
          </p:cNvSpPr>
          <p:nvPr>
            <p:ph type="ftr" sz="quarter" idx="11"/>
          </p:nvPr>
        </p:nvSpPr>
        <p:spPr/>
        <p:txBody>
          <a:bodyPr/>
          <a:lstStyle/>
          <a:p>
            <a:r>
              <a:rPr lang="en-US"/>
              <a:t>Copyright © 2018 HealthySteps. All rights reserved.</a:t>
            </a:r>
          </a:p>
        </p:txBody>
      </p:sp>
      <p:sp>
        <p:nvSpPr>
          <p:cNvPr id="4" name="Slide Number Placeholder 3"/>
          <p:cNvSpPr>
            <a:spLocks noGrp="1"/>
          </p:cNvSpPr>
          <p:nvPr>
            <p:ph type="sldNum" sz="quarter" idx="12"/>
          </p:nvPr>
        </p:nvSpPr>
        <p:spPr/>
        <p:txBody>
          <a:bodyPr/>
          <a:lstStyle/>
          <a:p>
            <a:fld id="{91B4BA70-C109-4765-8DED-6CEBD4699AC8}" type="slidenum">
              <a:rPr lang="en-US" smtClean="0"/>
              <a:pPr/>
              <a:t>11</a:t>
            </a:fld>
            <a:endParaRPr lang="en-US"/>
          </a:p>
        </p:txBody>
      </p:sp>
      <p:pic>
        <p:nvPicPr>
          <p:cNvPr id="8" name="Picture 7">
            <a:extLst>
              <a:ext uri="{FF2B5EF4-FFF2-40B4-BE49-F238E27FC236}">
                <a16:creationId xmlns:a16="http://schemas.microsoft.com/office/drawing/2014/main" id="{3F8A8FFE-BC22-4285-95AD-F46B36122820}"/>
              </a:ext>
            </a:extLst>
          </p:cNvPr>
          <p:cNvPicPr>
            <a:picLocks noChangeAspect="1"/>
          </p:cNvPicPr>
          <p:nvPr/>
        </p:nvPicPr>
        <p:blipFill>
          <a:blip r:embed="rId3"/>
          <a:stretch>
            <a:fillRect/>
          </a:stretch>
        </p:blipFill>
        <p:spPr>
          <a:xfrm>
            <a:off x="218343" y="1447800"/>
            <a:ext cx="8763000" cy="4243220"/>
          </a:xfrm>
          <a:prstGeom prst="rect">
            <a:avLst/>
          </a:prstGeom>
        </p:spPr>
      </p:pic>
      <p:sp>
        <p:nvSpPr>
          <p:cNvPr id="18" name="Rectangle: Rounded Corners 17">
            <a:extLst>
              <a:ext uri="{FF2B5EF4-FFF2-40B4-BE49-F238E27FC236}">
                <a16:creationId xmlns:a16="http://schemas.microsoft.com/office/drawing/2014/main" id="{026E89EA-A411-4557-AEDD-32094575B8E7}"/>
              </a:ext>
            </a:extLst>
          </p:cNvPr>
          <p:cNvSpPr/>
          <p:nvPr/>
        </p:nvSpPr>
        <p:spPr>
          <a:xfrm>
            <a:off x="4663961" y="6312451"/>
            <a:ext cx="4038600" cy="381000"/>
          </a:xfrm>
          <a:prstGeom prst="roundRect">
            <a:avLst/>
          </a:prstGeom>
          <a:noFill/>
          <a:ln w="28575">
            <a:solidFill>
              <a:srgbClr val="18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88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28423"/>
            <a:ext cx="7772401" cy="1142999"/>
          </a:xfrm>
        </p:spPr>
        <p:txBody>
          <a:bodyPr>
            <a:normAutofit/>
          </a:bodyPr>
          <a:lstStyle/>
          <a:p>
            <a:r>
              <a:rPr lang="en-US"/>
              <a:t>Evidence Summary (</a:t>
            </a:r>
            <a:r>
              <a:rPr lang="en-US" i="1"/>
              <a:t>continued</a:t>
            </a:r>
            <a:r>
              <a:rPr lang="en-US"/>
              <a:t>)</a:t>
            </a:r>
          </a:p>
        </p:txBody>
      </p:sp>
      <p:sp>
        <p:nvSpPr>
          <p:cNvPr id="3" name="Footer Placeholder 2"/>
          <p:cNvSpPr>
            <a:spLocks noGrp="1"/>
          </p:cNvSpPr>
          <p:nvPr>
            <p:ph type="ftr" sz="quarter" idx="11"/>
          </p:nvPr>
        </p:nvSpPr>
        <p:spPr/>
        <p:txBody>
          <a:bodyPr/>
          <a:lstStyle/>
          <a:p>
            <a:r>
              <a:rPr lang="en-US"/>
              <a:t>Copyright © 2018 HealthySteps. All rights reserved.</a:t>
            </a:r>
          </a:p>
        </p:txBody>
      </p:sp>
      <p:sp>
        <p:nvSpPr>
          <p:cNvPr id="4" name="Slide Number Placeholder 3"/>
          <p:cNvSpPr>
            <a:spLocks noGrp="1"/>
          </p:cNvSpPr>
          <p:nvPr>
            <p:ph type="sldNum" sz="quarter" idx="12"/>
          </p:nvPr>
        </p:nvSpPr>
        <p:spPr/>
        <p:txBody>
          <a:bodyPr/>
          <a:lstStyle/>
          <a:p>
            <a:fld id="{91B4BA70-C109-4765-8DED-6CEBD4699AC8}" type="slidenum">
              <a:rPr lang="en-US" smtClean="0"/>
              <a:pPr/>
              <a:t>12</a:t>
            </a:fld>
            <a:endParaRPr lang="en-US"/>
          </a:p>
        </p:txBody>
      </p:sp>
      <p:pic>
        <p:nvPicPr>
          <p:cNvPr id="5" name="Picture 4">
            <a:extLst>
              <a:ext uri="{FF2B5EF4-FFF2-40B4-BE49-F238E27FC236}">
                <a16:creationId xmlns:a16="http://schemas.microsoft.com/office/drawing/2014/main" id="{F959C8EB-F8EE-4825-A6EB-4329F3C320DF}"/>
              </a:ext>
            </a:extLst>
          </p:cNvPr>
          <p:cNvPicPr>
            <a:picLocks noChangeAspect="1"/>
          </p:cNvPicPr>
          <p:nvPr/>
        </p:nvPicPr>
        <p:blipFill>
          <a:blip r:embed="rId3"/>
          <a:stretch>
            <a:fillRect/>
          </a:stretch>
        </p:blipFill>
        <p:spPr>
          <a:xfrm>
            <a:off x="152400" y="1447800"/>
            <a:ext cx="8839200" cy="4395624"/>
          </a:xfrm>
          <a:prstGeom prst="rect">
            <a:avLst/>
          </a:prstGeom>
        </p:spPr>
      </p:pic>
      <p:sp>
        <p:nvSpPr>
          <p:cNvPr id="9" name="Rectangle: Rounded Corners 8">
            <a:extLst>
              <a:ext uri="{FF2B5EF4-FFF2-40B4-BE49-F238E27FC236}">
                <a16:creationId xmlns:a16="http://schemas.microsoft.com/office/drawing/2014/main" id="{6DD21CB0-E13D-4AA8-AECF-640D7562E388}"/>
              </a:ext>
            </a:extLst>
          </p:cNvPr>
          <p:cNvSpPr/>
          <p:nvPr/>
        </p:nvSpPr>
        <p:spPr>
          <a:xfrm>
            <a:off x="4663961" y="6312451"/>
            <a:ext cx="4038600" cy="381000"/>
          </a:xfrm>
          <a:prstGeom prst="roundRect">
            <a:avLst/>
          </a:prstGeom>
          <a:noFill/>
          <a:ln w="28575">
            <a:solidFill>
              <a:srgbClr val="18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03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299" y="304800"/>
            <a:ext cx="7772401" cy="886376"/>
          </a:xfrm>
        </p:spPr>
        <p:txBody>
          <a:bodyPr>
            <a:normAutofit fontScale="90000"/>
          </a:bodyPr>
          <a:lstStyle/>
          <a:p>
            <a:br>
              <a:rPr lang="en-US"/>
            </a:br>
            <a:r>
              <a:rPr lang="en-US" sz="4400"/>
              <a:t>Priority Outcome Areas</a:t>
            </a:r>
          </a:p>
        </p:txBody>
      </p:sp>
      <p:sp>
        <p:nvSpPr>
          <p:cNvPr id="3" name="Footer Placeholder 2"/>
          <p:cNvSpPr>
            <a:spLocks noGrp="1"/>
          </p:cNvSpPr>
          <p:nvPr>
            <p:ph type="ftr" sz="quarter" idx="11"/>
          </p:nvPr>
        </p:nvSpPr>
        <p:spPr/>
        <p:txBody>
          <a:bodyPr/>
          <a:lstStyle/>
          <a:p>
            <a:r>
              <a:rPr lang="en-US"/>
              <a:t>Copyright © 2018 HealthySteps. All rights reserved.</a:t>
            </a:r>
          </a:p>
        </p:txBody>
      </p:sp>
      <p:sp>
        <p:nvSpPr>
          <p:cNvPr id="4" name="Slide Number Placeholder 3"/>
          <p:cNvSpPr>
            <a:spLocks noGrp="1"/>
          </p:cNvSpPr>
          <p:nvPr>
            <p:ph type="sldNum" sz="quarter" idx="12"/>
          </p:nvPr>
        </p:nvSpPr>
        <p:spPr/>
        <p:txBody>
          <a:bodyPr/>
          <a:lstStyle/>
          <a:p>
            <a:fld id="{91B4BA70-C109-4765-8DED-6CEBD4699AC8}" type="slidenum">
              <a:rPr lang="en-US" smtClean="0"/>
              <a:pPr/>
              <a:t>13</a:t>
            </a:fld>
            <a:endParaRPr lang="en-US"/>
          </a:p>
        </p:txBody>
      </p:sp>
      <p:sp>
        <p:nvSpPr>
          <p:cNvPr id="11" name="Shape 184">
            <a:extLst>
              <a:ext uri="{FF2B5EF4-FFF2-40B4-BE49-F238E27FC236}">
                <a16:creationId xmlns:a16="http://schemas.microsoft.com/office/drawing/2014/main" id="{46A91199-8E69-4DF8-B861-B03F8B140727}"/>
              </a:ext>
            </a:extLst>
          </p:cNvPr>
          <p:cNvSpPr txBox="1"/>
          <p:nvPr/>
        </p:nvSpPr>
        <p:spPr>
          <a:xfrm>
            <a:off x="5113030" y="1795954"/>
            <a:ext cx="3780599" cy="1383750"/>
          </a:xfrm>
          <a:prstGeom prst="rect">
            <a:avLst/>
          </a:prstGeom>
          <a:noFill/>
          <a:ln>
            <a:noFill/>
          </a:ln>
        </p:spPr>
        <p:txBody>
          <a:bodyPr spcFirstLastPara="1" wrap="square" lIns="91425" tIns="91425" rIns="91425" bIns="91425" anchor="t" anchorCtr="0">
            <a:noAutofit/>
          </a:bodyPr>
          <a:lstStyle/>
          <a:p>
            <a:pPr marL="457200" lvl="0" indent="-298450" rtl="0">
              <a:lnSpc>
                <a:spcPct val="123000"/>
              </a:lnSpc>
              <a:spcBef>
                <a:spcPts val="0"/>
              </a:spcBef>
              <a:spcAft>
                <a:spcPts val="0"/>
              </a:spcAft>
              <a:buClr>
                <a:schemeClr val="accent6"/>
              </a:buClr>
              <a:buSzPts val="1100"/>
              <a:buFont typeface="Calibri"/>
              <a:buAutoNum type="arabicPeriod"/>
            </a:pPr>
            <a:endParaRPr sz="1400" b="1">
              <a:latin typeface="Calibri"/>
              <a:ea typeface="Calibri"/>
              <a:cs typeface="Calibri"/>
              <a:sym typeface="Calibri"/>
            </a:endParaRPr>
          </a:p>
        </p:txBody>
      </p:sp>
      <p:sp>
        <p:nvSpPr>
          <p:cNvPr id="14" name="Shape 182">
            <a:extLst>
              <a:ext uri="{FF2B5EF4-FFF2-40B4-BE49-F238E27FC236}">
                <a16:creationId xmlns:a16="http://schemas.microsoft.com/office/drawing/2014/main" id="{54D6453A-3871-4632-B98A-A3E5C255780E}"/>
              </a:ext>
            </a:extLst>
          </p:cNvPr>
          <p:cNvSpPr txBox="1">
            <a:spLocks noGrp="1"/>
          </p:cNvSpPr>
          <p:nvPr>
            <p:ph idx="1"/>
          </p:nvPr>
        </p:nvSpPr>
        <p:spPr>
          <a:xfrm>
            <a:off x="250371" y="1295399"/>
            <a:ext cx="8512629" cy="1066801"/>
          </a:xfrm>
          <a:prstGeom prst="rect">
            <a:avLst/>
          </a:prstGeom>
          <a:noFill/>
          <a:ln>
            <a:noFill/>
          </a:ln>
        </p:spPr>
        <p:txBody>
          <a:bodyPr spcFirstLastPara="1" wrap="square" lIns="91425" tIns="91425" rIns="91425" bIns="91425" anchor="t" anchorCtr="0">
            <a:noAutofit/>
          </a:bodyPr>
          <a:lstStyle/>
          <a:p>
            <a:pPr marL="0" indent="0">
              <a:spcBef>
                <a:spcPts val="0"/>
              </a:spcBef>
              <a:buNone/>
            </a:pPr>
            <a:endParaRPr lang="en-US" sz="1600">
              <a:solidFill>
                <a:schemeClr val="tx1">
                  <a:lumMod val="95000"/>
                  <a:lumOff val="5000"/>
                </a:schemeClr>
              </a:solidFill>
              <a:highlight>
                <a:srgbClr val="FFFFFF"/>
              </a:highlight>
              <a:ea typeface="Calibri"/>
              <a:cs typeface="Calibri"/>
              <a:sym typeface="Calibri"/>
            </a:endParaRPr>
          </a:p>
          <a:p>
            <a:pPr marL="0" indent="0">
              <a:spcBef>
                <a:spcPts val="0"/>
              </a:spcBef>
              <a:buNone/>
            </a:pPr>
            <a:r>
              <a:rPr lang="en-US" sz="1600">
                <a:solidFill>
                  <a:schemeClr val="tx1">
                    <a:lumMod val="95000"/>
                    <a:lumOff val="5000"/>
                  </a:schemeClr>
                </a:solidFill>
                <a:highlight>
                  <a:srgbClr val="FFFFFF"/>
                </a:highlight>
                <a:ea typeface="Calibri"/>
                <a:cs typeface="Calibri"/>
                <a:sym typeface="Calibri"/>
              </a:rPr>
              <a:t>The National Office has selected three Pilot Sites in Arizona, Illinois, and New York to demonstrate key outputs and outcomes in one or more of the six priority areas noted below. All of these priority areas are important to pediatrics and healthcare financing. </a:t>
            </a:r>
          </a:p>
          <a:p>
            <a:pPr marL="0" indent="0">
              <a:spcBef>
                <a:spcPts val="0"/>
              </a:spcBef>
              <a:buNone/>
            </a:pPr>
            <a:endParaRPr lang="en-US" sz="500">
              <a:solidFill>
                <a:schemeClr val="tx1"/>
              </a:solidFill>
              <a:highlight>
                <a:srgbClr val="FFFFFF"/>
              </a:highlight>
              <a:ea typeface="Calibri"/>
              <a:cs typeface="Calibri"/>
              <a:sym typeface="Calibri"/>
            </a:endParaRPr>
          </a:p>
          <a:p>
            <a:pPr marL="0" indent="0">
              <a:spcBef>
                <a:spcPts val="0"/>
              </a:spcBef>
              <a:buNone/>
            </a:pPr>
            <a:endParaRPr lang="en-US" sz="500">
              <a:solidFill>
                <a:schemeClr val="tx1"/>
              </a:solidFill>
              <a:highlight>
                <a:srgbClr val="FFFFFF"/>
              </a:highlight>
              <a:ea typeface="Calibri"/>
              <a:cs typeface="Calibri"/>
              <a:sym typeface="Calibri"/>
            </a:endParaRPr>
          </a:p>
          <a:p>
            <a:pPr marL="0" indent="0">
              <a:lnSpc>
                <a:spcPct val="100000"/>
              </a:lnSpc>
              <a:spcBef>
                <a:spcPts val="0"/>
              </a:spcBef>
              <a:buNone/>
            </a:pPr>
            <a:endParaRPr lang="en-US" sz="500">
              <a:solidFill>
                <a:schemeClr val="tx1"/>
              </a:solidFill>
              <a:highlight>
                <a:srgbClr val="FFFFFF"/>
              </a:highlight>
              <a:ea typeface="Calibri"/>
              <a:cs typeface="Calibri"/>
              <a:sym typeface="Calibri"/>
            </a:endParaRPr>
          </a:p>
          <a:p>
            <a:pPr marL="0" indent="0">
              <a:lnSpc>
                <a:spcPct val="105000"/>
              </a:lnSpc>
              <a:spcBef>
                <a:spcPts val="0"/>
              </a:spcBef>
              <a:buNone/>
            </a:pPr>
            <a:endParaRPr lang="en-US" sz="1400">
              <a:solidFill>
                <a:schemeClr val="accent6"/>
              </a:solidFill>
              <a:ea typeface="Calibri"/>
              <a:cs typeface="Calibri"/>
              <a:sym typeface="Calibri"/>
            </a:endParaRPr>
          </a:p>
          <a:p>
            <a:pPr marL="0" indent="0">
              <a:lnSpc>
                <a:spcPct val="105000"/>
              </a:lnSpc>
              <a:spcBef>
                <a:spcPts val="0"/>
              </a:spcBef>
              <a:buNone/>
            </a:pPr>
            <a:endParaRPr lang="en-US" sz="1400" b="1">
              <a:solidFill>
                <a:schemeClr val="tx1"/>
              </a:solidFill>
              <a:highlight>
                <a:srgbClr val="FFFFFF"/>
              </a:highlight>
              <a:ea typeface="Calibri"/>
              <a:cs typeface="Calibri"/>
              <a:sym typeface="Calibri"/>
            </a:endParaRPr>
          </a:p>
          <a:p>
            <a:pPr marL="0" indent="0">
              <a:lnSpc>
                <a:spcPct val="105000"/>
              </a:lnSpc>
              <a:spcBef>
                <a:spcPts val="0"/>
              </a:spcBef>
              <a:buNone/>
            </a:pPr>
            <a:endParaRPr lang="en-US" sz="1600">
              <a:solidFill>
                <a:schemeClr val="accent6"/>
              </a:solidFill>
              <a:highlight>
                <a:srgbClr val="FFFFFF"/>
              </a:highlight>
              <a:ea typeface="Calibri"/>
              <a:cs typeface="Calibri"/>
              <a:sym typeface="Calibri"/>
            </a:endParaRPr>
          </a:p>
          <a:p>
            <a:pPr marL="0" indent="0">
              <a:lnSpc>
                <a:spcPct val="105000"/>
              </a:lnSpc>
              <a:spcBef>
                <a:spcPts val="0"/>
              </a:spcBef>
              <a:buNone/>
            </a:pPr>
            <a:endParaRPr lang="en-US" sz="1600" b="1">
              <a:solidFill>
                <a:schemeClr val="tx1"/>
              </a:solidFill>
              <a:highlight>
                <a:srgbClr val="FFFFFF"/>
              </a:highlight>
              <a:ea typeface="Calibri"/>
              <a:cs typeface="Calibri"/>
              <a:sym typeface="Calibri"/>
            </a:endParaRPr>
          </a:p>
          <a:p>
            <a:pPr marL="0" indent="0">
              <a:lnSpc>
                <a:spcPct val="105000"/>
              </a:lnSpc>
              <a:spcBef>
                <a:spcPts val="0"/>
              </a:spcBef>
              <a:buNone/>
            </a:pPr>
            <a:endParaRPr lang="en-US" sz="1600">
              <a:solidFill>
                <a:schemeClr val="tx1"/>
              </a:solidFill>
              <a:highlight>
                <a:srgbClr val="FFFFFF"/>
              </a:highlight>
              <a:ea typeface="Calibri"/>
              <a:cs typeface="Calibri"/>
              <a:sym typeface="Calibri"/>
            </a:endParaRPr>
          </a:p>
          <a:p>
            <a:pPr marL="0" indent="0">
              <a:lnSpc>
                <a:spcPct val="105000"/>
              </a:lnSpc>
              <a:spcBef>
                <a:spcPts val="0"/>
              </a:spcBef>
              <a:buNone/>
            </a:pPr>
            <a:endParaRPr lang="en-US" sz="1600">
              <a:solidFill>
                <a:schemeClr val="tx1"/>
              </a:solidFill>
              <a:highlight>
                <a:srgbClr val="FFFFFF"/>
              </a:highlight>
              <a:ea typeface="Calibri"/>
              <a:cs typeface="Calibri"/>
              <a:sym typeface="Calibri"/>
            </a:endParaRPr>
          </a:p>
          <a:p>
            <a:pPr marL="0" indent="0">
              <a:lnSpc>
                <a:spcPct val="105000"/>
              </a:lnSpc>
              <a:spcBef>
                <a:spcPts val="0"/>
              </a:spcBef>
              <a:buNone/>
            </a:pPr>
            <a:endParaRPr lang="en-US" sz="1600">
              <a:solidFill>
                <a:schemeClr val="tx1"/>
              </a:solidFill>
              <a:highlight>
                <a:srgbClr val="FFFFFF"/>
              </a:highlight>
              <a:ea typeface="Calibri"/>
              <a:cs typeface="Calibri"/>
              <a:sym typeface="Calibri"/>
            </a:endParaRPr>
          </a:p>
          <a:p>
            <a:pPr marL="0" lvl="0" indent="0" algn="ctr">
              <a:lnSpc>
                <a:spcPct val="105000"/>
              </a:lnSpc>
              <a:spcBef>
                <a:spcPts val="0"/>
              </a:spcBef>
              <a:buNone/>
            </a:pPr>
            <a:endParaRPr lang="en-US" sz="1600" b="1">
              <a:solidFill>
                <a:schemeClr val="tx1"/>
              </a:solidFill>
              <a:ea typeface="Calibri"/>
              <a:cs typeface="Calibri"/>
              <a:sym typeface="Calibri"/>
            </a:endParaRPr>
          </a:p>
          <a:p>
            <a:pPr marL="0" indent="0">
              <a:buNone/>
            </a:pPr>
            <a:endParaRPr lang="en-US"/>
          </a:p>
        </p:txBody>
      </p:sp>
      <p:sp>
        <p:nvSpPr>
          <p:cNvPr id="5" name="TextBox 4">
            <a:extLst>
              <a:ext uri="{FF2B5EF4-FFF2-40B4-BE49-F238E27FC236}">
                <a16:creationId xmlns:a16="http://schemas.microsoft.com/office/drawing/2014/main" id="{BCFC43B2-56D4-4B5E-A6C8-E177F44E4AD5}"/>
              </a:ext>
            </a:extLst>
          </p:cNvPr>
          <p:cNvSpPr txBox="1"/>
          <p:nvPr/>
        </p:nvSpPr>
        <p:spPr>
          <a:xfrm>
            <a:off x="2971800" y="5858470"/>
            <a:ext cx="5257800" cy="923330"/>
          </a:xfrm>
          <a:prstGeom prst="rect">
            <a:avLst/>
          </a:prstGeom>
          <a:solidFill>
            <a:schemeClr val="bg1"/>
          </a:solidFill>
        </p:spPr>
        <p:txBody>
          <a:bodyPr wrap="square" rtlCol="0">
            <a:spAutoFit/>
          </a:bodyPr>
          <a:lstStyle/>
          <a:p>
            <a:r>
              <a:rPr lang="en-US" sz="1200" b="1" i="1">
                <a:solidFill>
                  <a:srgbClr val="666666"/>
                </a:solidFill>
                <a:ea typeface="Calibri"/>
                <a:cs typeface="Calibri"/>
                <a:sym typeface="Calibri"/>
              </a:rPr>
              <a:t>* Sites will also report data on outputs (e.g., number of screenings completed, number of referrals) and proximal outcomes (e.g., number of families connected to needed services) for applicable priority outcome areas.</a:t>
            </a:r>
          </a:p>
          <a:p>
            <a:endParaRPr lang="en-US"/>
          </a:p>
        </p:txBody>
      </p:sp>
      <p:graphicFrame>
        <p:nvGraphicFramePr>
          <p:cNvPr id="7" name="Table 6">
            <a:extLst>
              <a:ext uri="{FF2B5EF4-FFF2-40B4-BE49-F238E27FC236}">
                <a16:creationId xmlns:a16="http://schemas.microsoft.com/office/drawing/2014/main" id="{1D96C4E4-A301-4E6A-BD4B-3B8301D9A334}"/>
              </a:ext>
            </a:extLst>
          </p:cNvPr>
          <p:cNvGraphicFramePr>
            <a:graphicFrameLocks noGrp="1"/>
          </p:cNvGraphicFramePr>
          <p:nvPr>
            <p:extLst/>
          </p:nvPr>
        </p:nvGraphicFramePr>
        <p:xfrm>
          <a:off x="377687" y="2362200"/>
          <a:ext cx="8309112" cy="3454400"/>
        </p:xfrm>
        <a:graphic>
          <a:graphicData uri="http://schemas.openxmlformats.org/drawingml/2006/table">
            <a:tbl>
              <a:tblPr firstRow="1" bandRow="1">
                <a:tableStyleId>{5C22544A-7EE6-4342-B048-85BDC9FD1C3A}</a:tableStyleId>
              </a:tblPr>
              <a:tblGrid>
                <a:gridCol w="2594113">
                  <a:extLst>
                    <a:ext uri="{9D8B030D-6E8A-4147-A177-3AD203B41FA5}">
                      <a16:colId xmlns:a16="http://schemas.microsoft.com/office/drawing/2014/main" val="997714073"/>
                    </a:ext>
                  </a:extLst>
                </a:gridCol>
                <a:gridCol w="5714999">
                  <a:extLst>
                    <a:ext uri="{9D8B030D-6E8A-4147-A177-3AD203B41FA5}">
                      <a16:colId xmlns:a16="http://schemas.microsoft.com/office/drawing/2014/main" val="4032277314"/>
                    </a:ext>
                  </a:extLst>
                </a:gridCol>
              </a:tblGrid>
              <a:tr h="370840">
                <a:tc>
                  <a:txBody>
                    <a:bodyPr/>
                    <a:lstStyle/>
                    <a:p>
                      <a:r>
                        <a:rPr lang="en-US"/>
                        <a:t>Priority Outcome Area</a:t>
                      </a:r>
                    </a:p>
                  </a:txBody>
                  <a:tcPr/>
                </a:tc>
                <a:tc>
                  <a:txBody>
                    <a:bodyPr/>
                    <a:lstStyle/>
                    <a:p>
                      <a:r>
                        <a:rPr lang="en-US"/>
                        <a:t>Ultimate Outcome of Interest*</a:t>
                      </a:r>
                    </a:p>
                  </a:txBody>
                  <a:tcPr/>
                </a:tc>
                <a:extLst>
                  <a:ext uri="{0D108BD9-81ED-4DB2-BD59-A6C34878D82A}">
                    <a16:rowId xmlns:a16="http://schemas.microsoft.com/office/drawing/2014/main" val="2544134568"/>
                  </a:ext>
                </a:extLst>
              </a:tr>
              <a:tr h="370840">
                <a:tc>
                  <a:txBody>
                    <a:bodyPr/>
                    <a:lstStyle/>
                    <a:p>
                      <a:r>
                        <a:rPr lang="en-US"/>
                        <a:t>Child social-emotional development</a:t>
                      </a:r>
                    </a:p>
                  </a:txBody>
                  <a:tcPr/>
                </a:tc>
                <a:tc>
                  <a:txBody>
                    <a:bodyPr/>
                    <a:lstStyle/>
                    <a:p>
                      <a:r>
                        <a:rPr lang="en-US" sz="1400"/>
                        <a:t>Number/percentage of children connected to services who show improvements in areas of concern over time based on screening data</a:t>
                      </a:r>
                    </a:p>
                  </a:txBody>
                  <a:tcPr/>
                </a:tc>
                <a:extLst>
                  <a:ext uri="{0D108BD9-81ED-4DB2-BD59-A6C34878D82A}">
                    <a16:rowId xmlns:a16="http://schemas.microsoft.com/office/drawing/2014/main" val="3425943614"/>
                  </a:ext>
                </a:extLst>
              </a:tr>
              <a:tr h="370840">
                <a:tc>
                  <a:txBody>
                    <a:bodyPr/>
                    <a:lstStyle/>
                    <a:p>
                      <a:r>
                        <a:rPr lang="en-US"/>
                        <a:t>Breastfeeding</a:t>
                      </a:r>
                    </a:p>
                  </a:txBody>
                  <a:tcPr/>
                </a:tc>
                <a:tc>
                  <a:txBody>
                    <a:bodyPr/>
                    <a:lstStyle/>
                    <a:p>
                      <a:r>
                        <a:rPr lang="en-US" sz="1400"/>
                        <a:t>Number/percentage of mothers who continued breastfeeding (exclusive or non-exclusive) until their child was at least 6 months old</a:t>
                      </a:r>
                    </a:p>
                  </a:txBody>
                  <a:tcPr/>
                </a:tc>
                <a:extLst>
                  <a:ext uri="{0D108BD9-81ED-4DB2-BD59-A6C34878D82A}">
                    <a16:rowId xmlns:a16="http://schemas.microsoft.com/office/drawing/2014/main" val="940704388"/>
                  </a:ext>
                </a:extLst>
              </a:tr>
              <a:tr h="370840">
                <a:tc>
                  <a:txBody>
                    <a:bodyPr/>
                    <a:lstStyle/>
                    <a:p>
                      <a:r>
                        <a:rPr lang="en-US"/>
                        <a:t>Early childhood obesity</a:t>
                      </a:r>
                    </a:p>
                  </a:txBody>
                  <a:tcPr/>
                </a:tc>
                <a:tc>
                  <a:txBody>
                    <a:bodyPr/>
                    <a:lstStyle/>
                    <a:p>
                      <a:r>
                        <a:rPr lang="en-US" sz="1400"/>
                        <a:t>Number/percentage of children exhibiting age-appropriate Body Mass Index or skin-fold measurements at 2/3 years of age</a:t>
                      </a:r>
                    </a:p>
                  </a:txBody>
                  <a:tcPr/>
                </a:tc>
                <a:extLst>
                  <a:ext uri="{0D108BD9-81ED-4DB2-BD59-A6C34878D82A}">
                    <a16:rowId xmlns:a16="http://schemas.microsoft.com/office/drawing/2014/main" val="2573250230"/>
                  </a:ext>
                </a:extLst>
              </a:tr>
              <a:tr h="370840">
                <a:tc>
                  <a:txBody>
                    <a:bodyPr/>
                    <a:lstStyle/>
                    <a:p>
                      <a:r>
                        <a:rPr lang="en-US"/>
                        <a:t>Maternal depression</a:t>
                      </a:r>
                    </a:p>
                  </a:txBody>
                  <a:tcPr/>
                </a:tc>
                <a:tc>
                  <a:txBody>
                    <a:bodyPr/>
                    <a:lstStyle/>
                    <a:p>
                      <a:r>
                        <a:rPr lang="en-US" sz="1400"/>
                        <a:t>Number/percentage of mothers connected to services who show improvement in depression symptoms over time based on screening data</a:t>
                      </a:r>
                    </a:p>
                  </a:txBody>
                  <a:tcPr/>
                </a:tc>
                <a:extLst>
                  <a:ext uri="{0D108BD9-81ED-4DB2-BD59-A6C34878D82A}">
                    <a16:rowId xmlns:a16="http://schemas.microsoft.com/office/drawing/2014/main" val="1396909108"/>
                  </a:ext>
                </a:extLst>
              </a:tr>
              <a:tr h="370840">
                <a:tc>
                  <a:txBody>
                    <a:bodyPr/>
                    <a:lstStyle/>
                    <a:p>
                      <a:r>
                        <a:rPr lang="en-US"/>
                        <a:t>Family needs</a:t>
                      </a:r>
                    </a:p>
                  </a:txBody>
                  <a:tcPr/>
                </a:tc>
                <a:tc>
                  <a:txBody>
                    <a:bodyPr/>
                    <a:lstStyle/>
                    <a:p>
                      <a:r>
                        <a:rPr lang="en-US" sz="1400"/>
                        <a:t>Number/percentage of parents connected to services to address key needs who show reduction in at least one need within one year of identification</a:t>
                      </a:r>
                    </a:p>
                  </a:txBody>
                  <a:tcPr/>
                </a:tc>
                <a:extLst>
                  <a:ext uri="{0D108BD9-81ED-4DB2-BD59-A6C34878D82A}">
                    <a16:rowId xmlns:a16="http://schemas.microsoft.com/office/drawing/2014/main" val="3629187748"/>
                  </a:ext>
                </a:extLst>
              </a:tr>
              <a:tr h="370840">
                <a:tc>
                  <a:txBody>
                    <a:bodyPr/>
                    <a:lstStyle/>
                    <a:p>
                      <a:r>
                        <a:rPr lang="en-US"/>
                        <a:t>Parent-child relationships</a:t>
                      </a:r>
                    </a:p>
                  </a:txBody>
                  <a:tcPr/>
                </a:tc>
                <a:tc>
                  <a:txBody>
                    <a:bodyPr/>
                    <a:lstStyle/>
                    <a:p>
                      <a:r>
                        <a:rPr lang="en-US" sz="1400"/>
                        <a:t>TBD (e.g., parental sensitivity or parent-child attachment)</a:t>
                      </a:r>
                    </a:p>
                  </a:txBody>
                  <a:tcPr/>
                </a:tc>
                <a:extLst>
                  <a:ext uri="{0D108BD9-81ED-4DB2-BD59-A6C34878D82A}">
                    <a16:rowId xmlns:a16="http://schemas.microsoft.com/office/drawing/2014/main" val="1752626314"/>
                  </a:ext>
                </a:extLst>
              </a:tr>
            </a:tbl>
          </a:graphicData>
        </a:graphic>
      </p:graphicFrame>
    </p:spTree>
    <p:extLst>
      <p:ext uri="{BB962C8B-B14F-4D97-AF65-F5344CB8AC3E}">
        <p14:creationId xmlns:p14="http://schemas.microsoft.com/office/powerpoint/2010/main" val="293783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41400" y="0"/>
            <a:ext cx="7645400" cy="1143000"/>
          </a:xfrm>
        </p:spPr>
        <p:txBody>
          <a:bodyPr/>
          <a:lstStyle/>
          <a:p>
            <a:r>
              <a:rPr lang="en-US" b="1" dirty="0">
                <a:latin typeface="+mj-lt"/>
                <a:cs typeface="Times New Roman" panose="02020603050405020304" pitchFamily="18" charset="0"/>
              </a:rPr>
              <a:t>Healthy Steps at Montefiore Design</a:t>
            </a:r>
          </a:p>
        </p:txBody>
      </p:sp>
      <p:sp>
        <p:nvSpPr>
          <p:cNvPr id="27651" name="Content Placeholder 2"/>
          <p:cNvSpPr>
            <a:spLocks noGrp="1"/>
          </p:cNvSpPr>
          <p:nvPr>
            <p:ph idx="1"/>
          </p:nvPr>
        </p:nvSpPr>
        <p:spPr>
          <a:xfrm>
            <a:off x="1041400" y="2209800"/>
            <a:ext cx="7645400" cy="4394200"/>
          </a:xfrm>
        </p:spPr>
        <p:txBody>
          <a:bodyPr/>
          <a:lstStyle/>
          <a:p>
            <a:r>
              <a:rPr lang="en-US" sz="2800" dirty="0">
                <a:latin typeface="+mj-lt"/>
                <a:cs typeface="Times New Roman" panose="02020603050405020304" pitchFamily="18" charset="0"/>
              </a:rPr>
              <a:t>Quasi-experimental longitudinal follow up of children enrolled in a HealthySteps (HS) program at their primary care pediatric setting and a comparison group (CG) from a matched clinic who met enrollment criteria, but did not receive the intervention</a:t>
            </a:r>
          </a:p>
          <a:p>
            <a:r>
              <a:rPr lang="en-US" sz="2800" dirty="0">
                <a:latin typeface="+mj-lt"/>
                <a:cs typeface="Times New Roman" panose="02020603050405020304" pitchFamily="18" charset="0"/>
              </a:rPr>
              <a:t>Objective: Determine the relationship between maternal ACES (abuse and neglect only) and maternal report on the ASQ:SE at 36 months </a:t>
            </a:r>
          </a:p>
          <a:p>
            <a:endParaRPr lang="en-US" dirty="0">
              <a:latin typeface="+mj-lt"/>
            </a:endParaRPr>
          </a:p>
        </p:txBody>
      </p:sp>
      <p:cxnSp>
        <p:nvCxnSpPr>
          <p:cNvPr id="27652" name="Straight Connector 3"/>
          <p:cNvCxnSpPr>
            <a:cxnSpLocks noChangeShapeType="1"/>
          </p:cNvCxnSpPr>
          <p:nvPr/>
        </p:nvCxnSpPr>
        <p:spPr bwMode="auto">
          <a:xfrm>
            <a:off x="809625" y="1981200"/>
            <a:ext cx="8001000" cy="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30494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8"/>
            <a:ext cx="8229600" cy="1245663"/>
          </a:xfrm>
        </p:spPr>
        <p:txBody>
          <a:bodyPr/>
          <a:lstStyle/>
          <a:p>
            <a:pPr algn="ctr"/>
            <a:r>
              <a:rPr lang="en-US" sz="2800" dirty="0"/>
              <a:t>HealthySteps @ Montefiore – Impact of Intervention on </a:t>
            </a:r>
            <a:br>
              <a:rPr lang="en-US" sz="2800" dirty="0"/>
            </a:br>
            <a:r>
              <a:rPr lang="en-US" sz="2800" dirty="0"/>
              <a:t>36 month ASQ:SE scores, by maternal ACEs</a:t>
            </a:r>
          </a:p>
        </p:txBody>
      </p:sp>
      <p:graphicFrame>
        <p:nvGraphicFramePr>
          <p:cNvPr id="4" name="Content Placeholder 3"/>
          <p:cNvGraphicFramePr>
            <a:graphicFrameLocks noGrp="1"/>
          </p:cNvGraphicFramePr>
          <p:nvPr>
            <p:ph idx="1"/>
            <p:extLst/>
          </p:nvPr>
        </p:nvGraphicFramePr>
        <p:xfrm>
          <a:off x="535709" y="1520301"/>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180730" y="3294504"/>
            <a:ext cx="4864963" cy="91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277256" y="6396335"/>
            <a:ext cx="7536873" cy="461665"/>
          </a:xfrm>
          <a:prstGeom prst="rect">
            <a:avLst/>
          </a:prstGeom>
          <a:noFill/>
        </p:spPr>
        <p:txBody>
          <a:bodyPr wrap="square" rtlCol="0">
            <a:spAutoFit/>
          </a:bodyPr>
          <a:lstStyle/>
          <a:p>
            <a:r>
              <a:rPr lang="en-US" sz="1200" dirty="0"/>
              <a:t>Briggs, et al. (2014). Healthy Steps as a Moderator: The Impact of Maternal Trauma on Child Social-Emotional Development. </a:t>
            </a:r>
            <a:r>
              <a:rPr lang="en-US" sz="1200" i="1" dirty="0"/>
              <a:t>Clinical Practice in Pediatric Psychology (2, 2),</a:t>
            </a:r>
            <a:r>
              <a:rPr lang="en-US" sz="1200" dirty="0"/>
              <a:t> 166–175</a:t>
            </a:r>
            <a:endParaRPr lang="en-US" sz="1200" i="1" dirty="0"/>
          </a:p>
        </p:txBody>
      </p:sp>
    </p:spTree>
    <p:extLst>
      <p:ext uri="{BB962C8B-B14F-4D97-AF65-F5344CB8AC3E}">
        <p14:creationId xmlns:p14="http://schemas.microsoft.com/office/powerpoint/2010/main" val="113420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accent1"/>
                </a:solidFill>
              </a:rPr>
              <a:t>Policy &amp; Finance</a:t>
            </a:r>
          </a:p>
        </p:txBody>
      </p:sp>
      <p:sp>
        <p:nvSpPr>
          <p:cNvPr id="3" name="Footer Placeholder 2"/>
          <p:cNvSpPr>
            <a:spLocks noGrp="1"/>
          </p:cNvSpPr>
          <p:nvPr>
            <p:ph type="ftr" sz="quarter" idx="3"/>
          </p:nvPr>
        </p:nvSpPr>
        <p:spPr/>
        <p:txBody>
          <a:bodyPr/>
          <a:lstStyle/>
          <a:p>
            <a:r>
              <a:rPr lang="en-US"/>
              <a:t>Copyright © 2018 HealthySteps. All rights reserved.</a:t>
            </a:r>
          </a:p>
        </p:txBody>
      </p:sp>
      <p:sp>
        <p:nvSpPr>
          <p:cNvPr id="4" name="Slide Number Placeholder 3"/>
          <p:cNvSpPr>
            <a:spLocks noGrp="1"/>
          </p:cNvSpPr>
          <p:nvPr>
            <p:ph type="sldNum" sz="quarter" idx="4"/>
          </p:nvPr>
        </p:nvSpPr>
        <p:spPr/>
        <p:txBody>
          <a:bodyPr/>
          <a:lstStyle/>
          <a:p>
            <a:fld id="{91B4BA70-C109-4765-8DED-6CEBD4699AC8}" type="slidenum">
              <a:rPr lang="en-US" smtClean="0"/>
              <a:pPr/>
              <a:t>16</a:t>
            </a:fld>
            <a:endParaRPr lang="en-US"/>
          </a:p>
        </p:txBody>
      </p:sp>
    </p:spTree>
    <p:extLst>
      <p:ext uri="{BB962C8B-B14F-4D97-AF65-F5344CB8AC3E}">
        <p14:creationId xmlns:p14="http://schemas.microsoft.com/office/powerpoint/2010/main" val="214593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335" y="51108"/>
            <a:ext cx="7309330" cy="1142999"/>
          </a:xfrm>
        </p:spPr>
        <p:txBody>
          <a:bodyPr/>
          <a:lstStyle/>
          <a:p>
            <a:r>
              <a:rPr lang="en-US"/>
              <a:t>Early Investments, Greatest Gains</a:t>
            </a:r>
          </a:p>
        </p:txBody>
      </p:sp>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AF7FF3B-92CD-4455-93F0-B0D4AC8E9163}" type="slidenum">
              <a:rPr kumimoji="0" lang="en-US" alt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7" name="Rectangle 6"/>
          <p:cNvSpPr/>
          <p:nvPr/>
        </p:nvSpPr>
        <p:spPr>
          <a:xfrm>
            <a:off x="152400" y="1481138"/>
            <a:ext cx="3271838" cy="4300537"/>
          </a:xfrm>
          <a:prstGeom prst="rect">
            <a:avLst/>
          </a:prstGeom>
          <a:solidFill>
            <a:schemeClr val="bg1"/>
          </a:solidFill>
          <a:ln w="28575">
            <a:solidFill>
              <a:srgbClr val="2289C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11"/>
          <p:cNvGrpSpPr>
            <a:grpSpLocks/>
          </p:cNvGrpSpPr>
          <p:nvPr/>
        </p:nvGrpSpPr>
        <p:grpSpPr bwMode="auto">
          <a:xfrm>
            <a:off x="152400" y="1514475"/>
            <a:ext cx="3962400" cy="4038600"/>
            <a:chOff x="152400" y="2213651"/>
            <a:chExt cx="3962400" cy="4038600"/>
          </a:xfrm>
        </p:grpSpPr>
        <p:sp>
          <p:nvSpPr>
            <p:cNvPr id="9" name="Shape 41"/>
            <p:cNvSpPr txBox="1">
              <a:spLocks/>
            </p:cNvSpPr>
            <p:nvPr/>
          </p:nvSpPr>
          <p:spPr>
            <a:xfrm>
              <a:off x="304800" y="2667676"/>
              <a:ext cx="3810000" cy="1489075"/>
            </a:xfrm>
            <a:prstGeom prst="rect">
              <a:avLst/>
            </a:prstGeom>
            <a:ln w="12700">
              <a:miter lim="400000"/>
            </a:ln>
            <a:extLst>
              <a:ext uri="{C572A759-6A51-4108-AA02-DFA0A04FC94B}"/>
            </a:extLst>
          </p:spPr>
          <p:txBody>
            <a:bodyPr lIns="182880" tIns="0" rIns="182880" bIns="0"/>
            <a:lstStyle>
              <a:lvl1pPr marL="0" indent="0" algn="ctr" defTabSz="584200">
                <a:spcBef>
                  <a:spcPts val="0"/>
                </a:spcBef>
                <a:buSzTx/>
                <a:buNone/>
                <a:defRPr sz="3200">
                  <a:latin typeface="+mn-lt"/>
                  <a:ea typeface="+mn-ea"/>
                  <a:cs typeface="+mn-cs"/>
                  <a:sym typeface="Helvetica Light"/>
                </a:defRPr>
              </a:lvl1pPr>
              <a:lvl2pPr marL="0" indent="228600" algn="ctr" defTabSz="584200">
                <a:spcBef>
                  <a:spcPts val="0"/>
                </a:spcBef>
                <a:buSzTx/>
                <a:buNone/>
                <a:defRPr sz="3200">
                  <a:latin typeface="+mn-lt"/>
                  <a:ea typeface="+mn-ea"/>
                  <a:cs typeface="+mn-cs"/>
                  <a:sym typeface="Helvetica Light"/>
                </a:defRPr>
              </a:lvl2pPr>
              <a:lvl3pPr marL="0" indent="457200" algn="ctr" defTabSz="584200">
                <a:spcBef>
                  <a:spcPts val="0"/>
                </a:spcBef>
                <a:buSzTx/>
                <a:buNone/>
                <a:defRPr sz="3200">
                  <a:latin typeface="+mn-lt"/>
                  <a:ea typeface="+mn-ea"/>
                  <a:cs typeface="+mn-cs"/>
                  <a:sym typeface="Helvetica Light"/>
                </a:defRPr>
              </a:lvl3pPr>
              <a:lvl4pPr marL="0" indent="685800" algn="ctr" defTabSz="584200">
                <a:spcBef>
                  <a:spcPts val="0"/>
                </a:spcBef>
                <a:buSzTx/>
                <a:buNone/>
                <a:defRPr sz="3200">
                  <a:latin typeface="+mn-lt"/>
                  <a:ea typeface="+mn-ea"/>
                  <a:cs typeface="+mn-cs"/>
                  <a:sym typeface="Helvetica Light"/>
                </a:defRPr>
              </a:lvl4pPr>
              <a:lvl5pPr marL="0" indent="914400" algn="ctr" defTabSz="584200">
                <a:spcBef>
                  <a:spcPts val="0"/>
                </a:spcBef>
                <a:buSzTx/>
                <a:buNone/>
                <a:defRPr sz="32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a:lstStyle>
            <a:p>
              <a:pPr marL="0" marR="0" lvl="0" indent="0" algn="l" defTabSz="584200" rtl="0" eaLnBrk="1" fontAlgn="auto" latinLnBrk="0" hangingPunct="1">
                <a:lnSpc>
                  <a:spcPct val="100000"/>
                </a:lnSpc>
                <a:spcBef>
                  <a:spcPts val="0"/>
                </a:spcBef>
                <a:spcAft>
                  <a:spcPts val="0"/>
                </a:spcAft>
                <a:buClrTx/>
                <a:buSzTx/>
                <a:buFontTx/>
                <a:buNone/>
                <a:tabLst/>
                <a:defRPr sz="1800"/>
              </a:pPr>
              <a:endParaRPr kumimoji="0" lang="en-US" sz="1600" b="0" i="0" u="none" strike="noStrike" kern="0" cap="none" spc="0" normalizeH="0" baseline="0" noProof="0">
                <a:ln>
                  <a:noFill/>
                </a:ln>
                <a:solidFill>
                  <a:prstClr val="black"/>
                </a:solidFill>
                <a:effectLst/>
                <a:uLnTx/>
                <a:uFillTx/>
                <a:latin typeface="Arial" panose="020B0604020202020204" pitchFamily="34" charset="0"/>
                <a:ea typeface="Helvetica"/>
                <a:cs typeface="Arial" panose="020B0604020202020204" pitchFamily="34" charset="0"/>
                <a:sym typeface="Helvetica"/>
              </a:endParaRPr>
            </a:p>
          </p:txBody>
        </p:sp>
        <p:sp>
          <p:nvSpPr>
            <p:cNvPr id="10" name="TextBox 9"/>
            <p:cNvSpPr txBox="1"/>
            <p:nvPr/>
          </p:nvSpPr>
          <p:spPr>
            <a:xfrm>
              <a:off x="735013" y="2531151"/>
              <a:ext cx="3070225" cy="18161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black"/>
                  </a:solidFill>
                  <a:effectLst/>
                  <a:uLnTx/>
                  <a:uFillTx/>
                  <a:latin typeface="Calibri"/>
                  <a:ea typeface="+mn-ea"/>
                  <a:cs typeface="Arial" panose="020B0604020202020204" pitchFamily="34" charset="0"/>
                </a:rPr>
                <a:t>Reductions</a:t>
              </a: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 in:</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Juvenile and adult crimes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Cases of abuse and neglect</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Intimate Partner Violence</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Welfare dependency</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Special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1" name="TextBox 18"/>
            <p:cNvSpPr txBox="1">
              <a:spLocks noChangeArrowheads="1"/>
            </p:cNvSpPr>
            <p:nvPr/>
          </p:nvSpPr>
          <p:spPr bwMode="auto">
            <a:xfrm>
              <a:off x="152400" y="2213651"/>
              <a:ext cx="34687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83BF"/>
                  </a:solidFill>
                  <a:effectLst/>
                  <a:uLnTx/>
                  <a:uFillTx/>
                  <a:latin typeface="Calibri" panose="020F0502020204030204" pitchFamily="34" charset="0"/>
                  <a:ea typeface="+mn-ea"/>
                  <a:cs typeface="Arial" panose="020B0604020202020204" pitchFamily="34" charset="0"/>
                </a:rPr>
                <a:t>Benefits of Early Investment</a:t>
              </a:r>
            </a:p>
          </p:txBody>
        </p:sp>
        <p:sp>
          <p:nvSpPr>
            <p:cNvPr id="12" name="Rectangle 11"/>
            <p:cNvSpPr/>
            <p:nvPr/>
          </p:nvSpPr>
          <p:spPr>
            <a:xfrm>
              <a:off x="300038" y="4190089"/>
              <a:ext cx="2649537" cy="206216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black"/>
                  </a:solidFill>
                  <a:effectLst/>
                  <a:uLnTx/>
                  <a:uFillTx/>
                  <a:latin typeface="Calibri"/>
                  <a:ea typeface="+mn-ea"/>
                  <a:cs typeface="Arial" panose="020B0604020202020204" pitchFamily="34" charset="0"/>
                </a:rPr>
                <a:t>Increases</a:t>
              </a:r>
              <a:r>
                <a:rPr kumimoji="0" lang="en-US" sz="1600" b="1" i="0" u="none" strike="noStrike" kern="1200" cap="none" spc="0" normalizeH="0" baseline="0" noProof="0">
                  <a:ln>
                    <a:noFill/>
                  </a:ln>
                  <a:solidFill>
                    <a:prstClr val="black"/>
                  </a:solidFill>
                  <a:effectLst/>
                  <a:uLnTx/>
                  <a:uFillTx/>
                  <a:latin typeface="Calibri"/>
                  <a:ea typeface="+mn-ea"/>
                  <a:cs typeface="Arial" panose="020B0604020202020204" pitchFamily="34" charset="0"/>
                </a:rPr>
                <a:t> in:</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Children’s cognitive and social-emotional development</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Educational performance and graduation rates</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Parental involvement</a:t>
              </a:r>
            </a:p>
            <a:p>
              <a:pPr marL="225425" marR="0" lvl="0"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Job training and earnings</a:t>
              </a:r>
            </a:p>
          </p:txBody>
        </p:sp>
        <p:sp>
          <p:nvSpPr>
            <p:cNvPr id="13" name="Up Arrow 24"/>
            <p:cNvSpPr/>
            <p:nvPr/>
          </p:nvSpPr>
          <p:spPr>
            <a:xfrm rot="10800000">
              <a:off x="304800" y="2524801"/>
              <a:ext cx="304800" cy="1593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Rectangle 15"/>
          <p:cNvSpPr/>
          <p:nvPr/>
        </p:nvSpPr>
        <p:spPr>
          <a:xfrm>
            <a:off x="3532188" y="1514476"/>
            <a:ext cx="5459412" cy="4267200"/>
          </a:xfrm>
          <a:prstGeom prst="rect">
            <a:avLst/>
          </a:prstGeom>
          <a:noFill/>
          <a:ln w="28575">
            <a:solidFill>
              <a:srgbClr val="2289C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28"/>
          <p:cNvPicPr>
            <a:picLocks noChangeAspect="1" noChangeArrowheads="1"/>
          </p:cNvPicPr>
          <p:nvPr/>
        </p:nvPicPr>
        <p:blipFill rotWithShape="1">
          <a:blip r:embed="rId3">
            <a:extLst>
              <a:ext uri="{28A0092B-C50C-407E-A947-70E740481C1C}">
                <a14:useLocalDpi xmlns:a14="http://schemas.microsoft.com/office/drawing/2010/main" val="0"/>
              </a:ext>
            </a:extLst>
          </a:blip>
          <a:srcRect b="8472"/>
          <a:stretch/>
        </p:blipFill>
        <p:spPr bwMode="auto">
          <a:xfrm>
            <a:off x="3729106" y="1825625"/>
            <a:ext cx="4957693" cy="388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9" name="Rectangle 2"/>
          <p:cNvSpPr>
            <a:spLocks noChangeArrowheads="1"/>
          </p:cNvSpPr>
          <p:nvPr/>
        </p:nvSpPr>
        <p:spPr bwMode="auto">
          <a:xfrm>
            <a:off x="7239000" y="3724275"/>
            <a:ext cx="17494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Ability to impact brain development decreases with time,</a:t>
            </a:r>
            <a:br>
              <a:rPr kumimoji="0" lang="en-US" altLang="en-US" sz="1400"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while costs to change behavior increase</a:t>
            </a:r>
          </a:p>
        </p:txBody>
      </p:sp>
      <p:sp>
        <p:nvSpPr>
          <p:cNvPr id="22" name="Footer Placeholder 2">
            <a:extLst>
              <a:ext uri="{FF2B5EF4-FFF2-40B4-BE49-F238E27FC236}">
                <a16:creationId xmlns:a16="http://schemas.microsoft.com/office/drawing/2014/main" id="{8BCCE75A-1866-47B6-A1B2-22695E371D0E}"/>
              </a:ext>
            </a:extLst>
          </p:cNvPr>
          <p:cNvSpPr txBox="1">
            <a:spLocks/>
          </p:cNvSpPr>
          <p:nvPr/>
        </p:nvSpPr>
        <p:spPr>
          <a:xfrm>
            <a:off x="4060964" y="6312451"/>
            <a:ext cx="385058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2018 HealthySteps. All rights reserved.</a:t>
            </a:r>
          </a:p>
        </p:txBody>
      </p:sp>
      <p:sp>
        <p:nvSpPr>
          <p:cNvPr id="23" name="Slide Number Placeholder 3">
            <a:extLst>
              <a:ext uri="{FF2B5EF4-FFF2-40B4-BE49-F238E27FC236}">
                <a16:creationId xmlns:a16="http://schemas.microsoft.com/office/drawing/2014/main" id="{468D18B8-1AD7-4F04-BA06-5B5549CF34C1}"/>
              </a:ext>
            </a:extLst>
          </p:cNvPr>
          <p:cNvSpPr>
            <a:spLocks noGrp="1"/>
          </p:cNvSpPr>
          <p:nvPr>
            <p:ph type="sldNum" sz="quarter" idx="12"/>
          </p:nvPr>
        </p:nvSpPr>
        <p:spPr>
          <a:xfrm>
            <a:off x="8040756" y="6312451"/>
            <a:ext cx="646043" cy="365125"/>
          </a:xfrm>
        </p:spPr>
        <p:txBody>
          <a:bodyPr/>
          <a:lstStyle/>
          <a:p>
            <a:fld id="{91B4BA70-C109-4765-8DED-6CEBD4699AC8}" type="slidenum">
              <a:rPr lang="en-US" smtClean="0"/>
              <a:pPr/>
              <a:t>17</a:t>
            </a:fld>
            <a:endParaRPr lang="en-US"/>
          </a:p>
        </p:txBody>
      </p:sp>
      <p:pic>
        <p:nvPicPr>
          <p:cNvPr id="3" name="Picture 2">
            <a:extLst>
              <a:ext uri="{FF2B5EF4-FFF2-40B4-BE49-F238E27FC236}">
                <a16:creationId xmlns:a16="http://schemas.microsoft.com/office/drawing/2014/main" id="{E3942909-56A5-4E32-9EEE-876C76E5E91E}"/>
              </a:ext>
            </a:extLst>
          </p:cNvPr>
          <p:cNvPicPr>
            <a:picLocks noChangeAspect="1"/>
          </p:cNvPicPr>
          <p:nvPr/>
        </p:nvPicPr>
        <p:blipFill>
          <a:blip r:embed="rId4"/>
          <a:stretch>
            <a:fillRect/>
          </a:stretch>
        </p:blipFill>
        <p:spPr>
          <a:xfrm>
            <a:off x="3729106" y="1667083"/>
            <a:ext cx="5186294" cy="3676441"/>
          </a:xfrm>
          <a:prstGeom prst="rect">
            <a:avLst/>
          </a:prstGeom>
        </p:spPr>
      </p:pic>
    </p:spTree>
    <p:extLst>
      <p:ext uri="{BB962C8B-B14F-4D97-AF65-F5344CB8AC3E}">
        <p14:creationId xmlns:p14="http://schemas.microsoft.com/office/powerpoint/2010/main" val="96858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p:cNvSpPr>
            <a:spLocks noGrp="1"/>
          </p:cNvSpPr>
          <p:nvPr>
            <p:ph type="title"/>
          </p:nvPr>
        </p:nvSpPr>
        <p:spPr>
          <a:xfrm>
            <a:off x="381000" y="40000"/>
            <a:ext cx="8381999" cy="1143000"/>
          </a:xfrm>
        </p:spPr>
        <p:txBody>
          <a:bodyPr>
            <a:noAutofit/>
          </a:bodyPr>
          <a:lstStyle/>
          <a:p>
            <a:pPr eaLnBrk="1" hangingPunct="1"/>
            <a:br>
              <a:rPr lang="en-US" altLang="en-US"/>
            </a:br>
            <a:r>
              <a:rPr lang="en-US" altLang="en-US"/>
              <a:t>HealthySteps is a Cost Effective Model</a:t>
            </a:r>
          </a:p>
        </p:txBody>
      </p:sp>
      <p:sp>
        <p:nvSpPr>
          <p:cNvPr id="10" name="Content Placeholder 4"/>
          <p:cNvSpPr txBox="1">
            <a:spLocks/>
          </p:cNvSpPr>
          <p:nvPr/>
        </p:nvSpPr>
        <p:spPr>
          <a:xfrm>
            <a:off x="0" y="1403350"/>
            <a:ext cx="8996363" cy="51816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600" indent="0" fontAlgn="auto">
              <a:spcAft>
                <a:spcPts val="0"/>
              </a:spcAft>
              <a:buFont typeface="Arial" panose="020B0604020202020204" pitchFamily="34" charset="0"/>
              <a:buNone/>
              <a:defRPr/>
            </a:pPr>
            <a:endParaRPr>
              <a:solidFill>
                <a:prstClr val="black"/>
              </a:solidFill>
              <a:latin typeface="+mn-lt"/>
            </a:endParaRPr>
          </a:p>
        </p:txBody>
      </p:sp>
      <p:sp>
        <p:nvSpPr>
          <p:cNvPr id="12" name="Content Placeholder 4"/>
          <p:cNvSpPr txBox="1">
            <a:spLocks/>
          </p:cNvSpPr>
          <p:nvPr/>
        </p:nvSpPr>
        <p:spPr>
          <a:xfrm>
            <a:off x="48418" y="1478598"/>
            <a:ext cx="5074425" cy="515239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sz="2000">
                <a:solidFill>
                  <a:schemeClr val="accent1"/>
                </a:solidFill>
                <a:latin typeface="+mn-lt"/>
              </a:rPr>
              <a:t>Employing one FTE HS</a:t>
            </a:r>
            <a:r>
              <a:rPr lang="en-US" sz="2000">
                <a:solidFill>
                  <a:schemeClr val="accent1"/>
                </a:solidFill>
                <a:latin typeface="+mn-lt"/>
              </a:rPr>
              <a:t> Specialist</a:t>
            </a:r>
            <a:r>
              <a:rPr sz="2000">
                <a:solidFill>
                  <a:schemeClr val="accent1"/>
                </a:solidFill>
                <a:latin typeface="+mn-lt"/>
              </a:rPr>
              <a:t> enables </a:t>
            </a:r>
            <a:r>
              <a:rPr lang="en-US" sz="2000">
                <a:solidFill>
                  <a:schemeClr val="accent1"/>
                </a:solidFill>
                <a:latin typeface="+mn-lt"/>
              </a:rPr>
              <a:t>a </a:t>
            </a:r>
            <a:r>
              <a:rPr sz="2000">
                <a:solidFill>
                  <a:schemeClr val="accent1"/>
                </a:solidFill>
                <a:latin typeface="+mn-lt"/>
              </a:rPr>
              <a:t>practice to </a:t>
            </a:r>
            <a:r>
              <a:rPr lang="en-US" sz="2000">
                <a:solidFill>
                  <a:schemeClr val="accent1"/>
                </a:solidFill>
                <a:latin typeface="+mn-lt"/>
              </a:rPr>
              <a:t>deliver the following services, for as low as $450 per Tier 3 child per year:</a:t>
            </a:r>
          </a:p>
          <a:p>
            <a:pPr marL="461963" lvl="1" indent="-230188" fontAlgn="auto">
              <a:spcAft>
                <a:spcPts val="0"/>
              </a:spcAft>
              <a:defRPr/>
            </a:pPr>
            <a:r>
              <a:rPr lang="en-US">
                <a:solidFill>
                  <a:schemeClr val="accent1"/>
                </a:solidFill>
                <a:latin typeface="+mn-lt"/>
              </a:rPr>
              <a:t>Tier 1 services to </a:t>
            </a:r>
            <a:r>
              <a:rPr>
                <a:solidFill>
                  <a:schemeClr val="accent1"/>
                </a:solidFill>
                <a:latin typeface="+mn-lt"/>
              </a:rPr>
              <a:t>approximately 2,000 children and families </a:t>
            </a:r>
            <a:endParaRPr lang="en-US">
              <a:solidFill>
                <a:schemeClr val="accent1"/>
              </a:solidFill>
              <a:latin typeface="+mn-lt"/>
            </a:endParaRPr>
          </a:p>
          <a:p>
            <a:pPr marL="461963" lvl="1" indent="-230188" fontAlgn="auto">
              <a:spcAft>
                <a:spcPts val="0"/>
              </a:spcAft>
              <a:defRPr/>
            </a:pPr>
            <a:r>
              <a:rPr lang="en-US">
                <a:solidFill>
                  <a:schemeClr val="accent1"/>
                </a:solidFill>
                <a:latin typeface="+mn-lt"/>
              </a:rPr>
              <a:t>Tier 2 services to approximately 300 children and families </a:t>
            </a:r>
          </a:p>
          <a:p>
            <a:pPr marL="461963" lvl="1" indent="-230188" fontAlgn="auto">
              <a:spcAft>
                <a:spcPts val="0"/>
              </a:spcAft>
              <a:defRPr/>
            </a:pPr>
            <a:r>
              <a:rPr lang="en-US">
                <a:solidFill>
                  <a:schemeClr val="accent1"/>
                </a:solidFill>
                <a:latin typeface="+mn-lt"/>
              </a:rPr>
              <a:t>Tier 3 services to an additional 300 children and families </a:t>
            </a:r>
          </a:p>
          <a:p>
            <a:pPr fontAlgn="auto">
              <a:spcAft>
                <a:spcPts val="0"/>
              </a:spcAft>
              <a:defRPr/>
            </a:pPr>
            <a:r>
              <a:rPr lang="en-US" sz="2000">
                <a:solidFill>
                  <a:schemeClr val="accent1"/>
                </a:solidFill>
                <a:latin typeface="+mn-lt"/>
              </a:rPr>
              <a:t>Cost for on-site, two-day group training, for all practice employees, is approximately $18,000 plus trainer expenses </a:t>
            </a:r>
          </a:p>
          <a:p>
            <a:pPr lvl="1" fontAlgn="auto">
              <a:spcAft>
                <a:spcPts val="0"/>
              </a:spcAft>
              <a:defRPr/>
            </a:pPr>
            <a:r>
              <a:rPr lang="en-US">
                <a:solidFill>
                  <a:schemeClr val="accent1"/>
                </a:solidFill>
                <a:latin typeface="+mn-lt"/>
              </a:rPr>
              <a:t>Includes six one-hour technical assistance calls during first year of implementation   and an array of National Office supports</a:t>
            </a:r>
          </a:p>
        </p:txBody>
      </p:sp>
      <p:grpSp>
        <p:nvGrpSpPr>
          <p:cNvPr id="120838" name="Group 24"/>
          <p:cNvGrpSpPr>
            <a:grpSpLocks/>
          </p:cNvGrpSpPr>
          <p:nvPr/>
        </p:nvGrpSpPr>
        <p:grpSpPr bwMode="auto">
          <a:xfrm>
            <a:off x="4929513" y="2069794"/>
            <a:ext cx="4115268" cy="3200667"/>
            <a:chOff x="4863005" y="1885949"/>
            <a:chExt cx="4114800" cy="3200400"/>
          </a:xfrm>
        </p:grpSpPr>
        <p:graphicFrame>
          <p:nvGraphicFramePr>
            <p:cNvPr id="3" name="Diagram 2"/>
            <p:cNvGraphicFramePr/>
            <p:nvPr>
              <p:extLst/>
            </p:nvPr>
          </p:nvGraphicFramePr>
          <p:xfrm>
            <a:off x="4863005" y="1885949"/>
            <a:ext cx="4114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4894751" y="2223557"/>
              <a:ext cx="1428587" cy="738602"/>
            </a:xfrm>
            <a:prstGeom prst="rect">
              <a:avLst/>
            </a:prstGeom>
            <a:noFill/>
          </p:spPr>
          <p:txBody>
            <a:bodyPr>
              <a:spAutoFit/>
            </a:bodyPr>
            <a:lstStyle/>
            <a:p>
              <a:pPr algn="r" eaLnBrk="1" fontAlgn="auto" hangingPunct="1">
                <a:spcBef>
                  <a:spcPts val="0"/>
                </a:spcBef>
                <a:spcAft>
                  <a:spcPts val="0"/>
                </a:spcAft>
                <a:defRPr/>
              </a:pPr>
              <a:r>
                <a:rPr lang="en-US" sz="1400" b="1" kern="0">
                  <a:solidFill>
                    <a:prstClr val="black"/>
                  </a:solidFill>
                  <a:latin typeface="+mn-lt"/>
                </a:rPr>
                <a:t>Tiers 2 and 3:</a:t>
              </a:r>
            </a:p>
            <a:p>
              <a:pPr algn="r" eaLnBrk="1" fontAlgn="auto" hangingPunct="1">
                <a:spcBef>
                  <a:spcPts val="0"/>
                </a:spcBef>
                <a:spcAft>
                  <a:spcPts val="0"/>
                </a:spcAft>
                <a:defRPr/>
              </a:pPr>
              <a:r>
                <a:rPr lang="en-US" sz="1400" b="1" kern="0">
                  <a:solidFill>
                    <a:prstClr val="black"/>
                  </a:solidFill>
                  <a:latin typeface="+mn-lt"/>
                </a:rPr>
                <a:t>Intensive Services</a:t>
              </a:r>
            </a:p>
          </p:txBody>
        </p:sp>
        <p:cxnSp>
          <p:nvCxnSpPr>
            <p:cNvPr id="19" name="Straight Arrow Connector 18"/>
            <p:cNvCxnSpPr>
              <a:stCxn id="13" idx="3"/>
            </p:cNvCxnSpPr>
            <p:nvPr/>
          </p:nvCxnSpPr>
          <p:spPr>
            <a:xfrm flipV="1">
              <a:off x="6323338" y="2499760"/>
              <a:ext cx="492070" cy="93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Slide Number Placeholder 4">
            <a:extLst>
              <a:ext uri="{FF2B5EF4-FFF2-40B4-BE49-F238E27FC236}">
                <a16:creationId xmlns:a16="http://schemas.microsoft.com/office/drawing/2014/main" id="{0CA529D7-14EC-41B3-8705-8CA8BBA440C9}"/>
              </a:ext>
            </a:extLst>
          </p:cNvPr>
          <p:cNvSpPr>
            <a:spLocks noGrp="1"/>
          </p:cNvSpPr>
          <p:nvPr>
            <p:ph type="sldNum" sz="quarter" idx="12"/>
          </p:nvPr>
        </p:nvSpPr>
        <p:spPr>
          <a:xfrm>
            <a:off x="474663" y="6313488"/>
            <a:ext cx="646112" cy="365125"/>
          </a:xfrm>
        </p:spPr>
        <p:txBody>
          <a:bodyPr/>
          <a:lstStyle/>
          <a:p>
            <a:fld id="{91B4BA70-C109-4765-8DED-6CEBD4699AC8}" type="slidenum">
              <a:rPr lang="en-US" smtClean="0"/>
              <a:t>18</a:t>
            </a:fld>
            <a:endParaRPr lang="en-US"/>
          </a:p>
        </p:txBody>
      </p:sp>
      <p:sp>
        <p:nvSpPr>
          <p:cNvPr id="11" name="Footer Placeholder 2">
            <a:extLst>
              <a:ext uri="{FF2B5EF4-FFF2-40B4-BE49-F238E27FC236}">
                <a16:creationId xmlns:a16="http://schemas.microsoft.com/office/drawing/2014/main" id="{181DB8FB-7466-404D-BECA-9F34D46BE924}"/>
              </a:ext>
            </a:extLst>
          </p:cNvPr>
          <p:cNvSpPr>
            <a:spLocks noGrp="1"/>
          </p:cNvSpPr>
          <p:nvPr>
            <p:ph type="ftr" sz="quarter" idx="11"/>
          </p:nvPr>
        </p:nvSpPr>
        <p:spPr>
          <a:xfrm>
            <a:off x="4060964" y="6312451"/>
            <a:ext cx="3850585" cy="365125"/>
          </a:xfrm>
        </p:spPr>
        <p:txBody>
          <a:bodyPr/>
          <a:lstStyle/>
          <a:p>
            <a:r>
              <a:rPr lang="en-US"/>
              <a:t>Copyright © 2018 HealthySteps. All rights reserved.</a:t>
            </a:r>
          </a:p>
        </p:txBody>
      </p:sp>
      <p:sp>
        <p:nvSpPr>
          <p:cNvPr id="14" name="Slide Number Placeholder 3">
            <a:extLst>
              <a:ext uri="{FF2B5EF4-FFF2-40B4-BE49-F238E27FC236}">
                <a16:creationId xmlns:a16="http://schemas.microsoft.com/office/drawing/2014/main" id="{8CD50BD1-5554-4E42-AAB7-3F4187155B56}"/>
              </a:ext>
            </a:extLst>
          </p:cNvPr>
          <p:cNvSpPr txBox="1">
            <a:spLocks/>
          </p:cNvSpPr>
          <p:nvPr/>
        </p:nvSpPr>
        <p:spPr>
          <a:xfrm>
            <a:off x="8040756" y="6312451"/>
            <a:ext cx="646043"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4BA70-C109-4765-8DED-6CEBD4699AC8}" type="slidenum">
              <a:rPr lang="en-US" smtClean="0"/>
              <a:pPr/>
              <a:t>18</a:t>
            </a:fld>
            <a:endParaRPr lang="en-US"/>
          </a:p>
        </p:txBody>
      </p:sp>
    </p:spTree>
    <p:extLst>
      <p:ext uri="{BB962C8B-B14F-4D97-AF65-F5344CB8AC3E}">
        <p14:creationId xmlns:p14="http://schemas.microsoft.com/office/powerpoint/2010/main" val="19856961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3D55-97E1-41FB-8009-895296DF39CA}"/>
              </a:ext>
            </a:extLst>
          </p:cNvPr>
          <p:cNvSpPr>
            <a:spLocks noGrp="1"/>
          </p:cNvSpPr>
          <p:nvPr>
            <p:ph type="title"/>
          </p:nvPr>
        </p:nvSpPr>
        <p:spPr>
          <a:xfrm>
            <a:off x="294471" y="40974"/>
            <a:ext cx="8572517" cy="1142999"/>
          </a:xfrm>
        </p:spPr>
        <p:txBody>
          <a:bodyPr/>
          <a:lstStyle/>
          <a:p>
            <a:r>
              <a:rPr lang="en-US"/>
              <a:t>National Office </a:t>
            </a:r>
            <a:br>
              <a:rPr lang="en-US"/>
            </a:br>
            <a:r>
              <a:rPr lang="en-US"/>
              <a:t>Sustainability Site Supports</a:t>
            </a:r>
          </a:p>
        </p:txBody>
      </p:sp>
      <p:graphicFrame>
        <p:nvGraphicFramePr>
          <p:cNvPr id="10" name="Content Placeholder 3">
            <a:extLst>
              <a:ext uri="{FF2B5EF4-FFF2-40B4-BE49-F238E27FC236}">
                <a16:creationId xmlns:a16="http://schemas.microsoft.com/office/drawing/2014/main" id="{610F12B3-2E81-41F9-8391-DFDBADD79092}"/>
              </a:ext>
            </a:extLst>
          </p:cNvPr>
          <p:cNvGraphicFramePr>
            <a:graphicFrameLocks noGrp="1"/>
          </p:cNvGraphicFramePr>
          <p:nvPr>
            <p:ph idx="1"/>
            <p:extLst/>
          </p:nvPr>
        </p:nvGraphicFramePr>
        <p:xfrm>
          <a:off x="474662" y="1540041"/>
          <a:ext cx="8212137" cy="4418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a:extLst>
              <a:ext uri="{FF2B5EF4-FFF2-40B4-BE49-F238E27FC236}">
                <a16:creationId xmlns:a16="http://schemas.microsoft.com/office/drawing/2014/main" id="{83B5A776-C64E-41B7-B4A0-4134E86B076D}"/>
              </a:ext>
            </a:extLst>
          </p:cNvPr>
          <p:cNvSpPr>
            <a:spLocks noGrp="1"/>
          </p:cNvSpPr>
          <p:nvPr>
            <p:ph type="ftr" sz="quarter" idx="11"/>
          </p:nvPr>
        </p:nvSpPr>
        <p:spPr>
          <a:xfrm>
            <a:off x="4060964" y="6312451"/>
            <a:ext cx="3850585" cy="365125"/>
          </a:xfrm>
        </p:spPr>
        <p:txBody>
          <a:bodyPr/>
          <a:lstStyle/>
          <a:p>
            <a:r>
              <a:rPr lang="en-US"/>
              <a:t>Copyright © 2018 HealthySteps. All rights reserved.</a:t>
            </a:r>
          </a:p>
        </p:txBody>
      </p:sp>
      <p:sp>
        <p:nvSpPr>
          <p:cNvPr id="8" name="Slide Number Placeholder 3">
            <a:extLst>
              <a:ext uri="{FF2B5EF4-FFF2-40B4-BE49-F238E27FC236}">
                <a16:creationId xmlns:a16="http://schemas.microsoft.com/office/drawing/2014/main" id="{FA7FAFF0-B4CC-45A2-813A-943632DDE947}"/>
              </a:ext>
            </a:extLst>
          </p:cNvPr>
          <p:cNvSpPr>
            <a:spLocks noGrp="1"/>
          </p:cNvSpPr>
          <p:nvPr>
            <p:ph type="sldNum" sz="quarter" idx="12"/>
          </p:nvPr>
        </p:nvSpPr>
        <p:spPr>
          <a:xfrm>
            <a:off x="8040756" y="6312451"/>
            <a:ext cx="646043" cy="365125"/>
          </a:xfrm>
        </p:spPr>
        <p:txBody>
          <a:bodyPr/>
          <a:lstStyle/>
          <a:p>
            <a:fld id="{91B4BA70-C109-4765-8DED-6CEBD4699AC8}" type="slidenum">
              <a:rPr lang="en-US" smtClean="0"/>
              <a:pPr/>
              <a:t>19</a:t>
            </a:fld>
            <a:endParaRPr lang="en-US"/>
          </a:p>
        </p:txBody>
      </p:sp>
    </p:spTree>
    <p:extLst>
      <p:ext uri="{BB962C8B-B14F-4D97-AF65-F5344CB8AC3E}">
        <p14:creationId xmlns:p14="http://schemas.microsoft.com/office/powerpoint/2010/main" val="169563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4FFD-3C60-46EF-81A7-8FA512EAF2F0}"/>
              </a:ext>
            </a:extLst>
          </p:cNvPr>
          <p:cNvSpPr>
            <a:spLocks noGrp="1"/>
          </p:cNvSpPr>
          <p:nvPr>
            <p:ph type="title"/>
          </p:nvPr>
        </p:nvSpPr>
        <p:spPr>
          <a:xfrm>
            <a:off x="838200" y="-25951"/>
            <a:ext cx="6944686" cy="1142999"/>
          </a:xfrm>
        </p:spPr>
        <p:txBody>
          <a:bodyPr/>
          <a:lstStyle/>
          <a:p>
            <a:r>
              <a:rPr lang="en-US"/>
              <a:t>Agenda</a:t>
            </a:r>
          </a:p>
        </p:txBody>
      </p:sp>
      <p:sp>
        <p:nvSpPr>
          <p:cNvPr id="4" name="Footer Placeholder 3">
            <a:extLst>
              <a:ext uri="{FF2B5EF4-FFF2-40B4-BE49-F238E27FC236}">
                <a16:creationId xmlns:a16="http://schemas.microsoft.com/office/drawing/2014/main" id="{A8135425-40A7-4163-8792-6B26054D8EC4}"/>
              </a:ext>
            </a:extLst>
          </p:cNvPr>
          <p:cNvSpPr>
            <a:spLocks noGrp="1"/>
          </p:cNvSpPr>
          <p:nvPr>
            <p:ph type="ftr" sz="quarter" idx="11"/>
          </p:nvPr>
        </p:nvSpPr>
        <p:spPr>
          <a:xfrm>
            <a:off x="4060964" y="6312451"/>
            <a:ext cx="3850585" cy="365125"/>
          </a:xfrm>
        </p:spPr>
        <p:txBody>
          <a:bodyPr/>
          <a:lstStyle/>
          <a:p>
            <a:r>
              <a:rPr lang="en-US"/>
              <a:t>Copyright © 2018 HealthySteps. All rights reserved.</a:t>
            </a:r>
          </a:p>
        </p:txBody>
      </p:sp>
      <p:sp>
        <p:nvSpPr>
          <p:cNvPr id="5" name="Slide Number Placeholder 4">
            <a:extLst>
              <a:ext uri="{FF2B5EF4-FFF2-40B4-BE49-F238E27FC236}">
                <a16:creationId xmlns:a16="http://schemas.microsoft.com/office/drawing/2014/main" id="{A788B955-C261-4FF2-8040-B470D5CFC002}"/>
              </a:ext>
            </a:extLst>
          </p:cNvPr>
          <p:cNvSpPr>
            <a:spLocks noGrp="1"/>
          </p:cNvSpPr>
          <p:nvPr>
            <p:ph type="sldNum" sz="quarter" idx="12"/>
          </p:nvPr>
        </p:nvSpPr>
        <p:spPr/>
        <p:txBody>
          <a:bodyPr/>
          <a:lstStyle/>
          <a:p>
            <a:fld id="{91B4BA70-C109-4765-8DED-6CEBD4699AC8}" type="slidenum">
              <a:rPr lang="en-US" smtClean="0"/>
              <a:t>2</a:t>
            </a:fld>
            <a:endParaRPr lang="en-US"/>
          </a:p>
        </p:txBody>
      </p:sp>
      <p:pic>
        <p:nvPicPr>
          <p:cNvPr id="10" name="Content Placeholder 4" descr="image001">
            <a:extLst>
              <a:ext uri="{FF2B5EF4-FFF2-40B4-BE49-F238E27FC236}">
                <a16:creationId xmlns:a16="http://schemas.microsoft.com/office/drawing/2014/main" id="{8EE1E37F-75C0-4950-8E0B-C71E1E9EB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010" y="1524001"/>
            <a:ext cx="596376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a:extLst>
              <a:ext uri="{FF2B5EF4-FFF2-40B4-BE49-F238E27FC236}">
                <a16:creationId xmlns:a16="http://schemas.microsoft.com/office/drawing/2014/main" id="{477FB596-DA98-4C0F-A038-F06893ABE154}"/>
              </a:ext>
            </a:extLst>
          </p:cNvPr>
          <p:cNvSpPr>
            <a:spLocks noGrp="1"/>
          </p:cNvSpPr>
          <p:nvPr>
            <p:ph idx="1"/>
          </p:nvPr>
        </p:nvSpPr>
        <p:spPr>
          <a:xfrm>
            <a:off x="133224" y="1542393"/>
            <a:ext cx="2952876" cy="3086406"/>
          </a:xfrm>
        </p:spPr>
        <p:txBody>
          <a:bodyPr>
            <a:noAutofit/>
          </a:bodyPr>
          <a:lstStyle/>
          <a:p>
            <a:r>
              <a:rPr lang="en-US" sz="2800" dirty="0"/>
              <a:t>Model Overview</a:t>
            </a:r>
          </a:p>
          <a:p>
            <a:r>
              <a:rPr lang="en-US" sz="2800" dirty="0"/>
              <a:t>Evaluation &amp; Evidence</a:t>
            </a:r>
          </a:p>
          <a:p>
            <a:r>
              <a:rPr lang="en-US" sz="2800" dirty="0"/>
              <a:t>Policy &amp; Finance</a:t>
            </a:r>
          </a:p>
          <a:p>
            <a:r>
              <a:rPr lang="en-US" sz="2800" dirty="0"/>
              <a:t>Growth &amp; </a:t>
            </a:r>
            <a:r>
              <a:rPr lang="en-US" sz="3200" dirty="0"/>
              <a:t>Scale</a:t>
            </a:r>
          </a:p>
        </p:txBody>
      </p:sp>
    </p:spTree>
    <p:extLst>
      <p:ext uri="{BB962C8B-B14F-4D97-AF65-F5344CB8AC3E}">
        <p14:creationId xmlns:p14="http://schemas.microsoft.com/office/powerpoint/2010/main" val="24778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3"/>
          <p:cNvSpPr>
            <a:spLocks noGrp="1"/>
          </p:cNvSpPr>
          <p:nvPr>
            <p:ph type="title"/>
          </p:nvPr>
        </p:nvSpPr>
        <p:spPr>
          <a:xfrm>
            <a:off x="737038" y="-97354"/>
            <a:ext cx="8393823" cy="1142999"/>
          </a:xfrm>
        </p:spPr>
        <p:txBody>
          <a:bodyPr>
            <a:normAutofit/>
          </a:bodyPr>
          <a:lstStyle/>
          <a:p>
            <a:pPr eaLnBrk="1" hangingPunct="1"/>
            <a:br>
              <a:rPr lang="en-US" altLang="en-US"/>
            </a:br>
            <a:r>
              <a:rPr lang="en-US" altLang="en-US"/>
              <a:t>Short-Term Medicaid Cost Savings </a:t>
            </a:r>
          </a:p>
        </p:txBody>
      </p:sp>
      <p:graphicFrame>
        <p:nvGraphicFramePr>
          <p:cNvPr id="3" name="Table 2"/>
          <p:cNvGraphicFramePr>
            <a:graphicFrameLocks noGrp="1"/>
          </p:cNvGraphicFramePr>
          <p:nvPr>
            <p:extLst/>
          </p:nvPr>
        </p:nvGraphicFramePr>
        <p:xfrm>
          <a:off x="474663" y="2225762"/>
          <a:ext cx="8272464" cy="1884902"/>
        </p:xfrm>
        <a:graphic>
          <a:graphicData uri="http://schemas.openxmlformats.org/drawingml/2006/table">
            <a:tbl>
              <a:tblPr firstRow="1" bandRow="1">
                <a:tableStyleId>{93296810-A885-4BE3-A3E7-6D5BEEA58F35}</a:tableStyleId>
              </a:tblPr>
              <a:tblGrid>
                <a:gridCol w="4136232">
                  <a:extLst>
                    <a:ext uri="{9D8B030D-6E8A-4147-A177-3AD203B41FA5}">
                      <a16:colId xmlns:a16="http://schemas.microsoft.com/office/drawing/2014/main" val="20000"/>
                    </a:ext>
                  </a:extLst>
                </a:gridCol>
                <a:gridCol w="4136232">
                  <a:extLst>
                    <a:ext uri="{9D8B030D-6E8A-4147-A177-3AD203B41FA5}">
                      <a16:colId xmlns:a16="http://schemas.microsoft.com/office/drawing/2014/main" val="20001"/>
                    </a:ext>
                  </a:extLst>
                </a:gridCol>
              </a:tblGrid>
              <a:tr h="421852">
                <a:tc>
                  <a:txBody>
                    <a:bodyPr/>
                    <a:lstStyle/>
                    <a:p>
                      <a:pPr marL="0" indent="0" algn="ctr">
                        <a:buFont typeface="Arial" panose="020B0604020202020204" pitchFamily="34" charset="0"/>
                        <a:buNone/>
                      </a:pPr>
                      <a:r>
                        <a:rPr lang="en-US" sz="2000"/>
                        <a:t>Child-Focused Interventions</a:t>
                      </a:r>
                    </a:p>
                  </a:txBody>
                  <a:tcPr marL="91437" marR="91437" marT="45725" marB="45725"/>
                </a:tc>
                <a:tc>
                  <a:txBody>
                    <a:bodyPr/>
                    <a:lstStyle/>
                    <a:p>
                      <a:pPr algn="ctr"/>
                      <a:r>
                        <a:rPr lang="en-US" sz="2000"/>
                        <a:t>Adult-Focused Interventions</a:t>
                      </a:r>
                    </a:p>
                  </a:txBody>
                  <a:tcPr marL="91437" marR="91437" marT="45725" marB="45725"/>
                </a:tc>
                <a:extLst>
                  <a:ext uri="{0D108BD9-81ED-4DB2-BD59-A6C34878D82A}">
                    <a16:rowId xmlns:a16="http://schemas.microsoft.com/office/drawing/2014/main" val="10000"/>
                  </a:ext>
                </a:extLst>
              </a:tr>
              <a:tr h="1390985">
                <a:tc>
                  <a:txBody>
                    <a:bodyPr/>
                    <a:lstStyle/>
                    <a:p>
                      <a:pPr marL="285750" indent="-285750">
                        <a:buFont typeface="Arial" panose="020B0604020202020204" pitchFamily="34" charset="0"/>
                        <a:buChar char="•"/>
                      </a:pPr>
                      <a:r>
                        <a:rPr lang="en-US" sz="1800"/>
                        <a:t>Well-child visit and immunization rates</a:t>
                      </a:r>
                    </a:p>
                    <a:p>
                      <a:pPr marL="285750" indent="-285750">
                        <a:buFont typeface="Arial" panose="020B0604020202020204" pitchFamily="34" charset="0"/>
                        <a:buChar char="•"/>
                      </a:pPr>
                      <a:r>
                        <a:rPr lang="en-US" sz="1800" baseline="0"/>
                        <a:t>Oral health</a:t>
                      </a:r>
                    </a:p>
                    <a:p>
                      <a:pPr marL="285750" indent="-285750">
                        <a:buFont typeface="Arial" panose="020B0604020202020204" pitchFamily="34" charset="0"/>
                        <a:buChar char="•"/>
                      </a:pPr>
                      <a:r>
                        <a:rPr lang="en-US" sz="1800" baseline="0"/>
                        <a:t>Inappropriate use of care for ambulatory sensitive conditions</a:t>
                      </a:r>
                    </a:p>
                  </a:txBody>
                  <a:tcPr marL="91437" marR="91437" marT="45725" marB="45725">
                    <a:solidFill>
                      <a:schemeClr val="accent6">
                        <a:lumMod val="20000"/>
                        <a:lumOff val="80000"/>
                      </a:schemeClr>
                    </a:solidFill>
                  </a:tcPr>
                </a:tc>
                <a:tc>
                  <a:txBody>
                    <a:bodyPr/>
                    <a:lstStyle/>
                    <a:p>
                      <a:pPr marL="285750" indent="-285750">
                        <a:buFont typeface="Arial" panose="020B0604020202020204" pitchFamily="34" charset="0"/>
                        <a:buChar char="•"/>
                      </a:pPr>
                      <a:r>
                        <a:rPr lang="en-US" sz="1800" baseline="0"/>
                        <a:t>Breastfeeding</a:t>
                      </a:r>
                    </a:p>
                    <a:p>
                      <a:pPr marL="285750" indent="-285750">
                        <a:buFont typeface="Arial" panose="020B0604020202020204" pitchFamily="34" charset="0"/>
                        <a:buChar char="•"/>
                      </a:pPr>
                      <a:r>
                        <a:rPr lang="en-US" sz="1800" baseline="0"/>
                        <a:t>Postpartum maternal depression</a:t>
                      </a:r>
                    </a:p>
                    <a:p>
                      <a:pPr marL="285750" indent="-285750">
                        <a:buFont typeface="Arial" panose="020B0604020202020204" pitchFamily="34" charset="0"/>
                        <a:buChar char="•"/>
                      </a:pPr>
                      <a:r>
                        <a:rPr lang="en-US" sz="1800" baseline="0"/>
                        <a:t>Intimate partner violence</a:t>
                      </a:r>
                    </a:p>
                    <a:p>
                      <a:pPr marL="285750" indent="-285750">
                        <a:buFont typeface="Arial" panose="020B0604020202020204" pitchFamily="34" charset="0"/>
                        <a:buChar char="•"/>
                      </a:pPr>
                      <a:r>
                        <a:rPr lang="en-US" sz="1800" baseline="0"/>
                        <a:t>Unhealthy birth spacing</a:t>
                      </a:r>
                    </a:p>
                    <a:p>
                      <a:pPr marL="285750" indent="-285750">
                        <a:buFont typeface="Arial" panose="020B0604020202020204" pitchFamily="34" charset="0"/>
                        <a:buChar char="•"/>
                      </a:pPr>
                      <a:r>
                        <a:rPr lang="en-US" sz="1800" baseline="0"/>
                        <a:t>Smoking cessation</a:t>
                      </a:r>
                    </a:p>
                  </a:txBody>
                  <a:tcPr marL="91437" marR="91437" marT="45725" marB="45725">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323473" y="4344088"/>
            <a:ext cx="8531225" cy="1015663"/>
          </a:xfrm>
          <a:prstGeom prst="rect">
            <a:avLst/>
          </a:prstGeom>
          <a:noFill/>
          <a:ln>
            <a:solidFill>
              <a:schemeClr val="accent1"/>
            </a:solidFill>
          </a:ln>
        </p:spPr>
        <p:txBody>
          <a:bodyPr wrap="square" anchor="t">
            <a:spAutoFit/>
          </a:bodyPr>
          <a:lstStyle/>
          <a:p>
            <a:pPr algn="ctr">
              <a:defRPr/>
            </a:pPr>
            <a:r>
              <a:rPr lang="en-US" sz="2000" kern="0">
                <a:solidFill>
                  <a:sysClr val="windowText" lastClr="000000"/>
                </a:solidFill>
                <a:latin typeface="+mn-lt"/>
                <a:cs typeface="+mn-cs"/>
              </a:rPr>
              <a:t>A recent single-state analysis conducted by the </a:t>
            </a:r>
            <a:r>
              <a:rPr lang="en-US" sz="2000" kern="0" err="1">
                <a:solidFill>
                  <a:sysClr val="windowText" lastClr="000000"/>
                </a:solidFill>
                <a:latin typeface="+mn-lt"/>
                <a:cs typeface="+mn-cs"/>
              </a:rPr>
              <a:t>HealthySteps</a:t>
            </a:r>
            <a:r>
              <a:rPr lang="en-US" sz="2000" kern="0">
                <a:solidFill>
                  <a:sysClr val="windowText" lastClr="000000"/>
                </a:solidFill>
                <a:latin typeface="+mn-lt"/>
                <a:cs typeface="+mn-cs"/>
              </a:rPr>
              <a:t> National Office</a:t>
            </a:r>
            <a:r>
              <a:rPr lang="en-US" sz="2000" kern="0">
                <a:solidFill>
                  <a:sysClr val="windowText" lastClr="000000"/>
                </a:solidFill>
              </a:rPr>
              <a:t>, in conjunction with Manatt Health, </a:t>
            </a:r>
            <a:r>
              <a:rPr lang="en-US" sz="2000" kern="0">
                <a:solidFill>
                  <a:sysClr val="windowText" lastClr="000000"/>
                </a:solidFill>
                <a:latin typeface="+mn-lt"/>
                <a:cs typeface="+mn-cs"/>
              </a:rPr>
              <a:t>demonstrated annualized savings to Medicaid of up to $1,150 per family, for an </a:t>
            </a:r>
            <a:r>
              <a:rPr lang="en-US" sz="2000" i="1" kern="0">
                <a:solidFill>
                  <a:sysClr val="windowText" lastClr="000000"/>
                </a:solidFill>
                <a:latin typeface="+mn-lt"/>
                <a:cs typeface="+mn-cs"/>
              </a:rPr>
              <a:t>annual</a:t>
            </a:r>
            <a:r>
              <a:rPr lang="en-US" sz="2000" kern="0">
                <a:solidFill>
                  <a:sysClr val="windowText" lastClr="000000"/>
                </a:solidFill>
                <a:latin typeface="+mn-lt"/>
                <a:cs typeface="+mn-cs"/>
              </a:rPr>
              <a:t> return on investment of </a:t>
            </a:r>
            <a:r>
              <a:rPr lang="en-US" sz="2000" b="1" kern="0">
                <a:solidFill>
                  <a:sysClr val="windowText" lastClr="000000"/>
                </a:solidFill>
                <a:latin typeface="+mn-lt"/>
                <a:cs typeface="+mn-cs"/>
              </a:rPr>
              <a:t>83%</a:t>
            </a:r>
            <a:r>
              <a:rPr lang="en-US" sz="2000" kern="0">
                <a:solidFill>
                  <a:sysClr val="windowText" lastClr="000000"/>
                </a:solidFill>
                <a:latin typeface="+mn-lt"/>
                <a:cs typeface="+mn-cs"/>
              </a:rPr>
              <a:t>.*</a:t>
            </a:r>
          </a:p>
        </p:txBody>
      </p:sp>
      <p:sp>
        <p:nvSpPr>
          <p:cNvPr id="4" name="Rectangle 3">
            <a:extLst>
              <a:ext uri="{FF2B5EF4-FFF2-40B4-BE49-F238E27FC236}">
                <a16:creationId xmlns:a16="http://schemas.microsoft.com/office/drawing/2014/main" id="{059A99F0-DAA5-4809-B9FB-1C01CA56CD45}"/>
              </a:ext>
            </a:extLst>
          </p:cNvPr>
          <p:cNvSpPr/>
          <p:nvPr/>
        </p:nvSpPr>
        <p:spPr>
          <a:xfrm>
            <a:off x="0" y="1769889"/>
            <a:ext cx="9143999" cy="400110"/>
          </a:xfrm>
          <a:prstGeom prst="rect">
            <a:avLst/>
          </a:prstGeom>
        </p:spPr>
        <p:txBody>
          <a:bodyPr wrap="square">
            <a:spAutoFit/>
          </a:bodyPr>
          <a:lstStyle/>
          <a:p>
            <a:pPr algn="ctr"/>
            <a:r>
              <a:rPr lang="en-US" altLang="en-US" sz="2000" b="1" i="1">
                <a:latin typeface="+mn-lt"/>
              </a:rPr>
              <a:t>Interventions Driving Short-Term Medicaid Cost Savings</a:t>
            </a:r>
            <a:endParaRPr lang="en-US" sz="2000" b="1" i="1">
              <a:latin typeface="+mn-lt"/>
            </a:endParaRPr>
          </a:p>
        </p:txBody>
      </p:sp>
      <p:sp>
        <p:nvSpPr>
          <p:cNvPr id="13" name="Footer Placeholder 2">
            <a:extLst>
              <a:ext uri="{FF2B5EF4-FFF2-40B4-BE49-F238E27FC236}">
                <a16:creationId xmlns:a16="http://schemas.microsoft.com/office/drawing/2014/main" id="{DE6E20D8-3158-4BD4-8FB3-F83A27EA7EF6}"/>
              </a:ext>
            </a:extLst>
          </p:cNvPr>
          <p:cNvSpPr txBox="1">
            <a:spLocks/>
          </p:cNvSpPr>
          <p:nvPr/>
        </p:nvSpPr>
        <p:spPr>
          <a:xfrm>
            <a:off x="4060964" y="6312451"/>
            <a:ext cx="385058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1"/>
                </a:solidFill>
              </a:rPr>
              <a:t>Copyright © 2018 HealthySteps. All rights reserved.</a:t>
            </a:r>
          </a:p>
        </p:txBody>
      </p:sp>
      <p:sp>
        <p:nvSpPr>
          <p:cNvPr id="14" name="Slide Number Placeholder 3">
            <a:extLst>
              <a:ext uri="{FF2B5EF4-FFF2-40B4-BE49-F238E27FC236}">
                <a16:creationId xmlns:a16="http://schemas.microsoft.com/office/drawing/2014/main" id="{186F51A1-6891-4CF8-B26E-17F0292D8A33}"/>
              </a:ext>
            </a:extLst>
          </p:cNvPr>
          <p:cNvSpPr txBox="1">
            <a:spLocks/>
          </p:cNvSpPr>
          <p:nvPr/>
        </p:nvSpPr>
        <p:spPr>
          <a:xfrm>
            <a:off x="8040756" y="6312451"/>
            <a:ext cx="646043" cy="365125"/>
          </a:xfrm>
          <a:prstGeom prst="rect">
            <a:avLst/>
          </a:prstGeom>
        </p:spPr>
        <p:txBody>
          <a:bodyPr vert="horz" lIns="91440" tIns="45720" rIns="91440" bIns="45720" rtlCol="0" anchor="ctr"/>
          <a:lstStyle>
            <a:defPPr>
              <a:defRPr lang="en-US"/>
            </a:defPPr>
            <a:lvl1pPr algn="r">
              <a:defRPr sz="1000">
                <a:solidFill>
                  <a:schemeClr val="accent1"/>
                </a:solidFill>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4BA70-C109-4765-8DED-6CEBD4699AC8}" type="slidenum">
              <a:rPr lang="en-US"/>
              <a:pPr/>
              <a:t>20</a:t>
            </a:fld>
            <a:endParaRPr lang="en-US"/>
          </a:p>
        </p:txBody>
      </p:sp>
      <p:sp>
        <p:nvSpPr>
          <p:cNvPr id="2" name="TextBox 1">
            <a:extLst>
              <a:ext uri="{FF2B5EF4-FFF2-40B4-BE49-F238E27FC236}">
                <a16:creationId xmlns:a16="http://schemas.microsoft.com/office/drawing/2014/main" id="{3CAB715F-E052-48E2-AC06-A22ED9FC40A1}"/>
              </a:ext>
            </a:extLst>
          </p:cNvPr>
          <p:cNvSpPr txBox="1"/>
          <p:nvPr/>
        </p:nvSpPr>
        <p:spPr>
          <a:xfrm>
            <a:off x="228600" y="5407223"/>
            <a:ext cx="6688137" cy="307777"/>
          </a:xfrm>
          <a:prstGeom prst="rect">
            <a:avLst/>
          </a:prstGeom>
          <a:noFill/>
        </p:spPr>
        <p:txBody>
          <a:bodyPr wrap="square" rtlCol="0">
            <a:spAutoFit/>
          </a:bodyPr>
          <a:lstStyle/>
          <a:p>
            <a:r>
              <a:rPr lang="en-US" sz="1400" i="1"/>
              <a:t>* Smoking cessation short-term savings not included in single-state analysis.</a:t>
            </a:r>
          </a:p>
        </p:txBody>
      </p:sp>
    </p:spTree>
    <p:extLst>
      <p:ext uri="{BB962C8B-B14F-4D97-AF65-F5344CB8AC3E}">
        <p14:creationId xmlns:p14="http://schemas.microsoft.com/office/powerpoint/2010/main" val="57295971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7883"/>
            <a:ext cx="8364537" cy="1142999"/>
          </a:xfrm>
        </p:spPr>
        <p:txBody>
          <a:bodyPr/>
          <a:lstStyle/>
          <a:p>
            <a:r>
              <a:rPr lang="en-US"/>
              <a:t>Long-Term Cost Savings</a:t>
            </a:r>
          </a:p>
        </p:txBody>
      </p:sp>
      <p:sp>
        <p:nvSpPr>
          <p:cNvPr id="4" name="Rectangle 3"/>
          <p:cNvSpPr/>
          <p:nvPr/>
        </p:nvSpPr>
        <p:spPr>
          <a:xfrm>
            <a:off x="-134008" y="1450509"/>
            <a:ext cx="8839200" cy="3956981"/>
          </a:xfrm>
          <a:prstGeom prst="rect">
            <a:avLst/>
          </a:prstGeom>
        </p:spPr>
        <p:txBody>
          <a:bodyPr wrap="square">
            <a:spAutoFit/>
          </a:bodyPr>
          <a:lstStyle/>
          <a:p>
            <a:pPr lvl="0" algn="ctr">
              <a:lnSpc>
                <a:spcPct val="90000"/>
              </a:lnSpc>
              <a:buClr>
                <a:schemeClr val="accent1"/>
              </a:buClr>
              <a:defRPr/>
            </a:pPr>
            <a:r>
              <a:rPr lang="en-US" sz="2200" b="1" i="1">
                <a:solidFill>
                  <a:schemeClr val="accent1"/>
                </a:solidFill>
                <a:latin typeface="+mn-lt"/>
              </a:rPr>
              <a:t>Long-Term Cost Savings Across Sectors</a:t>
            </a:r>
          </a:p>
          <a:p>
            <a:pPr marL="800100" indent="-342900">
              <a:lnSpc>
                <a:spcPct val="90000"/>
              </a:lnSpc>
              <a:spcBef>
                <a:spcPts val="1000"/>
              </a:spcBef>
              <a:buClr>
                <a:schemeClr val="accent1"/>
              </a:buClr>
              <a:buFont typeface="Arial" panose="020B0604020202020204" pitchFamily="34" charset="0"/>
              <a:buChar char="•"/>
              <a:defRPr/>
            </a:pPr>
            <a:r>
              <a:rPr lang="en-US" sz="2000" b="1" i="1">
                <a:solidFill>
                  <a:schemeClr val="accent1"/>
                </a:solidFill>
                <a:latin typeface="+mn-lt"/>
              </a:rPr>
              <a:t>Physical and Behavioral Health: </a:t>
            </a:r>
            <a:r>
              <a:rPr lang="en-US" sz="2000">
                <a:solidFill>
                  <a:schemeClr val="accent1"/>
                </a:solidFill>
                <a:latin typeface="+mn-lt"/>
              </a:rPr>
              <a:t>Direct relationship between the number of adverse childhood events (ACEs) and likelihood of having heart disease, cancer, and other chronic conditions</a:t>
            </a:r>
          </a:p>
          <a:p>
            <a:pPr marL="800100" indent="-342900">
              <a:lnSpc>
                <a:spcPct val="90000"/>
              </a:lnSpc>
              <a:spcBef>
                <a:spcPts val="1000"/>
              </a:spcBef>
              <a:buClr>
                <a:schemeClr val="accent1"/>
              </a:buClr>
              <a:buFont typeface="Arial" panose="020B0604020202020204" pitchFamily="34" charset="0"/>
              <a:buChar char="•"/>
              <a:defRPr/>
            </a:pPr>
            <a:r>
              <a:rPr lang="en-US" sz="2000" b="1" i="1">
                <a:solidFill>
                  <a:schemeClr val="accent1"/>
                </a:solidFill>
                <a:latin typeface="+mn-lt"/>
              </a:rPr>
              <a:t>School Readiness and Educational Attainment: </a:t>
            </a:r>
            <a:r>
              <a:rPr lang="en-US" sz="2000">
                <a:solidFill>
                  <a:schemeClr val="accent1"/>
                </a:solidFill>
                <a:latin typeface="+mn-lt"/>
              </a:rPr>
              <a:t>Strongly linked to healthy social and emotional development, and for children who experience ACEs, school readiness and educational attainment are often negatively impacted</a:t>
            </a:r>
          </a:p>
          <a:p>
            <a:pPr marL="800100" indent="-342900">
              <a:lnSpc>
                <a:spcPct val="90000"/>
              </a:lnSpc>
              <a:spcBef>
                <a:spcPts val="1000"/>
              </a:spcBef>
              <a:buClr>
                <a:schemeClr val="accent1"/>
              </a:buClr>
              <a:buFont typeface="Arial" panose="020B0604020202020204" pitchFamily="34" charset="0"/>
              <a:buChar char="•"/>
              <a:defRPr/>
            </a:pPr>
            <a:r>
              <a:rPr lang="en-US" sz="2000" b="1" i="1">
                <a:solidFill>
                  <a:schemeClr val="accent1"/>
                </a:solidFill>
                <a:latin typeface="+mn-lt"/>
              </a:rPr>
              <a:t>Juvenile Justice Involvement: </a:t>
            </a:r>
            <a:r>
              <a:rPr lang="en-US" sz="2000">
                <a:solidFill>
                  <a:schemeClr val="accent1"/>
                </a:solidFill>
                <a:latin typeface="+mn-lt"/>
              </a:rPr>
              <a:t>ACEs contribute to juvenile delinquency, increasing children’s risk of juvenile arrests and felony charges</a:t>
            </a:r>
          </a:p>
          <a:p>
            <a:pPr marL="800100" indent="-342900">
              <a:lnSpc>
                <a:spcPct val="90000"/>
              </a:lnSpc>
              <a:spcBef>
                <a:spcPts val="1000"/>
              </a:spcBef>
              <a:buClr>
                <a:schemeClr val="accent1"/>
              </a:buClr>
              <a:buFont typeface="Arial" panose="020B0604020202020204" pitchFamily="34" charset="0"/>
              <a:buChar char="•"/>
              <a:defRPr/>
            </a:pPr>
            <a:r>
              <a:rPr lang="en-US" sz="2000" b="1" i="1">
                <a:solidFill>
                  <a:schemeClr val="accent1"/>
                </a:solidFill>
                <a:latin typeface="+mn-lt"/>
              </a:rPr>
              <a:t>State Spending: </a:t>
            </a:r>
            <a:r>
              <a:rPr lang="en-US" sz="2000">
                <a:solidFill>
                  <a:schemeClr val="accent1"/>
                </a:solidFill>
                <a:latin typeface="+mn-lt"/>
              </a:rPr>
              <a:t>Failing to address infant and childhood mental health disorders in early childhood increases the need for intervention across multiple state programs over the life of a child and into adulthood</a:t>
            </a:r>
          </a:p>
        </p:txBody>
      </p:sp>
      <p:sp>
        <p:nvSpPr>
          <p:cNvPr id="6" name="Slide Number Placeholder 4">
            <a:extLst>
              <a:ext uri="{FF2B5EF4-FFF2-40B4-BE49-F238E27FC236}">
                <a16:creationId xmlns:a16="http://schemas.microsoft.com/office/drawing/2014/main" id="{C42B05EF-189A-4E00-8ED0-584DD1209243}"/>
              </a:ext>
            </a:extLst>
          </p:cNvPr>
          <p:cNvSpPr>
            <a:spLocks noGrp="1"/>
          </p:cNvSpPr>
          <p:nvPr>
            <p:ph type="sldNum" sz="quarter" idx="11"/>
          </p:nvPr>
        </p:nvSpPr>
        <p:spPr>
          <a:xfrm>
            <a:off x="474663" y="6313488"/>
            <a:ext cx="646112" cy="365125"/>
          </a:xfrm>
        </p:spPr>
        <p:txBody>
          <a:bodyPr/>
          <a:lstStyle/>
          <a:p>
            <a:pPr>
              <a:defRPr/>
            </a:pPr>
            <a:fld id="{B38423A8-DF43-49E0-9A13-FB647835CEAD}" type="slidenum">
              <a:rPr lang="en-US" altLang="en-US" smtClean="0"/>
              <a:pPr>
                <a:defRPr/>
              </a:pPr>
              <a:t>21</a:t>
            </a:fld>
            <a:endParaRPr lang="en-US" altLang="en-US"/>
          </a:p>
        </p:txBody>
      </p:sp>
      <p:sp>
        <p:nvSpPr>
          <p:cNvPr id="7" name="Footer Placeholder 2">
            <a:extLst>
              <a:ext uri="{FF2B5EF4-FFF2-40B4-BE49-F238E27FC236}">
                <a16:creationId xmlns:a16="http://schemas.microsoft.com/office/drawing/2014/main" id="{131012F5-C475-46C6-803E-05B717AE99AF}"/>
              </a:ext>
            </a:extLst>
          </p:cNvPr>
          <p:cNvSpPr txBox="1">
            <a:spLocks/>
          </p:cNvSpPr>
          <p:nvPr/>
        </p:nvSpPr>
        <p:spPr>
          <a:xfrm>
            <a:off x="4060964" y="6312451"/>
            <a:ext cx="385058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2018 HealthySteps. All rights reserved.</a:t>
            </a:r>
          </a:p>
        </p:txBody>
      </p:sp>
      <p:sp>
        <p:nvSpPr>
          <p:cNvPr id="8" name="Slide Number Placeholder 3">
            <a:extLst>
              <a:ext uri="{FF2B5EF4-FFF2-40B4-BE49-F238E27FC236}">
                <a16:creationId xmlns:a16="http://schemas.microsoft.com/office/drawing/2014/main" id="{3C99D804-7E7A-4063-9AA6-58103F10656E}"/>
              </a:ext>
            </a:extLst>
          </p:cNvPr>
          <p:cNvSpPr>
            <a:spLocks noGrp="1"/>
          </p:cNvSpPr>
          <p:nvPr>
            <p:ph type="sldNum" sz="quarter" idx="12"/>
          </p:nvPr>
        </p:nvSpPr>
        <p:spPr>
          <a:xfrm>
            <a:off x="8040756" y="6312451"/>
            <a:ext cx="646043" cy="365125"/>
          </a:xfrm>
        </p:spPr>
        <p:txBody>
          <a:bodyPr/>
          <a:lstStyle/>
          <a:p>
            <a:fld id="{91B4BA70-C109-4765-8DED-6CEBD4699AC8}" type="slidenum">
              <a:rPr lang="en-US" smtClean="0"/>
              <a:pPr/>
              <a:t>21</a:t>
            </a:fld>
            <a:endParaRPr lang="en-US"/>
          </a:p>
        </p:txBody>
      </p:sp>
    </p:spTree>
    <p:extLst>
      <p:ext uri="{BB962C8B-B14F-4D97-AF65-F5344CB8AC3E}">
        <p14:creationId xmlns:p14="http://schemas.microsoft.com/office/powerpoint/2010/main" val="1641515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Growth &amp; Scale</a:t>
            </a:r>
          </a:p>
        </p:txBody>
      </p:sp>
      <p:sp>
        <p:nvSpPr>
          <p:cNvPr id="3" name="Footer Placeholder 2"/>
          <p:cNvSpPr>
            <a:spLocks noGrp="1"/>
          </p:cNvSpPr>
          <p:nvPr>
            <p:ph type="ftr" sz="quarter" idx="3"/>
          </p:nvPr>
        </p:nvSpPr>
        <p:spPr/>
        <p:txBody>
          <a:bodyPr/>
          <a:lstStyle/>
          <a:p>
            <a:r>
              <a:rPr lang="en-US"/>
              <a:t>Copyright © 2018 HealthySteps. All rights reserved.</a:t>
            </a:r>
          </a:p>
        </p:txBody>
      </p:sp>
      <p:sp>
        <p:nvSpPr>
          <p:cNvPr id="4" name="Slide Number Placeholder 3"/>
          <p:cNvSpPr>
            <a:spLocks noGrp="1"/>
          </p:cNvSpPr>
          <p:nvPr>
            <p:ph type="sldNum" sz="quarter" idx="4"/>
          </p:nvPr>
        </p:nvSpPr>
        <p:spPr/>
        <p:txBody>
          <a:bodyPr/>
          <a:lstStyle/>
          <a:p>
            <a:fld id="{91B4BA70-C109-4765-8DED-6CEBD4699AC8}" type="slidenum">
              <a:rPr lang="en-US" smtClean="0"/>
              <a:pPr/>
              <a:t>22</a:t>
            </a:fld>
            <a:endParaRPr lang="en-US"/>
          </a:p>
        </p:txBody>
      </p:sp>
    </p:spTree>
    <p:extLst>
      <p:ext uri="{BB962C8B-B14F-4D97-AF65-F5344CB8AC3E}">
        <p14:creationId xmlns:p14="http://schemas.microsoft.com/office/powerpoint/2010/main" val="411904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HealthySteps State Presence </a:t>
            </a:r>
            <a:br>
              <a:rPr lang="en-US" altLang="en-US"/>
            </a:br>
            <a:r>
              <a:rPr lang="en-US" altLang="en-US" sz="2400"/>
              <a:t>137 Sites in 20 States, December 2018</a:t>
            </a:r>
            <a:endParaRPr lang="en-US" sz="2400">
              <a:cs typeface="Calibri"/>
            </a:endParaRPr>
          </a:p>
        </p:txBody>
      </p:sp>
      <p:sp>
        <p:nvSpPr>
          <p:cNvPr id="4" name="Footer Placeholder 3"/>
          <p:cNvSpPr>
            <a:spLocks noGrp="1"/>
          </p:cNvSpPr>
          <p:nvPr>
            <p:ph type="ftr" sz="quarter" idx="11"/>
          </p:nvPr>
        </p:nvSpPr>
        <p:spPr/>
        <p:txBody>
          <a:bodyPr/>
          <a:lstStyle/>
          <a:p>
            <a:r>
              <a:rPr lang="en-US"/>
              <a:t>Copyright © 2018 HealthySteps. All rights reserved.</a:t>
            </a:r>
          </a:p>
        </p:txBody>
      </p:sp>
      <p:sp>
        <p:nvSpPr>
          <p:cNvPr id="5" name="Slide Number Placeholder 4"/>
          <p:cNvSpPr>
            <a:spLocks noGrp="1"/>
          </p:cNvSpPr>
          <p:nvPr>
            <p:ph type="sldNum" sz="quarter" idx="12"/>
          </p:nvPr>
        </p:nvSpPr>
        <p:spPr/>
        <p:txBody>
          <a:bodyPr/>
          <a:lstStyle/>
          <a:p>
            <a:fld id="{91B4BA70-C109-4765-8DED-6CEBD4699AC8}" type="slidenum">
              <a:rPr lang="en-US" smtClean="0"/>
              <a:pPr/>
              <a:t>23</a:t>
            </a:fld>
            <a:endParaRPr lang="en-US"/>
          </a:p>
        </p:txBody>
      </p:sp>
      <p:grpSp>
        <p:nvGrpSpPr>
          <p:cNvPr id="36" name="Group 111">
            <a:extLst>
              <a:ext uri="{FF2B5EF4-FFF2-40B4-BE49-F238E27FC236}">
                <a16:creationId xmlns:a16="http://schemas.microsoft.com/office/drawing/2014/main" id="{4BB551F1-1C8D-46F1-AE5A-2D0D259F7CC8}"/>
              </a:ext>
            </a:extLst>
          </p:cNvPr>
          <p:cNvGrpSpPr>
            <a:grpSpLocks/>
          </p:cNvGrpSpPr>
          <p:nvPr/>
        </p:nvGrpSpPr>
        <p:grpSpPr bwMode="auto">
          <a:xfrm>
            <a:off x="1276187" y="1508215"/>
            <a:ext cx="6591625" cy="4804236"/>
            <a:chOff x="304800" y="844550"/>
            <a:chExt cx="8580478" cy="6678392"/>
          </a:xfrm>
        </p:grpSpPr>
        <p:sp>
          <p:nvSpPr>
            <p:cNvPr id="76" name="Freeform 44">
              <a:extLst>
                <a:ext uri="{FF2B5EF4-FFF2-40B4-BE49-F238E27FC236}">
                  <a16:creationId xmlns:a16="http://schemas.microsoft.com/office/drawing/2014/main" id="{49F1831A-D3D8-4046-BE56-2C8B245DC1DF}"/>
                </a:ext>
              </a:extLst>
            </p:cNvPr>
            <p:cNvSpPr>
              <a:spLocks noEditPoints="1"/>
            </p:cNvSpPr>
            <p:nvPr/>
          </p:nvSpPr>
          <p:spPr bwMode="auto">
            <a:xfrm>
              <a:off x="8006598" y="1837606"/>
              <a:ext cx="555884" cy="297918"/>
            </a:xfrm>
            <a:custGeom>
              <a:avLst/>
              <a:gdLst/>
              <a:ahLst/>
              <a:cxnLst>
                <a:cxn ang="0">
                  <a:pos x="329" y="100"/>
                </a:cxn>
                <a:cxn ang="0">
                  <a:pos x="298" y="74"/>
                </a:cxn>
                <a:cxn ang="0">
                  <a:pos x="291" y="79"/>
                </a:cxn>
                <a:cxn ang="0">
                  <a:pos x="305" y="81"/>
                </a:cxn>
                <a:cxn ang="0">
                  <a:pos x="324" y="100"/>
                </a:cxn>
                <a:cxn ang="0">
                  <a:pos x="289" y="124"/>
                </a:cxn>
                <a:cxn ang="0">
                  <a:pos x="258" y="105"/>
                </a:cxn>
                <a:cxn ang="0">
                  <a:pos x="241" y="76"/>
                </a:cxn>
                <a:cxn ang="0">
                  <a:pos x="211" y="74"/>
                </a:cxn>
                <a:cxn ang="0">
                  <a:pos x="220" y="41"/>
                </a:cxn>
                <a:cxn ang="0">
                  <a:pos x="234" y="24"/>
                </a:cxn>
                <a:cxn ang="0">
                  <a:pos x="230" y="19"/>
                </a:cxn>
                <a:cxn ang="0">
                  <a:pos x="215" y="19"/>
                </a:cxn>
                <a:cxn ang="0">
                  <a:pos x="206" y="0"/>
                </a:cxn>
                <a:cxn ang="0">
                  <a:pos x="187" y="15"/>
                </a:cxn>
                <a:cxn ang="0">
                  <a:pos x="171" y="38"/>
                </a:cxn>
                <a:cxn ang="0">
                  <a:pos x="133" y="50"/>
                </a:cxn>
                <a:cxn ang="0">
                  <a:pos x="95" y="64"/>
                </a:cxn>
                <a:cxn ang="0">
                  <a:pos x="62" y="74"/>
                </a:cxn>
                <a:cxn ang="0">
                  <a:pos x="36" y="83"/>
                </a:cxn>
                <a:cxn ang="0">
                  <a:pos x="10" y="90"/>
                </a:cxn>
                <a:cxn ang="0">
                  <a:pos x="3" y="116"/>
                </a:cxn>
                <a:cxn ang="0">
                  <a:pos x="3" y="150"/>
                </a:cxn>
                <a:cxn ang="0">
                  <a:pos x="5" y="183"/>
                </a:cxn>
                <a:cxn ang="0">
                  <a:pos x="24" y="180"/>
                </a:cxn>
                <a:cxn ang="0">
                  <a:pos x="45" y="173"/>
                </a:cxn>
                <a:cxn ang="0">
                  <a:pos x="69" y="166"/>
                </a:cxn>
                <a:cxn ang="0">
                  <a:pos x="74" y="166"/>
                </a:cxn>
                <a:cxn ang="0">
                  <a:pos x="104" y="154"/>
                </a:cxn>
                <a:cxn ang="0">
                  <a:pos x="137" y="145"/>
                </a:cxn>
                <a:cxn ang="0">
                  <a:pos x="159" y="138"/>
                </a:cxn>
                <a:cxn ang="0">
                  <a:pos x="182" y="128"/>
                </a:cxn>
                <a:cxn ang="0">
                  <a:pos x="197" y="131"/>
                </a:cxn>
                <a:cxn ang="0">
                  <a:pos x="206" y="145"/>
                </a:cxn>
                <a:cxn ang="0">
                  <a:pos x="215" y="152"/>
                </a:cxn>
                <a:cxn ang="0">
                  <a:pos x="227" y="150"/>
                </a:cxn>
                <a:cxn ang="0">
                  <a:pos x="237" y="180"/>
                </a:cxn>
                <a:cxn ang="0">
                  <a:pos x="268" y="138"/>
                </a:cxn>
                <a:cxn ang="0">
                  <a:pos x="277" y="157"/>
                </a:cxn>
                <a:cxn ang="0">
                  <a:pos x="296" y="138"/>
                </a:cxn>
                <a:cxn ang="0">
                  <a:pos x="334" y="116"/>
                </a:cxn>
                <a:cxn ang="0">
                  <a:pos x="277" y="183"/>
                </a:cxn>
                <a:cxn ang="0">
                  <a:pos x="298" y="173"/>
                </a:cxn>
                <a:cxn ang="0">
                  <a:pos x="348" y="164"/>
                </a:cxn>
                <a:cxn ang="0">
                  <a:pos x="341" y="164"/>
                </a:cxn>
                <a:cxn ang="0">
                  <a:pos x="343" y="173"/>
                </a:cxn>
              </a:cxnLst>
              <a:rect l="0" t="0" r="r" b="b"/>
              <a:pathLst>
                <a:path w="350" h="188">
                  <a:moveTo>
                    <a:pt x="334" y="116"/>
                  </a:moveTo>
                  <a:lnTo>
                    <a:pt x="334" y="112"/>
                  </a:lnTo>
                  <a:lnTo>
                    <a:pt x="329" y="100"/>
                  </a:lnTo>
                  <a:lnTo>
                    <a:pt x="320" y="83"/>
                  </a:lnTo>
                  <a:lnTo>
                    <a:pt x="303" y="74"/>
                  </a:lnTo>
                  <a:lnTo>
                    <a:pt x="298" y="74"/>
                  </a:lnTo>
                  <a:lnTo>
                    <a:pt x="294" y="74"/>
                  </a:lnTo>
                  <a:lnTo>
                    <a:pt x="291" y="76"/>
                  </a:lnTo>
                  <a:lnTo>
                    <a:pt x="291" y="79"/>
                  </a:lnTo>
                  <a:lnTo>
                    <a:pt x="296" y="83"/>
                  </a:lnTo>
                  <a:lnTo>
                    <a:pt x="298" y="79"/>
                  </a:lnTo>
                  <a:lnTo>
                    <a:pt x="305" y="81"/>
                  </a:lnTo>
                  <a:lnTo>
                    <a:pt x="308" y="86"/>
                  </a:lnTo>
                  <a:lnTo>
                    <a:pt x="320" y="95"/>
                  </a:lnTo>
                  <a:lnTo>
                    <a:pt x="324" y="100"/>
                  </a:lnTo>
                  <a:lnTo>
                    <a:pt x="315" y="112"/>
                  </a:lnTo>
                  <a:lnTo>
                    <a:pt x="303" y="124"/>
                  </a:lnTo>
                  <a:lnTo>
                    <a:pt x="289" y="124"/>
                  </a:lnTo>
                  <a:lnTo>
                    <a:pt x="279" y="121"/>
                  </a:lnTo>
                  <a:lnTo>
                    <a:pt x="270" y="107"/>
                  </a:lnTo>
                  <a:lnTo>
                    <a:pt x="258" y="105"/>
                  </a:lnTo>
                  <a:lnTo>
                    <a:pt x="258" y="100"/>
                  </a:lnTo>
                  <a:lnTo>
                    <a:pt x="260" y="95"/>
                  </a:lnTo>
                  <a:lnTo>
                    <a:pt x="241" y="76"/>
                  </a:lnTo>
                  <a:lnTo>
                    <a:pt x="232" y="76"/>
                  </a:lnTo>
                  <a:lnTo>
                    <a:pt x="215" y="76"/>
                  </a:lnTo>
                  <a:lnTo>
                    <a:pt x="211" y="74"/>
                  </a:lnTo>
                  <a:lnTo>
                    <a:pt x="215" y="60"/>
                  </a:lnTo>
                  <a:lnTo>
                    <a:pt x="218" y="48"/>
                  </a:lnTo>
                  <a:lnTo>
                    <a:pt x="220" y="41"/>
                  </a:lnTo>
                  <a:lnTo>
                    <a:pt x="225" y="36"/>
                  </a:lnTo>
                  <a:lnTo>
                    <a:pt x="232" y="27"/>
                  </a:lnTo>
                  <a:lnTo>
                    <a:pt x="234" y="24"/>
                  </a:lnTo>
                  <a:lnTo>
                    <a:pt x="234" y="22"/>
                  </a:lnTo>
                  <a:lnTo>
                    <a:pt x="232" y="19"/>
                  </a:lnTo>
                  <a:lnTo>
                    <a:pt x="230" y="19"/>
                  </a:lnTo>
                  <a:lnTo>
                    <a:pt x="225" y="22"/>
                  </a:lnTo>
                  <a:lnTo>
                    <a:pt x="223" y="24"/>
                  </a:lnTo>
                  <a:lnTo>
                    <a:pt x="215" y="19"/>
                  </a:lnTo>
                  <a:lnTo>
                    <a:pt x="213" y="12"/>
                  </a:lnTo>
                  <a:lnTo>
                    <a:pt x="208" y="8"/>
                  </a:lnTo>
                  <a:lnTo>
                    <a:pt x="206" y="0"/>
                  </a:lnTo>
                  <a:lnTo>
                    <a:pt x="197" y="3"/>
                  </a:lnTo>
                  <a:lnTo>
                    <a:pt x="192" y="8"/>
                  </a:lnTo>
                  <a:lnTo>
                    <a:pt x="187" y="15"/>
                  </a:lnTo>
                  <a:lnTo>
                    <a:pt x="182" y="19"/>
                  </a:lnTo>
                  <a:lnTo>
                    <a:pt x="175" y="34"/>
                  </a:lnTo>
                  <a:lnTo>
                    <a:pt x="171" y="38"/>
                  </a:lnTo>
                  <a:lnTo>
                    <a:pt x="156" y="43"/>
                  </a:lnTo>
                  <a:lnTo>
                    <a:pt x="145" y="48"/>
                  </a:lnTo>
                  <a:lnTo>
                    <a:pt x="133" y="50"/>
                  </a:lnTo>
                  <a:lnTo>
                    <a:pt x="121" y="55"/>
                  </a:lnTo>
                  <a:lnTo>
                    <a:pt x="107" y="60"/>
                  </a:lnTo>
                  <a:lnTo>
                    <a:pt x="95" y="64"/>
                  </a:lnTo>
                  <a:lnTo>
                    <a:pt x="83" y="67"/>
                  </a:lnTo>
                  <a:lnTo>
                    <a:pt x="69" y="72"/>
                  </a:lnTo>
                  <a:lnTo>
                    <a:pt x="62" y="74"/>
                  </a:lnTo>
                  <a:lnTo>
                    <a:pt x="52" y="76"/>
                  </a:lnTo>
                  <a:lnTo>
                    <a:pt x="45" y="79"/>
                  </a:lnTo>
                  <a:lnTo>
                    <a:pt x="36" y="83"/>
                  </a:lnTo>
                  <a:lnTo>
                    <a:pt x="26" y="86"/>
                  </a:lnTo>
                  <a:lnTo>
                    <a:pt x="19" y="88"/>
                  </a:lnTo>
                  <a:lnTo>
                    <a:pt x="10" y="90"/>
                  </a:lnTo>
                  <a:lnTo>
                    <a:pt x="0" y="93"/>
                  </a:lnTo>
                  <a:lnTo>
                    <a:pt x="0" y="105"/>
                  </a:lnTo>
                  <a:lnTo>
                    <a:pt x="3" y="116"/>
                  </a:lnTo>
                  <a:lnTo>
                    <a:pt x="3" y="126"/>
                  </a:lnTo>
                  <a:lnTo>
                    <a:pt x="3" y="138"/>
                  </a:lnTo>
                  <a:lnTo>
                    <a:pt x="3" y="150"/>
                  </a:lnTo>
                  <a:lnTo>
                    <a:pt x="5" y="161"/>
                  </a:lnTo>
                  <a:lnTo>
                    <a:pt x="5" y="171"/>
                  </a:lnTo>
                  <a:lnTo>
                    <a:pt x="5" y="183"/>
                  </a:lnTo>
                  <a:lnTo>
                    <a:pt x="10" y="185"/>
                  </a:lnTo>
                  <a:lnTo>
                    <a:pt x="17" y="183"/>
                  </a:lnTo>
                  <a:lnTo>
                    <a:pt x="24" y="180"/>
                  </a:lnTo>
                  <a:lnTo>
                    <a:pt x="31" y="178"/>
                  </a:lnTo>
                  <a:lnTo>
                    <a:pt x="38" y="176"/>
                  </a:lnTo>
                  <a:lnTo>
                    <a:pt x="45" y="173"/>
                  </a:lnTo>
                  <a:lnTo>
                    <a:pt x="55" y="171"/>
                  </a:lnTo>
                  <a:lnTo>
                    <a:pt x="62" y="169"/>
                  </a:lnTo>
                  <a:lnTo>
                    <a:pt x="69" y="166"/>
                  </a:lnTo>
                  <a:lnTo>
                    <a:pt x="69" y="171"/>
                  </a:lnTo>
                  <a:lnTo>
                    <a:pt x="74" y="169"/>
                  </a:lnTo>
                  <a:lnTo>
                    <a:pt x="74" y="166"/>
                  </a:lnTo>
                  <a:lnTo>
                    <a:pt x="83" y="161"/>
                  </a:lnTo>
                  <a:lnTo>
                    <a:pt x="95" y="159"/>
                  </a:lnTo>
                  <a:lnTo>
                    <a:pt x="104" y="154"/>
                  </a:lnTo>
                  <a:lnTo>
                    <a:pt x="116" y="152"/>
                  </a:lnTo>
                  <a:lnTo>
                    <a:pt x="126" y="147"/>
                  </a:lnTo>
                  <a:lnTo>
                    <a:pt x="137" y="145"/>
                  </a:lnTo>
                  <a:lnTo>
                    <a:pt x="147" y="140"/>
                  </a:lnTo>
                  <a:lnTo>
                    <a:pt x="159" y="138"/>
                  </a:lnTo>
                  <a:lnTo>
                    <a:pt x="159" y="138"/>
                  </a:lnTo>
                  <a:lnTo>
                    <a:pt x="166" y="135"/>
                  </a:lnTo>
                  <a:lnTo>
                    <a:pt x="173" y="133"/>
                  </a:lnTo>
                  <a:lnTo>
                    <a:pt x="182" y="128"/>
                  </a:lnTo>
                  <a:lnTo>
                    <a:pt x="187" y="126"/>
                  </a:lnTo>
                  <a:lnTo>
                    <a:pt x="194" y="124"/>
                  </a:lnTo>
                  <a:lnTo>
                    <a:pt x="197" y="131"/>
                  </a:lnTo>
                  <a:lnTo>
                    <a:pt x="199" y="138"/>
                  </a:lnTo>
                  <a:lnTo>
                    <a:pt x="204" y="138"/>
                  </a:lnTo>
                  <a:lnTo>
                    <a:pt x="206" y="145"/>
                  </a:lnTo>
                  <a:lnTo>
                    <a:pt x="208" y="150"/>
                  </a:lnTo>
                  <a:lnTo>
                    <a:pt x="211" y="152"/>
                  </a:lnTo>
                  <a:lnTo>
                    <a:pt x="215" y="152"/>
                  </a:lnTo>
                  <a:lnTo>
                    <a:pt x="220" y="157"/>
                  </a:lnTo>
                  <a:lnTo>
                    <a:pt x="225" y="150"/>
                  </a:lnTo>
                  <a:lnTo>
                    <a:pt x="227" y="150"/>
                  </a:lnTo>
                  <a:lnTo>
                    <a:pt x="227" y="164"/>
                  </a:lnTo>
                  <a:lnTo>
                    <a:pt x="232" y="178"/>
                  </a:lnTo>
                  <a:lnTo>
                    <a:pt x="237" y="180"/>
                  </a:lnTo>
                  <a:lnTo>
                    <a:pt x="241" y="173"/>
                  </a:lnTo>
                  <a:lnTo>
                    <a:pt x="251" y="169"/>
                  </a:lnTo>
                  <a:lnTo>
                    <a:pt x="268" y="138"/>
                  </a:lnTo>
                  <a:lnTo>
                    <a:pt x="270" y="138"/>
                  </a:lnTo>
                  <a:lnTo>
                    <a:pt x="275" y="150"/>
                  </a:lnTo>
                  <a:lnTo>
                    <a:pt x="277" y="157"/>
                  </a:lnTo>
                  <a:lnTo>
                    <a:pt x="279" y="159"/>
                  </a:lnTo>
                  <a:lnTo>
                    <a:pt x="291" y="147"/>
                  </a:lnTo>
                  <a:lnTo>
                    <a:pt x="296" y="138"/>
                  </a:lnTo>
                  <a:lnTo>
                    <a:pt x="324" y="121"/>
                  </a:lnTo>
                  <a:lnTo>
                    <a:pt x="331" y="116"/>
                  </a:lnTo>
                  <a:lnTo>
                    <a:pt x="334" y="116"/>
                  </a:lnTo>
                  <a:close/>
                  <a:moveTo>
                    <a:pt x="286" y="166"/>
                  </a:moveTo>
                  <a:lnTo>
                    <a:pt x="282" y="169"/>
                  </a:lnTo>
                  <a:lnTo>
                    <a:pt x="277" y="183"/>
                  </a:lnTo>
                  <a:lnTo>
                    <a:pt x="272" y="185"/>
                  </a:lnTo>
                  <a:lnTo>
                    <a:pt x="277" y="188"/>
                  </a:lnTo>
                  <a:lnTo>
                    <a:pt x="298" y="173"/>
                  </a:lnTo>
                  <a:lnTo>
                    <a:pt x="296" y="169"/>
                  </a:lnTo>
                  <a:lnTo>
                    <a:pt x="286" y="166"/>
                  </a:lnTo>
                  <a:close/>
                  <a:moveTo>
                    <a:pt x="348" y="164"/>
                  </a:moveTo>
                  <a:lnTo>
                    <a:pt x="338" y="154"/>
                  </a:lnTo>
                  <a:lnTo>
                    <a:pt x="338" y="157"/>
                  </a:lnTo>
                  <a:lnTo>
                    <a:pt x="341" y="164"/>
                  </a:lnTo>
                  <a:lnTo>
                    <a:pt x="338" y="166"/>
                  </a:lnTo>
                  <a:lnTo>
                    <a:pt x="327" y="173"/>
                  </a:lnTo>
                  <a:lnTo>
                    <a:pt x="343" y="173"/>
                  </a:lnTo>
                  <a:lnTo>
                    <a:pt x="350" y="169"/>
                  </a:lnTo>
                  <a:lnTo>
                    <a:pt x="348" y="164"/>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40" name="TextBox 139">
              <a:extLst>
                <a:ext uri="{FF2B5EF4-FFF2-40B4-BE49-F238E27FC236}">
                  <a16:creationId xmlns:a16="http://schemas.microsoft.com/office/drawing/2014/main" id="{4202AA4A-804C-4023-B56F-2079A4E60BFB}"/>
                </a:ext>
              </a:extLst>
            </p:cNvPr>
            <p:cNvSpPr txBox="1"/>
            <p:nvPr/>
          </p:nvSpPr>
          <p:spPr>
            <a:xfrm>
              <a:off x="7913606" y="1921464"/>
              <a:ext cx="727403" cy="39060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Massachusetts</a:t>
              </a:r>
            </a:p>
          </p:txBody>
        </p:sp>
        <p:sp>
          <p:nvSpPr>
            <p:cNvPr id="37" name="Freeform 5">
              <a:extLst>
                <a:ext uri="{FF2B5EF4-FFF2-40B4-BE49-F238E27FC236}">
                  <a16:creationId xmlns:a16="http://schemas.microsoft.com/office/drawing/2014/main" id="{BB6C6BF0-536E-4AEA-9C79-3077C17963B7}"/>
                </a:ext>
              </a:extLst>
            </p:cNvPr>
            <p:cNvSpPr>
              <a:spLocks/>
            </p:cNvSpPr>
            <p:nvPr/>
          </p:nvSpPr>
          <p:spPr bwMode="auto">
            <a:xfrm>
              <a:off x="5003992" y="3799445"/>
              <a:ext cx="810063" cy="759136"/>
            </a:xfrm>
            <a:custGeom>
              <a:avLst/>
              <a:gdLst/>
              <a:ahLst/>
              <a:cxnLst>
                <a:cxn ang="0">
                  <a:pos x="457" y="64"/>
                </a:cxn>
                <a:cxn ang="0">
                  <a:pos x="509" y="57"/>
                </a:cxn>
                <a:cxn ang="0">
                  <a:pos x="511" y="67"/>
                </a:cxn>
                <a:cxn ang="0">
                  <a:pos x="504" y="74"/>
                </a:cxn>
                <a:cxn ang="0">
                  <a:pos x="504" y="78"/>
                </a:cxn>
                <a:cxn ang="0">
                  <a:pos x="492" y="93"/>
                </a:cxn>
                <a:cxn ang="0">
                  <a:pos x="490" y="123"/>
                </a:cxn>
                <a:cxn ang="0">
                  <a:pos x="480" y="164"/>
                </a:cxn>
                <a:cxn ang="0">
                  <a:pos x="461" y="190"/>
                </a:cxn>
                <a:cxn ang="0">
                  <a:pos x="464" y="199"/>
                </a:cxn>
                <a:cxn ang="0">
                  <a:pos x="447" y="218"/>
                </a:cxn>
                <a:cxn ang="0">
                  <a:pos x="440" y="228"/>
                </a:cxn>
                <a:cxn ang="0">
                  <a:pos x="435" y="270"/>
                </a:cxn>
                <a:cxn ang="0">
                  <a:pos x="421" y="284"/>
                </a:cxn>
                <a:cxn ang="0">
                  <a:pos x="405" y="308"/>
                </a:cxn>
                <a:cxn ang="0">
                  <a:pos x="407" y="322"/>
                </a:cxn>
                <a:cxn ang="0">
                  <a:pos x="395" y="329"/>
                </a:cxn>
                <a:cxn ang="0">
                  <a:pos x="397" y="348"/>
                </a:cxn>
                <a:cxn ang="0">
                  <a:pos x="386" y="365"/>
                </a:cxn>
                <a:cxn ang="0">
                  <a:pos x="388" y="377"/>
                </a:cxn>
                <a:cxn ang="0">
                  <a:pos x="386" y="389"/>
                </a:cxn>
                <a:cxn ang="0">
                  <a:pos x="390" y="407"/>
                </a:cxn>
                <a:cxn ang="0">
                  <a:pos x="400" y="426"/>
                </a:cxn>
                <a:cxn ang="0">
                  <a:pos x="376" y="455"/>
                </a:cxn>
                <a:cxn ang="0">
                  <a:pos x="319" y="460"/>
                </a:cxn>
                <a:cxn ang="0">
                  <a:pos x="260" y="464"/>
                </a:cxn>
                <a:cxn ang="0">
                  <a:pos x="203" y="469"/>
                </a:cxn>
                <a:cxn ang="0">
                  <a:pos x="147" y="474"/>
                </a:cxn>
                <a:cxn ang="0">
                  <a:pos x="88" y="479"/>
                </a:cxn>
                <a:cxn ang="0">
                  <a:pos x="85" y="429"/>
                </a:cxn>
                <a:cxn ang="0">
                  <a:pos x="69" y="407"/>
                </a:cxn>
                <a:cxn ang="0">
                  <a:pos x="52" y="412"/>
                </a:cxn>
                <a:cxn ang="0">
                  <a:pos x="47" y="410"/>
                </a:cxn>
                <a:cxn ang="0">
                  <a:pos x="36" y="389"/>
                </a:cxn>
                <a:cxn ang="0">
                  <a:pos x="33" y="346"/>
                </a:cxn>
                <a:cxn ang="0">
                  <a:pos x="33" y="306"/>
                </a:cxn>
                <a:cxn ang="0">
                  <a:pos x="31" y="263"/>
                </a:cxn>
                <a:cxn ang="0">
                  <a:pos x="28" y="223"/>
                </a:cxn>
                <a:cxn ang="0">
                  <a:pos x="28" y="180"/>
                </a:cxn>
                <a:cxn ang="0">
                  <a:pos x="17" y="128"/>
                </a:cxn>
                <a:cxn ang="0">
                  <a:pos x="7" y="76"/>
                </a:cxn>
                <a:cxn ang="0">
                  <a:pos x="28" y="41"/>
                </a:cxn>
                <a:cxn ang="0">
                  <a:pos x="116" y="33"/>
                </a:cxn>
                <a:cxn ang="0">
                  <a:pos x="201" y="26"/>
                </a:cxn>
                <a:cxn ang="0">
                  <a:pos x="286" y="19"/>
                </a:cxn>
                <a:cxn ang="0">
                  <a:pos x="371" y="10"/>
                </a:cxn>
                <a:cxn ang="0">
                  <a:pos x="457" y="0"/>
                </a:cxn>
                <a:cxn ang="0">
                  <a:pos x="468" y="19"/>
                </a:cxn>
                <a:cxn ang="0">
                  <a:pos x="454" y="41"/>
                </a:cxn>
              </a:cxnLst>
              <a:rect l="0" t="0" r="r" b="b"/>
              <a:pathLst>
                <a:path w="511" h="479">
                  <a:moveTo>
                    <a:pt x="447" y="52"/>
                  </a:moveTo>
                  <a:lnTo>
                    <a:pt x="440" y="67"/>
                  </a:lnTo>
                  <a:lnTo>
                    <a:pt x="457" y="64"/>
                  </a:lnTo>
                  <a:lnTo>
                    <a:pt x="473" y="62"/>
                  </a:lnTo>
                  <a:lnTo>
                    <a:pt x="490" y="59"/>
                  </a:lnTo>
                  <a:lnTo>
                    <a:pt x="509" y="57"/>
                  </a:lnTo>
                  <a:lnTo>
                    <a:pt x="509" y="59"/>
                  </a:lnTo>
                  <a:lnTo>
                    <a:pt x="511" y="64"/>
                  </a:lnTo>
                  <a:lnTo>
                    <a:pt x="511" y="67"/>
                  </a:lnTo>
                  <a:lnTo>
                    <a:pt x="511" y="69"/>
                  </a:lnTo>
                  <a:lnTo>
                    <a:pt x="506" y="71"/>
                  </a:lnTo>
                  <a:lnTo>
                    <a:pt x="504" y="74"/>
                  </a:lnTo>
                  <a:lnTo>
                    <a:pt x="504" y="74"/>
                  </a:lnTo>
                  <a:lnTo>
                    <a:pt x="504" y="76"/>
                  </a:lnTo>
                  <a:lnTo>
                    <a:pt x="504" y="78"/>
                  </a:lnTo>
                  <a:lnTo>
                    <a:pt x="506" y="81"/>
                  </a:lnTo>
                  <a:lnTo>
                    <a:pt x="504" y="83"/>
                  </a:lnTo>
                  <a:lnTo>
                    <a:pt x="492" y="93"/>
                  </a:lnTo>
                  <a:lnTo>
                    <a:pt x="490" y="102"/>
                  </a:lnTo>
                  <a:lnTo>
                    <a:pt x="492" y="112"/>
                  </a:lnTo>
                  <a:lnTo>
                    <a:pt x="490" y="123"/>
                  </a:lnTo>
                  <a:lnTo>
                    <a:pt x="480" y="135"/>
                  </a:lnTo>
                  <a:lnTo>
                    <a:pt x="478" y="149"/>
                  </a:lnTo>
                  <a:lnTo>
                    <a:pt x="480" y="164"/>
                  </a:lnTo>
                  <a:lnTo>
                    <a:pt x="475" y="175"/>
                  </a:lnTo>
                  <a:lnTo>
                    <a:pt x="466" y="185"/>
                  </a:lnTo>
                  <a:lnTo>
                    <a:pt x="461" y="190"/>
                  </a:lnTo>
                  <a:lnTo>
                    <a:pt x="461" y="192"/>
                  </a:lnTo>
                  <a:lnTo>
                    <a:pt x="464" y="194"/>
                  </a:lnTo>
                  <a:lnTo>
                    <a:pt x="464" y="199"/>
                  </a:lnTo>
                  <a:lnTo>
                    <a:pt x="461" y="204"/>
                  </a:lnTo>
                  <a:lnTo>
                    <a:pt x="452" y="211"/>
                  </a:lnTo>
                  <a:lnTo>
                    <a:pt x="447" y="218"/>
                  </a:lnTo>
                  <a:lnTo>
                    <a:pt x="447" y="223"/>
                  </a:lnTo>
                  <a:lnTo>
                    <a:pt x="445" y="228"/>
                  </a:lnTo>
                  <a:lnTo>
                    <a:pt x="440" y="228"/>
                  </a:lnTo>
                  <a:lnTo>
                    <a:pt x="438" y="237"/>
                  </a:lnTo>
                  <a:lnTo>
                    <a:pt x="438" y="258"/>
                  </a:lnTo>
                  <a:lnTo>
                    <a:pt x="435" y="270"/>
                  </a:lnTo>
                  <a:lnTo>
                    <a:pt x="426" y="273"/>
                  </a:lnTo>
                  <a:lnTo>
                    <a:pt x="421" y="277"/>
                  </a:lnTo>
                  <a:lnTo>
                    <a:pt x="421" y="284"/>
                  </a:lnTo>
                  <a:lnTo>
                    <a:pt x="416" y="291"/>
                  </a:lnTo>
                  <a:lnTo>
                    <a:pt x="409" y="301"/>
                  </a:lnTo>
                  <a:lnTo>
                    <a:pt x="405" y="308"/>
                  </a:lnTo>
                  <a:lnTo>
                    <a:pt x="409" y="315"/>
                  </a:lnTo>
                  <a:lnTo>
                    <a:pt x="409" y="318"/>
                  </a:lnTo>
                  <a:lnTo>
                    <a:pt x="407" y="322"/>
                  </a:lnTo>
                  <a:lnTo>
                    <a:pt x="397" y="327"/>
                  </a:lnTo>
                  <a:lnTo>
                    <a:pt x="395" y="327"/>
                  </a:lnTo>
                  <a:lnTo>
                    <a:pt x="395" y="329"/>
                  </a:lnTo>
                  <a:lnTo>
                    <a:pt x="397" y="334"/>
                  </a:lnTo>
                  <a:lnTo>
                    <a:pt x="397" y="339"/>
                  </a:lnTo>
                  <a:lnTo>
                    <a:pt x="397" y="348"/>
                  </a:lnTo>
                  <a:lnTo>
                    <a:pt x="395" y="353"/>
                  </a:lnTo>
                  <a:lnTo>
                    <a:pt x="393" y="355"/>
                  </a:lnTo>
                  <a:lnTo>
                    <a:pt x="386" y="365"/>
                  </a:lnTo>
                  <a:lnTo>
                    <a:pt x="383" y="370"/>
                  </a:lnTo>
                  <a:lnTo>
                    <a:pt x="388" y="372"/>
                  </a:lnTo>
                  <a:lnTo>
                    <a:pt x="388" y="377"/>
                  </a:lnTo>
                  <a:lnTo>
                    <a:pt x="383" y="381"/>
                  </a:lnTo>
                  <a:lnTo>
                    <a:pt x="386" y="386"/>
                  </a:lnTo>
                  <a:lnTo>
                    <a:pt x="386" y="389"/>
                  </a:lnTo>
                  <a:lnTo>
                    <a:pt x="390" y="391"/>
                  </a:lnTo>
                  <a:lnTo>
                    <a:pt x="393" y="398"/>
                  </a:lnTo>
                  <a:lnTo>
                    <a:pt x="390" y="407"/>
                  </a:lnTo>
                  <a:lnTo>
                    <a:pt x="393" y="417"/>
                  </a:lnTo>
                  <a:lnTo>
                    <a:pt x="397" y="424"/>
                  </a:lnTo>
                  <a:lnTo>
                    <a:pt x="400" y="426"/>
                  </a:lnTo>
                  <a:lnTo>
                    <a:pt x="395" y="448"/>
                  </a:lnTo>
                  <a:lnTo>
                    <a:pt x="397" y="452"/>
                  </a:lnTo>
                  <a:lnTo>
                    <a:pt x="376" y="455"/>
                  </a:lnTo>
                  <a:lnTo>
                    <a:pt x="357" y="455"/>
                  </a:lnTo>
                  <a:lnTo>
                    <a:pt x="338" y="457"/>
                  </a:lnTo>
                  <a:lnTo>
                    <a:pt x="319" y="460"/>
                  </a:lnTo>
                  <a:lnTo>
                    <a:pt x="298" y="462"/>
                  </a:lnTo>
                  <a:lnTo>
                    <a:pt x="279" y="464"/>
                  </a:lnTo>
                  <a:lnTo>
                    <a:pt x="260" y="464"/>
                  </a:lnTo>
                  <a:lnTo>
                    <a:pt x="241" y="467"/>
                  </a:lnTo>
                  <a:lnTo>
                    <a:pt x="222" y="469"/>
                  </a:lnTo>
                  <a:lnTo>
                    <a:pt x="203" y="469"/>
                  </a:lnTo>
                  <a:lnTo>
                    <a:pt x="185" y="471"/>
                  </a:lnTo>
                  <a:lnTo>
                    <a:pt x="166" y="474"/>
                  </a:lnTo>
                  <a:lnTo>
                    <a:pt x="147" y="474"/>
                  </a:lnTo>
                  <a:lnTo>
                    <a:pt x="125" y="476"/>
                  </a:lnTo>
                  <a:lnTo>
                    <a:pt x="107" y="479"/>
                  </a:lnTo>
                  <a:lnTo>
                    <a:pt x="88" y="479"/>
                  </a:lnTo>
                  <a:lnTo>
                    <a:pt x="88" y="462"/>
                  </a:lnTo>
                  <a:lnTo>
                    <a:pt x="85" y="445"/>
                  </a:lnTo>
                  <a:lnTo>
                    <a:pt x="85" y="429"/>
                  </a:lnTo>
                  <a:lnTo>
                    <a:pt x="83" y="410"/>
                  </a:lnTo>
                  <a:lnTo>
                    <a:pt x="78" y="407"/>
                  </a:lnTo>
                  <a:lnTo>
                    <a:pt x="69" y="407"/>
                  </a:lnTo>
                  <a:lnTo>
                    <a:pt x="62" y="407"/>
                  </a:lnTo>
                  <a:lnTo>
                    <a:pt x="57" y="407"/>
                  </a:lnTo>
                  <a:lnTo>
                    <a:pt x="52" y="412"/>
                  </a:lnTo>
                  <a:lnTo>
                    <a:pt x="50" y="412"/>
                  </a:lnTo>
                  <a:lnTo>
                    <a:pt x="47" y="412"/>
                  </a:lnTo>
                  <a:lnTo>
                    <a:pt x="47" y="410"/>
                  </a:lnTo>
                  <a:lnTo>
                    <a:pt x="43" y="407"/>
                  </a:lnTo>
                  <a:lnTo>
                    <a:pt x="36" y="403"/>
                  </a:lnTo>
                  <a:lnTo>
                    <a:pt x="36" y="389"/>
                  </a:lnTo>
                  <a:lnTo>
                    <a:pt x="36" y="374"/>
                  </a:lnTo>
                  <a:lnTo>
                    <a:pt x="36" y="360"/>
                  </a:lnTo>
                  <a:lnTo>
                    <a:pt x="33" y="346"/>
                  </a:lnTo>
                  <a:lnTo>
                    <a:pt x="33" y="334"/>
                  </a:lnTo>
                  <a:lnTo>
                    <a:pt x="33" y="320"/>
                  </a:lnTo>
                  <a:lnTo>
                    <a:pt x="33" y="306"/>
                  </a:lnTo>
                  <a:lnTo>
                    <a:pt x="33" y="291"/>
                  </a:lnTo>
                  <a:lnTo>
                    <a:pt x="31" y="277"/>
                  </a:lnTo>
                  <a:lnTo>
                    <a:pt x="31" y="263"/>
                  </a:lnTo>
                  <a:lnTo>
                    <a:pt x="31" y="251"/>
                  </a:lnTo>
                  <a:lnTo>
                    <a:pt x="31" y="237"/>
                  </a:lnTo>
                  <a:lnTo>
                    <a:pt x="28" y="223"/>
                  </a:lnTo>
                  <a:lnTo>
                    <a:pt x="28" y="209"/>
                  </a:lnTo>
                  <a:lnTo>
                    <a:pt x="28" y="194"/>
                  </a:lnTo>
                  <a:lnTo>
                    <a:pt x="28" y="180"/>
                  </a:lnTo>
                  <a:lnTo>
                    <a:pt x="24" y="164"/>
                  </a:lnTo>
                  <a:lnTo>
                    <a:pt x="21" y="147"/>
                  </a:lnTo>
                  <a:lnTo>
                    <a:pt x="17" y="128"/>
                  </a:lnTo>
                  <a:lnTo>
                    <a:pt x="14" y="112"/>
                  </a:lnTo>
                  <a:lnTo>
                    <a:pt x="12" y="95"/>
                  </a:lnTo>
                  <a:lnTo>
                    <a:pt x="7" y="76"/>
                  </a:lnTo>
                  <a:lnTo>
                    <a:pt x="5" y="59"/>
                  </a:lnTo>
                  <a:lnTo>
                    <a:pt x="0" y="41"/>
                  </a:lnTo>
                  <a:lnTo>
                    <a:pt x="28" y="41"/>
                  </a:lnTo>
                  <a:lnTo>
                    <a:pt x="57" y="38"/>
                  </a:lnTo>
                  <a:lnTo>
                    <a:pt x="88" y="36"/>
                  </a:lnTo>
                  <a:lnTo>
                    <a:pt x="116" y="33"/>
                  </a:lnTo>
                  <a:lnTo>
                    <a:pt x="144" y="31"/>
                  </a:lnTo>
                  <a:lnTo>
                    <a:pt x="173" y="29"/>
                  </a:lnTo>
                  <a:lnTo>
                    <a:pt x="201" y="26"/>
                  </a:lnTo>
                  <a:lnTo>
                    <a:pt x="230" y="24"/>
                  </a:lnTo>
                  <a:lnTo>
                    <a:pt x="258" y="22"/>
                  </a:lnTo>
                  <a:lnTo>
                    <a:pt x="286" y="19"/>
                  </a:lnTo>
                  <a:lnTo>
                    <a:pt x="315" y="14"/>
                  </a:lnTo>
                  <a:lnTo>
                    <a:pt x="343" y="12"/>
                  </a:lnTo>
                  <a:lnTo>
                    <a:pt x="371" y="10"/>
                  </a:lnTo>
                  <a:lnTo>
                    <a:pt x="400" y="7"/>
                  </a:lnTo>
                  <a:lnTo>
                    <a:pt x="428" y="3"/>
                  </a:lnTo>
                  <a:lnTo>
                    <a:pt x="457" y="0"/>
                  </a:lnTo>
                  <a:lnTo>
                    <a:pt x="461" y="10"/>
                  </a:lnTo>
                  <a:lnTo>
                    <a:pt x="466" y="14"/>
                  </a:lnTo>
                  <a:lnTo>
                    <a:pt x="468" y="19"/>
                  </a:lnTo>
                  <a:lnTo>
                    <a:pt x="466" y="24"/>
                  </a:lnTo>
                  <a:lnTo>
                    <a:pt x="461" y="36"/>
                  </a:lnTo>
                  <a:lnTo>
                    <a:pt x="454" y="41"/>
                  </a:lnTo>
                  <a:lnTo>
                    <a:pt x="452" y="48"/>
                  </a:lnTo>
                  <a:lnTo>
                    <a:pt x="447" y="5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38" name="Freeform 6">
              <a:extLst>
                <a:ext uri="{FF2B5EF4-FFF2-40B4-BE49-F238E27FC236}">
                  <a16:creationId xmlns:a16="http://schemas.microsoft.com/office/drawing/2014/main" id="{7AB8E3FA-A21B-413D-AECA-9DE387F4B44D}"/>
                </a:ext>
              </a:extLst>
            </p:cNvPr>
            <p:cNvSpPr>
              <a:spLocks/>
            </p:cNvSpPr>
            <p:nvPr/>
          </p:nvSpPr>
          <p:spPr bwMode="auto">
            <a:xfrm>
              <a:off x="1606687" y="3600834"/>
              <a:ext cx="1064242" cy="1251250"/>
            </a:xfrm>
            <a:custGeom>
              <a:avLst/>
              <a:gdLst/>
              <a:ahLst/>
              <a:cxnLst>
                <a:cxn ang="0">
                  <a:pos x="657" y="206"/>
                </a:cxn>
                <a:cxn ang="0">
                  <a:pos x="648" y="296"/>
                </a:cxn>
                <a:cxn ang="0">
                  <a:pos x="641" y="386"/>
                </a:cxn>
                <a:cxn ang="0">
                  <a:pos x="631" y="473"/>
                </a:cxn>
                <a:cxn ang="0">
                  <a:pos x="622" y="563"/>
                </a:cxn>
                <a:cxn ang="0">
                  <a:pos x="615" y="653"/>
                </a:cxn>
                <a:cxn ang="0">
                  <a:pos x="605" y="743"/>
                </a:cxn>
                <a:cxn ang="0">
                  <a:pos x="577" y="786"/>
                </a:cxn>
                <a:cxn ang="0">
                  <a:pos x="501" y="776"/>
                </a:cxn>
                <a:cxn ang="0">
                  <a:pos x="423" y="767"/>
                </a:cxn>
                <a:cxn ang="0">
                  <a:pos x="335" y="736"/>
                </a:cxn>
                <a:cxn ang="0">
                  <a:pos x="238" y="686"/>
                </a:cxn>
                <a:cxn ang="0">
                  <a:pos x="141" y="632"/>
                </a:cxn>
                <a:cxn ang="0">
                  <a:pos x="47" y="580"/>
                </a:cxn>
                <a:cxn ang="0">
                  <a:pos x="4" y="544"/>
                </a:cxn>
                <a:cxn ang="0">
                  <a:pos x="16" y="528"/>
                </a:cxn>
                <a:cxn ang="0">
                  <a:pos x="30" y="528"/>
                </a:cxn>
                <a:cxn ang="0">
                  <a:pos x="42" y="516"/>
                </a:cxn>
                <a:cxn ang="0">
                  <a:pos x="45" y="499"/>
                </a:cxn>
                <a:cxn ang="0">
                  <a:pos x="30" y="485"/>
                </a:cxn>
                <a:cxn ang="0">
                  <a:pos x="28" y="450"/>
                </a:cxn>
                <a:cxn ang="0">
                  <a:pos x="35" y="440"/>
                </a:cxn>
                <a:cxn ang="0">
                  <a:pos x="47" y="428"/>
                </a:cxn>
                <a:cxn ang="0">
                  <a:pos x="56" y="409"/>
                </a:cxn>
                <a:cxn ang="0">
                  <a:pos x="61" y="383"/>
                </a:cxn>
                <a:cxn ang="0">
                  <a:pos x="82" y="355"/>
                </a:cxn>
                <a:cxn ang="0">
                  <a:pos x="108" y="341"/>
                </a:cxn>
                <a:cxn ang="0">
                  <a:pos x="108" y="338"/>
                </a:cxn>
                <a:cxn ang="0">
                  <a:pos x="92" y="319"/>
                </a:cxn>
                <a:cxn ang="0">
                  <a:pos x="87" y="305"/>
                </a:cxn>
                <a:cxn ang="0">
                  <a:pos x="85" y="298"/>
                </a:cxn>
                <a:cxn ang="0">
                  <a:pos x="68" y="255"/>
                </a:cxn>
                <a:cxn ang="0">
                  <a:pos x="71" y="244"/>
                </a:cxn>
                <a:cxn ang="0">
                  <a:pos x="78" y="182"/>
                </a:cxn>
                <a:cxn ang="0">
                  <a:pos x="80" y="163"/>
                </a:cxn>
                <a:cxn ang="0">
                  <a:pos x="80" y="149"/>
                </a:cxn>
                <a:cxn ang="0">
                  <a:pos x="82" y="125"/>
                </a:cxn>
                <a:cxn ang="0">
                  <a:pos x="78" y="113"/>
                </a:cxn>
                <a:cxn ang="0">
                  <a:pos x="87" y="102"/>
                </a:cxn>
                <a:cxn ang="0">
                  <a:pos x="104" y="99"/>
                </a:cxn>
                <a:cxn ang="0">
                  <a:pos x="123" y="106"/>
                </a:cxn>
                <a:cxn ang="0">
                  <a:pos x="130" y="121"/>
                </a:cxn>
                <a:cxn ang="0">
                  <a:pos x="141" y="116"/>
                </a:cxn>
                <a:cxn ang="0">
                  <a:pos x="151" y="104"/>
                </a:cxn>
                <a:cxn ang="0">
                  <a:pos x="167" y="0"/>
                </a:cxn>
                <a:cxn ang="0">
                  <a:pos x="231" y="12"/>
                </a:cxn>
                <a:cxn ang="0">
                  <a:pos x="293" y="21"/>
                </a:cxn>
                <a:cxn ang="0">
                  <a:pos x="357" y="31"/>
                </a:cxn>
                <a:cxn ang="0">
                  <a:pos x="418" y="40"/>
                </a:cxn>
                <a:cxn ang="0">
                  <a:pos x="482" y="47"/>
                </a:cxn>
                <a:cxn ang="0">
                  <a:pos x="544" y="57"/>
                </a:cxn>
                <a:cxn ang="0">
                  <a:pos x="607" y="64"/>
                </a:cxn>
                <a:cxn ang="0">
                  <a:pos x="671" y="71"/>
                </a:cxn>
                <a:cxn ang="0">
                  <a:pos x="662" y="161"/>
                </a:cxn>
              </a:cxnLst>
              <a:rect l="0" t="0" r="r" b="b"/>
              <a:pathLst>
                <a:path w="671" h="788">
                  <a:moveTo>
                    <a:pt x="662" y="161"/>
                  </a:moveTo>
                  <a:lnTo>
                    <a:pt x="657" y="206"/>
                  </a:lnTo>
                  <a:lnTo>
                    <a:pt x="652" y="251"/>
                  </a:lnTo>
                  <a:lnTo>
                    <a:pt x="648" y="296"/>
                  </a:lnTo>
                  <a:lnTo>
                    <a:pt x="645" y="341"/>
                  </a:lnTo>
                  <a:lnTo>
                    <a:pt x="641" y="386"/>
                  </a:lnTo>
                  <a:lnTo>
                    <a:pt x="636" y="428"/>
                  </a:lnTo>
                  <a:lnTo>
                    <a:pt x="631" y="473"/>
                  </a:lnTo>
                  <a:lnTo>
                    <a:pt x="626" y="518"/>
                  </a:lnTo>
                  <a:lnTo>
                    <a:pt x="622" y="563"/>
                  </a:lnTo>
                  <a:lnTo>
                    <a:pt x="619" y="608"/>
                  </a:lnTo>
                  <a:lnTo>
                    <a:pt x="615" y="653"/>
                  </a:lnTo>
                  <a:lnTo>
                    <a:pt x="610" y="698"/>
                  </a:lnTo>
                  <a:lnTo>
                    <a:pt x="605" y="743"/>
                  </a:lnTo>
                  <a:lnTo>
                    <a:pt x="603" y="788"/>
                  </a:lnTo>
                  <a:lnTo>
                    <a:pt x="577" y="786"/>
                  </a:lnTo>
                  <a:lnTo>
                    <a:pt x="539" y="781"/>
                  </a:lnTo>
                  <a:lnTo>
                    <a:pt x="501" y="776"/>
                  </a:lnTo>
                  <a:lnTo>
                    <a:pt x="463" y="772"/>
                  </a:lnTo>
                  <a:lnTo>
                    <a:pt x="423" y="767"/>
                  </a:lnTo>
                  <a:lnTo>
                    <a:pt x="385" y="762"/>
                  </a:lnTo>
                  <a:lnTo>
                    <a:pt x="335" y="736"/>
                  </a:lnTo>
                  <a:lnTo>
                    <a:pt x="288" y="712"/>
                  </a:lnTo>
                  <a:lnTo>
                    <a:pt x="238" y="686"/>
                  </a:lnTo>
                  <a:lnTo>
                    <a:pt x="191" y="660"/>
                  </a:lnTo>
                  <a:lnTo>
                    <a:pt x="141" y="632"/>
                  </a:lnTo>
                  <a:lnTo>
                    <a:pt x="94" y="606"/>
                  </a:lnTo>
                  <a:lnTo>
                    <a:pt x="47" y="580"/>
                  </a:lnTo>
                  <a:lnTo>
                    <a:pt x="0" y="551"/>
                  </a:lnTo>
                  <a:lnTo>
                    <a:pt x="4" y="544"/>
                  </a:lnTo>
                  <a:lnTo>
                    <a:pt x="14" y="528"/>
                  </a:lnTo>
                  <a:lnTo>
                    <a:pt x="16" y="528"/>
                  </a:lnTo>
                  <a:lnTo>
                    <a:pt x="16" y="528"/>
                  </a:lnTo>
                  <a:lnTo>
                    <a:pt x="30" y="528"/>
                  </a:lnTo>
                  <a:lnTo>
                    <a:pt x="37" y="525"/>
                  </a:lnTo>
                  <a:lnTo>
                    <a:pt x="42" y="516"/>
                  </a:lnTo>
                  <a:lnTo>
                    <a:pt x="45" y="506"/>
                  </a:lnTo>
                  <a:lnTo>
                    <a:pt x="45" y="499"/>
                  </a:lnTo>
                  <a:lnTo>
                    <a:pt x="40" y="490"/>
                  </a:lnTo>
                  <a:lnTo>
                    <a:pt x="30" y="485"/>
                  </a:lnTo>
                  <a:lnTo>
                    <a:pt x="26" y="471"/>
                  </a:lnTo>
                  <a:lnTo>
                    <a:pt x="28" y="450"/>
                  </a:lnTo>
                  <a:lnTo>
                    <a:pt x="30" y="440"/>
                  </a:lnTo>
                  <a:lnTo>
                    <a:pt x="35" y="440"/>
                  </a:lnTo>
                  <a:lnTo>
                    <a:pt x="42" y="435"/>
                  </a:lnTo>
                  <a:lnTo>
                    <a:pt x="47" y="428"/>
                  </a:lnTo>
                  <a:lnTo>
                    <a:pt x="54" y="419"/>
                  </a:lnTo>
                  <a:lnTo>
                    <a:pt x="56" y="409"/>
                  </a:lnTo>
                  <a:lnTo>
                    <a:pt x="59" y="398"/>
                  </a:lnTo>
                  <a:lnTo>
                    <a:pt x="61" y="383"/>
                  </a:lnTo>
                  <a:lnTo>
                    <a:pt x="73" y="364"/>
                  </a:lnTo>
                  <a:lnTo>
                    <a:pt x="82" y="355"/>
                  </a:lnTo>
                  <a:lnTo>
                    <a:pt x="104" y="345"/>
                  </a:lnTo>
                  <a:lnTo>
                    <a:pt x="108" y="341"/>
                  </a:lnTo>
                  <a:lnTo>
                    <a:pt x="108" y="338"/>
                  </a:lnTo>
                  <a:lnTo>
                    <a:pt x="108" y="338"/>
                  </a:lnTo>
                  <a:lnTo>
                    <a:pt x="106" y="331"/>
                  </a:lnTo>
                  <a:lnTo>
                    <a:pt x="92" y="319"/>
                  </a:lnTo>
                  <a:lnTo>
                    <a:pt x="85" y="312"/>
                  </a:lnTo>
                  <a:lnTo>
                    <a:pt x="87" y="305"/>
                  </a:lnTo>
                  <a:lnTo>
                    <a:pt x="85" y="305"/>
                  </a:lnTo>
                  <a:lnTo>
                    <a:pt x="85" y="298"/>
                  </a:lnTo>
                  <a:lnTo>
                    <a:pt x="73" y="270"/>
                  </a:lnTo>
                  <a:lnTo>
                    <a:pt x="68" y="255"/>
                  </a:lnTo>
                  <a:lnTo>
                    <a:pt x="71" y="244"/>
                  </a:lnTo>
                  <a:lnTo>
                    <a:pt x="71" y="244"/>
                  </a:lnTo>
                  <a:lnTo>
                    <a:pt x="80" y="199"/>
                  </a:lnTo>
                  <a:lnTo>
                    <a:pt x="78" y="182"/>
                  </a:lnTo>
                  <a:lnTo>
                    <a:pt x="78" y="173"/>
                  </a:lnTo>
                  <a:lnTo>
                    <a:pt x="80" y="163"/>
                  </a:lnTo>
                  <a:lnTo>
                    <a:pt x="80" y="156"/>
                  </a:lnTo>
                  <a:lnTo>
                    <a:pt x="80" y="149"/>
                  </a:lnTo>
                  <a:lnTo>
                    <a:pt x="80" y="139"/>
                  </a:lnTo>
                  <a:lnTo>
                    <a:pt x="82" y="125"/>
                  </a:lnTo>
                  <a:lnTo>
                    <a:pt x="78" y="116"/>
                  </a:lnTo>
                  <a:lnTo>
                    <a:pt x="78" y="113"/>
                  </a:lnTo>
                  <a:lnTo>
                    <a:pt x="82" y="104"/>
                  </a:lnTo>
                  <a:lnTo>
                    <a:pt x="87" y="102"/>
                  </a:lnTo>
                  <a:lnTo>
                    <a:pt x="97" y="99"/>
                  </a:lnTo>
                  <a:lnTo>
                    <a:pt x="104" y="99"/>
                  </a:lnTo>
                  <a:lnTo>
                    <a:pt x="115" y="102"/>
                  </a:lnTo>
                  <a:lnTo>
                    <a:pt x="123" y="106"/>
                  </a:lnTo>
                  <a:lnTo>
                    <a:pt x="125" y="116"/>
                  </a:lnTo>
                  <a:lnTo>
                    <a:pt x="130" y="121"/>
                  </a:lnTo>
                  <a:lnTo>
                    <a:pt x="134" y="121"/>
                  </a:lnTo>
                  <a:lnTo>
                    <a:pt x="141" y="116"/>
                  </a:lnTo>
                  <a:lnTo>
                    <a:pt x="151" y="104"/>
                  </a:lnTo>
                  <a:lnTo>
                    <a:pt x="151" y="104"/>
                  </a:lnTo>
                  <a:lnTo>
                    <a:pt x="160" y="50"/>
                  </a:lnTo>
                  <a:lnTo>
                    <a:pt x="167" y="0"/>
                  </a:lnTo>
                  <a:lnTo>
                    <a:pt x="201" y="7"/>
                  </a:lnTo>
                  <a:lnTo>
                    <a:pt x="231" y="12"/>
                  </a:lnTo>
                  <a:lnTo>
                    <a:pt x="262" y="16"/>
                  </a:lnTo>
                  <a:lnTo>
                    <a:pt x="293" y="21"/>
                  </a:lnTo>
                  <a:lnTo>
                    <a:pt x="326" y="26"/>
                  </a:lnTo>
                  <a:lnTo>
                    <a:pt x="357" y="31"/>
                  </a:lnTo>
                  <a:lnTo>
                    <a:pt x="387" y="35"/>
                  </a:lnTo>
                  <a:lnTo>
                    <a:pt x="418" y="40"/>
                  </a:lnTo>
                  <a:lnTo>
                    <a:pt x="451" y="45"/>
                  </a:lnTo>
                  <a:lnTo>
                    <a:pt x="482" y="47"/>
                  </a:lnTo>
                  <a:lnTo>
                    <a:pt x="513" y="52"/>
                  </a:lnTo>
                  <a:lnTo>
                    <a:pt x="544" y="57"/>
                  </a:lnTo>
                  <a:lnTo>
                    <a:pt x="577" y="59"/>
                  </a:lnTo>
                  <a:lnTo>
                    <a:pt x="607" y="64"/>
                  </a:lnTo>
                  <a:lnTo>
                    <a:pt x="638" y="68"/>
                  </a:lnTo>
                  <a:lnTo>
                    <a:pt x="671" y="71"/>
                  </a:lnTo>
                  <a:lnTo>
                    <a:pt x="667" y="116"/>
                  </a:lnTo>
                  <a:lnTo>
                    <a:pt x="662" y="161"/>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0" name="Freeform 7">
              <a:extLst>
                <a:ext uri="{FF2B5EF4-FFF2-40B4-BE49-F238E27FC236}">
                  <a16:creationId xmlns:a16="http://schemas.microsoft.com/office/drawing/2014/main" id="{683D98D3-336C-4EE8-B768-72E958D965D0}"/>
                </a:ext>
              </a:extLst>
            </p:cNvPr>
            <p:cNvSpPr>
              <a:spLocks/>
            </p:cNvSpPr>
            <p:nvPr/>
          </p:nvSpPr>
          <p:spPr bwMode="auto">
            <a:xfrm>
              <a:off x="2670928" y="2907901"/>
              <a:ext cx="1151033" cy="880509"/>
            </a:xfrm>
            <a:custGeom>
              <a:avLst/>
              <a:gdLst/>
              <a:ahLst/>
              <a:cxnLst>
                <a:cxn ang="0">
                  <a:pos x="0" y="507"/>
                </a:cxn>
                <a:cxn ang="0">
                  <a:pos x="5" y="443"/>
                </a:cxn>
                <a:cxn ang="0">
                  <a:pos x="12" y="381"/>
                </a:cxn>
                <a:cxn ang="0">
                  <a:pos x="19" y="317"/>
                </a:cxn>
                <a:cxn ang="0">
                  <a:pos x="26" y="254"/>
                </a:cxn>
                <a:cxn ang="0">
                  <a:pos x="31" y="190"/>
                </a:cxn>
                <a:cxn ang="0">
                  <a:pos x="38" y="128"/>
                </a:cxn>
                <a:cxn ang="0">
                  <a:pos x="45" y="64"/>
                </a:cxn>
                <a:cxn ang="0">
                  <a:pos x="52" y="0"/>
                </a:cxn>
                <a:cxn ang="0">
                  <a:pos x="111" y="7"/>
                </a:cxn>
                <a:cxn ang="0">
                  <a:pos x="173" y="12"/>
                </a:cxn>
                <a:cxn ang="0">
                  <a:pos x="232" y="19"/>
                </a:cxn>
                <a:cxn ang="0">
                  <a:pos x="291" y="24"/>
                </a:cxn>
                <a:cxn ang="0">
                  <a:pos x="353" y="29"/>
                </a:cxn>
                <a:cxn ang="0">
                  <a:pos x="412" y="31"/>
                </a:cxn>
                <a:cxn ang="0">
                  <a:pos x="473" y="36"/>
                </a:cxn>
                <a:cxn ang="0">
                  <a:pos x="532" y="38"/>
                </a:cxn>
                <a:cxn ang="0">
                  <a:pos x="580" y="40"/>
                </a:cxn>
                <a:cxn ang="0">
                  <a:pos x="629" y="43"/>
                </a:cxn>
                <a:cxn ang="0">
                  <a:pos x="677" y="45"/>
                </a:cxn>
                <a:cxn ang="0">
                  <a:pos x="724" y="45"/>
                </a:cxn>
                <a:cxn ang="0">
                  <a:pos x="724" y="78"/>
                </a:cxn>
                <a:cxn ang="0">
                  <a:pos x="722" y="109"/>
                </a:cxn>
                <a:cxn ang="0">
                  <a:pos x="722" y="140"/>
                </a:cxn>
                <a:cxn ang="0">
                  <a:pos x="722" y="173"/>
                </a:cxn>
                <a:cxn ang="0">
                  <a:pos x="719" y="220"/>
                </a:cxn>
                <a:cxn ang="0">
                  <a:pos x="719" y="268"/>
                </a:cxn>
                <a:cxn ang="0">
                  <a:pos x="719" y="315"/>
                </a:cxn>
                <a:cxn ang="0">
                  <a:pos x="717" y="362"/>
                </a:cxn>
                <a:cxn ang="0">
                  <a:pos x="717" y="412"/>
                </a:cxn>
                <a:cxn ang="0">
                  <a:pos x="715" y="459"/>
                </a:cxn>
                <a:cxn ang="0">
                  <a:pos x="715" y="507"/>
                </a:cxn>
                <a:cxn ang="0">
                  <a:pos x="715" y="554"/>
                </a:cxn>
                <a:cxn ang="0">
                  <a:pos x="663" y="552"/>
                </a:cxn>
                <a:cxn ang="0">
                  <a:pos x="613" y="552"/>
                </a:cxn>
                <a:cxn ang="0">
                  <a:pos x="537" y="547"/>
                </a:cxn>
                <a:cxn ang="0">
                  <a:pos x="459" y="545"/>
                </a:cxn>
                <a:cxn ang="0">
                  <a:pos x="383" y="540"/>
                </a:cxn>
                <a:cxn ang="0">
                  <a:pos x="305" y="535"/>
                </a:cxn>
                <a:cxn ang="0">
                  <a:pos x="230" y="528"/>
                </a:cxn>
                <a:cxn ang="0">
                  <a:pos x="152" y="521"/>
                </a:cxn>
                <a:cxn ang="0">
                  <a:pos x="76" y="514"/>
                </a:cxn>
              </a:cxnLst>
              <a:rect l="0" t="0" r="r" b="b"/>
              <a:pathLst>
                <a:path w="724" h="554">
                  <a:moveTo>
                    <a:pt x="38" y="512"/>
                  </a:moveTo>
                  <a:lnTo>
                    <a:pt x="0" y="507"/>
                  </a:lnTo>
                  <a:lnTo>
                    <a:pt x="3" y="476"/>
                  </a:lnTo>
                  <a:lnTo>
                    <a:pt x="5" y="443"/>
                  </a:lnTo>
                  <a:lnTo>
                    <a:pt x="10" y="412"/>
                  </a:lnTo>
                  <a:lnTo>
                    <a:pt x="12" y="381"/>
                  </a:lnTo>
                  <a:lnTo>
                    <a:pt x="17" y="348"/>
                  </a:lnTo>
                  <a:lnTo>
                    <a:pt x="19" y="317"/>
                  </a:lnTo>
                  <a:lnTo>
                    <a:pt x="22" y="284"/>
                  </a:lnTo>
                  <a:lnTo>
                    <a:pt x="26" y="254"/>
                  </a:lnTo>
                  <a:lnTo>
                    <a:pt x="29" y="223"/>
                  </a:lnTo>
                  <a:lnTo>
                    <a:pt x="31" y="190"/>
                  </a:lnTo>
                  <a:lnTo>
                    <a:pt x="36" y="159"/>
                  </a:lnTo>
                  <a:lnTo>
                    <a:pt x="38" y="128"/>
                  </a:lnTo>
                  <a:lnTo>
                    <a:pt x="43" y="95"/>
                  </a:lnTo>
                  <a:lnTo>
                    <a:pt x="45" y="64"/>
                  </a:lnTo>
                  <a:lnTo>
                    <a:pt x="48" y="31"/>
                  </a:lnTo>
                  <a:lnTo>
                    <a:pt x="52" y="0"/>
                  </a:lnTo>
                  <a:lnTo>
                    <a:pt x="83" y="3"/>
                  </a:lnTo>
                  <a:lnTo>
                    <a:pt x="111" y="7"/>
                  </a:lnTo>
                  <a:lnTo>
                    <a:pt x="142" y="10"/>
                  </a:lnTo>
                  <a:lnTo>
                    <a:pt x="173" y="12"/>
                  </a:lnTo>
                  <a:lnTo>
                    <a:pt x="201" y="14"/>
                  </a:lnTo>
                  <a:lnTo>
                    <a:pt x="232" y="19"/>
                  </a:lnTo>
                  <a:lnTo>
                    <a:pt x="263" y="22"/>
                  </a:lnTo>
                  <a:lnTo>
                    <a:pt x="291" y="24"/>
                  </a:lnTo>
                  <a:lnTo>
                    <a:pt x="322" y="26"/>
                  </a:lnTo>
                  <a:lnTo>
                    <a:pt x="353" y="29"/>
                  </a:lnTo>
                  <a:lnTo>
                    <a:pt x="381" y="29"/>
                  </a:lnTo>
                  <a:lnTo>
                    <a:pt x="412" y="31"/>
                  </a:lnTo>
                  <a:lnTo>
                    <a:pt x="443" y="33"/>
                  </a:lnTo>
                  <a:lnTo>
                    <a:pt x="473" y="36"/>
                  </a:lnTo>
                  <a:lnTo>
                    <a:pt x="502" y="38"/>
                  </a:lnTo>
                  <a:lnTo>
                    <a:pt x="532" y="38"/>
                  </a:lnTo>
                  <a:lnTo>
                    <a:pt x="556" y="40"/>
                  </a:lnTo>
                  <a:lnTo>
                    <a:pt x="580" y="40"/>
                  </a:lnTo>
                  <a:lnTo>
                    <a:pt x="603" y="43"/>
                  </a:lnTo>
                  <a:lnTo>
                    <a:pt x="629" y="43"/>
                  </a:lnTo>
                  <a:lnTo>
                    <a:pt x="653" y="43"/>
                  </a:lnTo>
                  <a:lnTo>
                    <a:pt x="677" y="45"/>
                  </a:lnTo>
                  <a:lnTo>
                    <a:pt x="700" y="45"/>
                  </a:lnTo>
                  <a:lnTo>
                    <a:pt x="724" y="45"/>
                  </a:lnTo>
                  <a:lnTo>
                    <a:pt x="724" y="62"/>
                  </a:lnTo>
                  <a:lnTo>
                    <a:pt x="724" y="78"/>
                  </a:lnTo>
                  <a:lnTo>
                    <a:pt x="724" y="93"/>
                  </a:lnTo>
                  <a:lnTo>
                    <a:pt x="722" y="109"/>
                  </a:lnTo>
                  <a:lnTo>
                    <a:pt x="722" y="126"/>
                  </a:lnTo>
                  <a:lnTo>
                    <a:pt x="722" y="140"/>
                  </a:lnTo>
                  <a:lnTo>
                    <a:pt x="722" y="156"/>
                  </a:lnTo>
                  <a:lnTo>
                    <a:pt x="722" y="173"/>
                  </a:lnTo>
                  <a:lnTo>
                    <a:pt x="722" y="197"/>
                  </a:lnTo>
                  <a:lnTo>
                    <a:pt x="719" y="220"/>
                  </a:lnTo>
                  <a:lnTo>
                    <a:pt x="719" y="244"/>
                  </a:lnTo>
                  <a:lnTo>
                    <a:pt x="719" y="268"/>
                  </a:lnTo>
                  <a:lnTo>
                    <a:pt x="719" y="291"/>
                  </a:lnTo>
                  <a:lnTo>
                    <a:pt x="719" y="315"/>
                  </a:lnTo>
                  <a:lnTo>
                    <a:pt x="717" y="339"/>
                  </a:lnTo>
                  <a:lnTo>
                    <a:pt x="717" y="362"/>
                  </a:lnTo>
                  <a:lnTo>
                    <a:pt x="717" y="388"/>
                  </a:lnTo>
                  <a:lnTo>
                    <a:pt x="717" y="412"/>
                  </a:lnTo>
                  <a:lnTo>
                    <a:pt x="717" y="436"/>
                  </a:lnTo>
                  <a:lnTo>
                    <a:pt x="715" y="459"/>
                  </a:lnTo>
                  <a:lnTo>
                    <a:pt x="715" y="483"/>
                  </a:lnTo>
                  <a:lnTo>
                    <a:pt x="715" y="507"/>
                  </a:lnTo>
                  <a:lnTo>
                    <a:pt x="715" y="531"/>
                  </a:lnTo>
                  <a:lnTo>
                    <a:pt x="715" y="554"/>
                  </a:lnTo>
                  <a:lnTo>
                    <a:pt x="689" y="554"/>
                  </a:lnTo>
                  <a:lnTo>
                    <a:pt x="663" y="552"/>
                  </a:lnTo>
                  <a:lnTo>
                    <a:pt x="639" y="552"/>
                  </a:lnTo>
                  <a:lnTo>
                    <a:pt x="613" y="552"/>
                  </a:lnTo>
                  <a:lnTo>
                    <a:pt x="575" y="549"/>
                  </a:lnTo>
                  <a:lnTo>
                    <a:pt x="537" y="547"/>
                  </a:lnTo>
                  <a:lnTo>
                    <a:pt x="497" y="547"/>
                  </a:lnTo>
                  <a:lnTo>
                    <a:pt x="459" y="545"/>
                  </a:lnTo>
                  <a:lnTo>
                    <a:pt x="421" y="542"/>
                  </a:lnTo>
                  <a:lnTo>
                    <a:pt x="383" y="540"/>
                  </a:lnTo>
                  <a:lnTo>
                    <a:pt x="343" y="538"/>
                  </a:lnTo>
                  <a:lnTo>
                    <a:pt x="305" y="535"/>
                  </a:lnTo>
                  <a:lnTo>
                    <a:pt x="268" y="531"/>
                  </a:lnTo>
                  <a:lnTo>
                    <a:pt x="230" y="528"/>
                  </a:lnTo>
                  <a:lnTo>
                    <a:pt x="192" y="526"/>
                  </a:lnTo>
                  <a:lnTo>
                    <a:pt x="152" y="521"/>
                  </a:lnTo>
                  <a:lnTo>
                    <a:pt x="114" y="519"/>
                  </a:lnTo>
                  <a:lnTo>
                    <a:pt x="76" y="514"/>
                  </a:lnTo>
                  <a:lnTo>
                    <a:pt x="38" y="512"/>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1" name="Freeform 8">
              <a:extLst>
                <a:ext uri="{FF2B5EF4-FFF2-40B4-BE49-F238E27FC236}">
                  <a16:creationId xmlns:a16="http://schemas.microsoft.com/office/drawing/2014/main" id="{38947D73-BAD0-490A-8093-5178A433E6E0}"/>
                </a:ext>
              </a:extLst>
            </p:cNvPr>
            <p:cNvSpPr>
              <a:spLocks/>
            </p:cNvSpPr>
            <p:nvPr/>
          </p:nvSpPr>
          <p:spPr bwMode="auto">
            <a:xfrm>
              <a:off x="8023130" y="2056079"/>
              <a:ext cx="272776" cy="289089"/>
            </a:xfrm>
            <a:custGeom>
              <a:avLst/>
              <a:gdLst/>
              <a:ahLst/>
              <a:cxnLst>
                <a:cxn ang="0">
                  <a:pos x="59" y="28"/>
                </a:cxn>
                <a:cxn ang="0">
                  <a:pos x="59" y="33"/>
                </a:cxn>
                <a:cxn ang="0">
                  <a:pos x="64" y="31"/>
                </a:cxn>
                <a:cxn ang="0">
                  <a:pos x="64" y="28"/>
                </a:cxn>
                <a:cxn ang="0">
                  <a:pos x="73" y="23"/>
                </a:cxn>
                <a:cxn ang="0">
                  <a:pos x="85" y="21"/>
                </a:cxn>
                <a:cxn ang="0">
                  <a:pos x="94" y="16"/>
                </a:cxn>
                <a:cxn ang="0">
                  <a:pos x="106" y="14"/>
                </a:cxn>
                <a:cxn ang="0">
                  <a:pos x="116" y="9"/>
                </a:cxn>
                <a:cxn ang="0">
                  <a:pos x="127" y="7"/>
                </a:cxn>
                <a:cxn ang="0">
                  <a:pos x="137" y="2"/>
                </a:cxn>
                <a:cxn ang="0">
                  <a:pos x="149" y="0"/>
                </a:cxn>
                <a:cxn ang="0">
                  <a:pos x="149" y="0"/>
                </a:cxn>
                <a:cxn ang="0">
                  <a:pos x="151" y="7"/>
                </a:cxn>
                <a:cxn ang="0">
                  <a:pos x="153" y="16"/>
                </a:cxn>
                <a:cxn ang="0">
                  <a:pos x="156" y="23"/>
                </a:cxn>
                <a:cxn ang="0">
                  <a:pos x="158" y="31"/>
                </a:cxn>
                <a:cxn ang="0">
                  <a:pos x="163" y="42"/>
                </a:cxn>
                <a:cxn ang="0">
                  <a:pos x="165" y="52"/>
                </a:cxn>
                <a:cxn ang="0">
                  <a:pos x="170" y="59"/>
                </a:cxn>
                <a:cxn ang="0">
                  <a:pos x="170" y="66"/>
                </a:cxn>
                <a:cxn ang="0">
                  <a:pos x="172" y="73"/>
                </a:cxn>
                <a:cxn ang="0">
                  <a:pos x="172" y="76"/>
                </a:cxn>
                <a:cxn ang="0">
                  <a:pos x="172" y="85"/>
                </a:cxn>
                <a:cxn ang="0">
                  <a:pos x="165" y="85"/>
                </a:cxn>
                <a:cxn ang="0">
                  <a:pos x="153" y="92"/>
                </a:cxn>
                <a:cxn ang="0">
                  <a:pos x="137" y="104"/>
                </a:cxn>
                <a:cxn ang="0">
                  <a:pos x="127" y="104"/>
                </a:cxn>
                <a:cxn ang="0">
                  <a:pos x="118" y="111"/>
                </a:cxn>
                <a:cxn ang="0">
                  <a:pos x="87" y="125"/>
                </a:cxn>
                <a:cxn ang="0">
                  <a:pos x="78" y="125"/>
                </a:cxn>
                <a:cxn ang="0">
                  <a:pos x="73" y="137"/>
                </a:cxn>
                <a:cxn ang="0">
                  <a:pos x="61" y="147"/>
                </a:cxn>
                <a:cxn ang="0">
                  <a:pos x="30" y="177"/>
                </a:cxn>
                <a:cxn ang="0">
                  <a:pos x="28" y="182"/>
                </a:cxn>
                <a:cxn ang="0">
                  <a:pos x="21" y="175"/>
                </a:cxn>
                <a:cxn ang="0">
                  <a:pos x="14" y="170"/>
                </a:cxn>
                <a:cxn ang="0">
                  <a:pos x="21" y="163"/>
                </a:cxn>
                <a:cxn ang="0">
                  <a:pos x="26" y="158"/>
                </a:cxn>
                <a:cxn ang="0">
                  <a:pos x="28" y="154"/>
                </a:cxn>
                <a:cxn ang="0">
                  <a:pos x="30" y="149"/>
                </a:cxn>
                <a:cxn ang="0">
                  <a:pos x="28" y="147"/>
                </a:cxn>
                <a:cxn ang="0">
                  <a:pos x="23" y="142"/>
                </a:cxn>
                <a:cxn ang="0">
                  <a:pos x="21" y="130"/>
                </a:cxn>
                <a:cxn ang="0">
                  <a:pos x="16" y="118"/>
                </a:cxn>
                <a:cxn ang="0">
                  <a:pos x="14" y="106"/>
                </a:cxn>
                <a:cxn ang="0">
                  <a:pos x="12" y="94"/>
                </a:cxn>
                <a:cxn ang="0">
                  <a:pos x="7" y="83"/>
                </a:cxn>
                <a:cxn ang="0">
                  <a:pos x="4" y="71"/>
                </a:cxn>
                <a:cxn ang="0">
                  <a:pos x="2" y="59"/>
                </a:cxn>
                <a:cxn ang="0">
                  <a:pos x="0" y="47"/>
                </a:cxn>
                <a:cxn ang="0">
                  <a:pos x="7" y="45"/>
                </a:cxn>
                <a:cxn ang="0">
                  <a:pos x="14" y="42"/>
                </a:cxn>
                <a:cxn ang="0">
                  <a:pos x="21" y="40"/>
                </a:cxn>
                <a:cxn ang="0">
                  <a:pos x="28" y="38"/>
                </a:cxn>
                <a:cxn ang="0">
                  <a:pos x="35" y="35"/>
                </a:cxn>
                <a:cxn ang="0">
                  <a:pos x="45" y="33"/>
                </a:cxn>
                <a:cxn ang="0">
                  <a:pos x="52" y="31"/>
                </a:cxn>
                <a:cxn ang="0">
                  <a:pos x="59" y="28"/>
                </a:cxn>
              </a:cxnLst>
              <a:rect l="0" t="0" r="r" b="b"/>
              <a:pathLst>
                <a:path w="172" h="182">
                  <a:moveTo>
                    <a:pt x="59" y="28"/>
                  </a:moveTo>
                  <a:lnTo>
                    <a:pt x="59" y="33"/>
                  </a:lnTo>
                  <a:lnTo>
                    <a:pt x="64" y="31"/>
                  </a:lnTo>
                  <a:lnTo>
                    <a:pt x="64" y="28"/>
                  </a:lnTo>
                  <a:lnTo>
                    <a:pt x="73" y="23"/>
                  </a:lnTo>
                  <a:lnTo>
                    <a:pt x="85" y="21"/>
                  </a:lnTo>
                  <a:lnTo>
                    <a:pt x="94" y="16"/>
                  </a:lnTo>
                  <a:lnTo>
                    <a:pt x="106" y="14"/>
                  </a:lnTo>
                  <a:lnTo>
                    <a:pt x="116" y="9"/>
                  </a:lnTo>
                  <a:lnTo>
                    <a:pt x="127" y="7"/>
                  </a:lnTo>
                  <a:lnTo>
                    <a:pt x="137" y="2"/>
                  </a:lnTo>
                  <a:lnTo>
                    <a:pt x="149" y="0"/>
                  </a:lnTo>
                  <a:lnTo>
                    <a:pt x="149" y="0"/>
                  </a:lnTo>
                  <a:lnTo>
                    <a:pt x="151" y="7"/>
                  </a:lnTo>
                  <a:lnTo>
                    <a:pt x="153" y="16"/>
                  </a:lnTo>
                  <a:lnTo>
                    <a:pt x="156" y="23"/>
                  </a:lnTo>
                  <a:lnTo>
                    <a:pt x="158" y="31"/>
                  </a:lnTo>
                  <a:lnTo>
                    <a:pt x="163" y="42"/>
                  </a:lnTo>
                  <a:lnTo>
                    <a:pt x="165" y="52"/>
                  </a:lnTo>
                  <a:lnTo>
                    <a:pt x="170" y="59"/>
                  </a:lnTo>
                  <a:lnTo>
                    <a:pt x="170" y="66"/>
                  </a:lnTo>
                  <a:lnTo>
                    <a:pt x="172" y="73"/>
                  </a:lnTo>
                  <a:lnTo>
                    <a:pt x="172" y="76"/>
                  </a:lnTo>
                  <a:lnTo>
                    <a:pt x="172" y="85"/>
                  </a:lnTo>
                  <a:lnTo>
                    <a:pt x="165" y="85"/>
                  </a:lnTo>
                  <a:lnTo>
                    <a:pt x="153" y="92"/>
                  </a:lnTo>
                  <a:lnTo>
                    <a:pt x="137" y="104"/>
                  </a:lnTo>
                  <a:lnTo>
                    <a:pt x="127" y="104"/>
                  </a:lnTo>
                  <a:lnTo>
                    <a:pt x="118" y="111"/>
                  </a:lnTo>
                  <a:lnTo>
                    <a:pt x="87" y="125"/>
                  </a:lnTo>
                  <a:lnTo>
                    <a:pt x="78" y="125"/>
                  </a:lnTo>
                  <a:lnTo>
                    <a:pt x="73" y="137"/>
                  </a:lnTo>
                  <a:lnTo>
                    <a:pt x="61" y="147"/>
                  </a:lnTo>
                  <a:lnTo>
                    <a:pt x="30" y="177"/>
                  </a:lnTo>
                  <a:lnTo>
                    <a:pt x="28" y="182"/>
                  </a:lnTo>
                  <a:lnTo>
                    <a:pt x="21" y="175"/>
                  </a:lnTo>
                  <a:lnTo>
                    <a:pt x="14" y="170"/>
                  </a:lnTo>
                  <a:lnTo>
                    <a:pt x="21" y="163"/>
                  </a:lnTo>
                  <a:lnTo>
                    <a:pt x="26" y="158"/>
                  </a:lnTo>
                  <a:lnTo>
                    <a:pt x="28" y="154"/>
                  </a:lnTo>
                  <a:lnTo>
                    <a:pt x="30" y="149"/>
                  </a:lnTo>
                  <a:lnTo>
                    <a:pt x="28" y="147"/>
                  </a:lnTo>
                  <a:lnTo>
                    <a:pt x="23" y="142"/>
                  </a:lnTo>
                  <a:lnTo>
                    <a:pt x="21" y="130"/>
                  </a:lnTo>
                  <a:lnTo>
                    <a:pt x="16" y="118"/>
                  </a:lnTo>
                  <a:lnTo>
                    <a:pt x="14" y="106"/>
                  </a:lnTo>
                  <a:lnTo>
                    <a:pt x="12" y="94"/>
                  </a:lnTo>
                  <a:lnTo>
                    <a:pt x="7" y="83"/>
                  </a:lnTo>
                  <a:lnTo>
                    <a:pt x="4" y="71"/>
                  </a:lnTo>
                  <a:lnTo>
                    <a:pt x="2" y="59"/>
                  </a:lnTo>
                  <a:lnTo>
                    <a:pt x="0" y="47"/>
                  </a:lnTo>
                  <a:lnTo>
                    <a:pt x="7" y="45"/>
                  </a:lnTo>
                  <a:lnTo>
                    <a:pt x="14" y="42"/>
                  </a:lnTo>
                  <a:lnTo>
                    <a:pt x="21" y="40"/>
                  </a:lnTo>
                  <a:lnTo>
                    <a:pt x="28" y="38"/>
                  </a:lnTo>
                  <a:lnTo>
                    <a:pt x="35" y="35"/>
                  </a:lnTo>
                  <a:lnTo>
                    <a:pt x="45" y="33"/>
                  </a:lnTo>
                  <a:lnTo>
                    <a:pt x="52" y="31"/>
                  </a:lnTo>
                  <a:lnTo>
                    <a:pt x="59" y="28"/>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2" name="Freeform 9">
              <a:extLst>
                <a:ext uri="{FF2B5EF4-FFF2-40B4-BE49-F238E27FC236}">
                  <a16:creationId xmlns:a16="http://schemas.microsoft.com/office/drawing/2014/main" id="{0DB567DD-E4B8-4564-8E64-2DF0ED537531}"/>
                </a:ext>
              </a:extLst>
            </p:cNvPr>
            <p:cNvSpPr>
              <a:spLocks/>
            </p:cNvSpPr>
            <p:nvPr/>
          </p:nvSpPr>
          <p:spPr bwMode="auto">
            <a:xfrm>
              <a:off x="7673893" y="2890247"/>
              <a:ext cx="30998" cy="37515"/>
            </a:xfrm>
            <a:custGeom>
              <a:avLst/>
              <a:gdLst/>
              <a:ahLst/>
              <a:cxnLst>
                <a:cxn ang="0">
                  <a:pos x="19" y="12"/>
                </a:cxn>
                <a:cxn ang="0">
                  <a:pos x="14" y="24"/>
                </a:cxn>
                <a:cxn ang="0">
                  <a:pos x="9" y="15"/>
                </a:cxn>
                <a:cxn ang="0">
                  <a:pos x="7" y="12"/>
                </a:cxn>
                <a:cxn ang="0">
                  <a:pos x="0" y="12"/>
                </a:cxn>
                <a:cxn ang="0">
                  <a:pos x="0" y="10"/>
                </a:cxn>
                <a:cxn ang="0">
                  <a:pos x="4" y="0"/>
                </a:cxn>
                <a:cxn ang="0">
                  <a:pos x="12" y="5"/>
                </a:cxn>
                <a:cxn ang="0">
                  <a:pos x="19" y="12"/>
                </a:cxn>
              </a:cxnLst>
              <a:rect l="0" t="0" r="r" b="b"/>
              <a:pathLst>
                <a:path w="19" h="24">
                  <a:moveTo>
                    <a:pt x="19" y="12"/>
                  </a:moveTo>
                  <a:lnTo>
                    <a:pt x="14" y="24"/>
                  </a:lnTo>
                  <a:lnTo>
                    <a:pt x="9" y="15"/>
                  </a:lnTo>
                  <a:lnTo>
                    <a:pt x="7" y="12"/>
                  </a:lnTo>
                  <a:lnTo>
                    <a:pt x="0" y="12"/>
                  </a:lnTo>
                  <a:lnTo>
                    <a:pt x="0" y="10"/>
                  </a:lnTo>
                  <a:lnTo>
                    <a:pt x="4" y="0"/>
                  </a:lnTo>
                  <a:lnTo>
                    <a:pt x="12" y="5"/>
                  </a:lnTo>
                  <a:lnTo>
                    <a:pt x="19" y="1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3" name="Freeform 10">
              <a:extLst>
                <a:ext uri="{FF2B5EF4-FFF2-40B4-BE49-F238E27FC236}">
                  <a16:creationId xmlns:a16="http://schemas.microsoft.com/office/drawing/2014/main" id="{2593AB62-99B7-4482-AB87-AFC4167B9990}"/>
                </a:ext>
              </a:extLst>
            </p:cNvPr>
            <p:cNvSpPr>
              <a:spLocks/>
            </p:cNvSpPr>
            <p:nvPr/>
          </p:nvSpPr>
          <p:spPr bwMode="auto">
            <a:xfrm>
              <a:off x="7828881" y="2658533"/>
              <a:ext cx="183917" cy="280263"/>
            </a:xfrm>
            <a:custGeom>
              <a:avLst/>
              <a:gdLst/>
              <a:ahLst/>
              <a:cxnLst>
                <a:cxn ang="0">
                  <a:pos x="99" y="139"/>
                </a:cxn>
                <a:cxn ang="0">
                  <a:pos x="97" y="146"/>
                </a:cxn>
                <a:cxn ang="0">
                  <a:pos x="104" y="142"/>
                </a:cxn>
                <a:cxn ang="0">
                  <a:pos x="106" y="144"/>
                </a:cxn>
                <a:cxn ang="0">
                  <a:pos x="113" y="151"/>
                </a:cxn>
                <a:cxn ang="0">
                  <a:pos x="116" y="158"/>
                </a:cxn>
                <a:cxn ang="0">
                  <a:pos x="104" y="161"/>
                </a:cxn>
                <a:cxn ang="0">
                  <a:pos x="85" y="168"/>
                </a:cxn>
                <a:cxn ang="0">
                  <a:pos x="64" y="175"/>
                </a:cxn>
                <a:cxn ang="0">
                  <a:pos x="54" y="177"/>
                </a:cxn>
                <a:cxn ang="0">
                  <a:pos x="54" y="177"/>
                </a:cxn>
                <a:cxn ang="0">
                  <a:pos x="54" y="177"/>
                </a:cxn>
                <a:cxn ang="0">
                  <a:pos x="52" y="177"/>
                </a:cxn>
                <a:cxn ang="0">
                  <a:pos x="52" y="177"/>
                </a:cxn>
                <a:cxn ang="0">
                  <a:pos x="52" y="177"/>
                </a:cxn>
                <a:cxn ang="0">
                  <a:pos x="52" y="177"/>
                </a:cxn>
                <a:cxn ang="0">
                  <a:pos x="52" y="177"/>
                </a:cxn>
                <a:cxn ang="0">
                  <a:pos x="52" y="177"/>
                </a:cxn>
                <a:cxn ang="0">
                  <a:pos x="45" y="158"/>
                </a:cxn>
                <a:cxn ang="0">
                  <a:pos x="40" y="139"/>
                </a:cxn>
                <a:cxn ang="0">
                  <a:pos x="33" y="120"/>
                </a:cxn>
                <a:cxn ang="0">
                  <a:pos x="26" y="101"/>
                </a:cxn>
                <a:cxn ang="0">
                  <a:pos x="19" y="80"/>
                </a:cxn>
                <a:cxn ang="0">
                  <a:pos x="14" y="61"/>
                </a:cxn>
                <a:cxn ang="0">
                  <a:pos x="7" y="42"/>
                </a:cxn>
                <a:cxn ang="0">
                  <a:pos x="0" y="23"/>
                </a:cxn>
                <a:cxn ang="0">
                  <a:pos x="4" y="11"/>
                </a:cxn>
                <a:cxn ang="0">
                  <a:pos x="7" y="7"/>
                </a:cxn>
                <a:cxn ang="0">
                  <a:pos x="9" y="4"/>
                </a:cxn>
                <a:cxn ang="0">
                  <a:pos x="21" y="0"/>
                </a:cxn>
                <a:cxn ang="0">
                  <a:pos x="30" y="2"/>
                </a:cxn>
                <a:cxn ang="0">
                  <a:pos x="28" y="7"/>
                </a:cxn>
                <a:cxn ang="0">
                  <a:pos x="26" y="16"/>
                </a:cxn>
                <a:cxn ang="0">
                  <a:pos x="21" y="28"/>
                </a:cxn>
                <a:cxn ang="0">
                  <a:pos x="23" y="33"/>
                </a:cxn>
                <a:cxn ang="0">
                  <a:pos x="26" y="37"/>
                </a:cxn>
                <a:cxn ang="0">
                  <a:pos x="28" y="47"/>
                </a:cxn>
                <a:cxn ang="0">
                  <a:pos x="35" y="54"/>
                </a:cxn>
                <a:cxn ang="0">
                  <a:pos x="49" y="66"/>
                </a:cxn>
                <a:cxn ang="0">
                  <a:pos x="59" y="90"/>
                </a:cxn>
                <a:cxn ang="0">
                  <a:pos x="71" y="104"/>
                </a:cxn>
                <a:cxn ang="0">
                  <a:pos x="87" y="118"/>
                </a:cxn>
                <a:cxn ang="0">
                  <a:pos x="99" y="120"/>
                </a:cxn>
                <a:cxn ang="0">
                  <a:pos x="101" y="125"/>
                </a:cxn>
                <a:cxn ang="0">
                  <a:pos x="99" y="139"/>
                </a:cxn>
              </a:cxnLst>
              <a:rect l="0" t="0" r="r" b="b"/>
              <a:pathLst>
                <a:path w="116" h="177">
                  <a:moveTo>
                    <a:pt x="99" y="139"/>
                  </a:moveTo>
                  <a:lnTo>
                    <a:pt x="97" y="146"/>
                  </a:lnTo>
                  <a:lnTo>
                    <a:pt x="104" y="142"/>
                  </a:lnTo>
                  <a:lnTo>
                    <a:pt x="106" y="144"/>
                  </a:lnTo>
                  <a:lnTo>
                    <a:pt x="113" y="151"/>
                  </a:lnTo>
                  <a:lnTo>
                    <a:pt x="116" y="158"/>
                  </a:lnTo>
                  <a:lnTo>
                    <a:pt x="104" y="161"/>
                  </a:lnTo>
                  <a:lnTo>
                    <a:pt x="85" y="168"/>
                  </a:lnTo>
                  <a:lnTo>
                    <a:pt x="64" y="175"/>
                  </a:lnTo>
                  <a:lnTo>
                    <a:pt x="54" y="177"/>
                  </a:lnTo>
                  <a:lnTo>
                    <a:pt x="54" y="177"/>
                  </a:lnTo>
                  <a:lnTo>
                    <a:pt x="54" y="177"/>
                  </a:lnTo>
                  <a:lnTo>
                    <a:pt x="52" y="177"/>
                  </a:lnTo>
                  <a:lnTo>
                    <a:pt x="52" y="177"/>
                  </a:lnTo>
                  <a:lnTo>
                    <a:pt x="52" y="177"/>
                  </a:lnTo>
                  <a:lnTo>
                    <a:pt x="52" y="177"/>
                  </a:lnTo>
                  <a:lnTo>
                    <a:pt x="52" y="177"/>
                  </a:lnTo>
                  <a:lnTo>
                    <a:pt x="52" y="177"/>
                  </a:lnTo>
                  <a:lnTo>
                    <a:pt x="45" y="158"/>
                  </a:lnTo>
                  <a:lnTo>
                    <a:pt x="40" y="139"/>
                  </a:lnTo>
                  <a:lnTo>
                    <a:pt x="33" y="120"/>
                  </a:lnTo>
                  <a:lnTo>
                    <a:pt x="26" y="101"/>
                  </a:lnTo>
                  <a:lnTo>
                    <a:pt x="19" y="80"/>
                  </a:lnTo>
                  <a:lnTo>
                    <a:pt x="14" y="61"/>
                  </a:lnTo>
                  <a:lnTo>
                    <a:pt x="7" y="42"/>
                  </a:lnTo>
                  <a:lnTo>
                    <a:pt x="0" y="23"/>
                  </a:lnTo>
                  <a:lnTo>
                    <a:pt x="4" y="11"/>
                  </a:lnTo>
                  <a:lnTo>
                    <a:pt x="7" y="7"/>
                  </a:lnTo>
                  <a:lnTo>
                    <a:pt x="9" y="4"/>
                  </a:lnTo>
                  <a:lnTo>
                    <a:pt x="21" y="0"/>
                  </a:lnTo>
                  <a:lnTo>
                    <a:pt x="30" y="2"/>
                  </a:lnTo>
                  <a:lnTo>
                    <a:pt x="28" y="7"/>
                  </a:lnTo>
                  <a:lnTo>
                    <a:pt x="26" y="16"/>
                  </a:lnTo>
                  <a:lnTo>
                    <a:pt x="21" y="28"/>
                  </a:lnTo>
                  <a:lnTo>
                    <a:pt x="23" y="33"/>
                  </a:lnTo>
                  <a:lnTo>
                    <a:pt x="26" y="37"/>
                  </a:lnTo>
                  <a:lnTo>
                    <a:pt x="28" y="47"/>
                  </a:lnTo>
                  <a:lnTo>
                    <a:pt x="35" y="54"/>
                  </a:lnTo>
                  <a:lnTo>
                    <a:pt x="49" y="66"/>
                  </a:lnTo>
                  <a:lnTo>
                    <a:pt x="59" y="90"/>
                  </a:lnTo>
                  <a:lnTo>
                    <a:pt x="71" y="104"/>
                  </a:lnTo>
                  <a:lnTo>
                    <a:pt x="87" y="118"/>
                  </a:lnTo>
                  <a:lnTo>
                    <a:pt x="99" y="120"/>
                  </a:lnTo>
                  <a:lnTo>
                    <a:pt x="101" y="125"/>
                  </a:lnTo>
                  <a:lnTo>
                    <a:pt x="99" y="139"/>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4" name="Freeform 11">
              <a:extLst>
                <a:ext uri="{FF2B5EF4-FFF2-40B4-BE49-F238E27FC236}">
                  <a16:creationId xmlns:a16="http://schemas.microsoft.com/office/drawing/2014/main" id="{8772CB4A-91CF-41AC-B955-5A258E4C7D0F}"/>
                </a:ext>
              </a:extLst>
            </p:cNvPr>
            <p:cNvSpPr>
              <a:spLocks/>
            </p:cNvSpPr>
            <p:nvPr/>
          </p:nvSpPr>
          <p:spPr bwMode="auto">
            <a:xfrm>
              <a:off x="6502196" y="3916404"/>
              <a:ext cx="888589" cy="909198"/>
            </a:xfrm>
            <a:custGeom>
              <a:avLst/>
              <a:gdLst/>
              <a:ahLst/>
              <a:cxnLst>
                <a:cxn ang="0">
                  <a:pos x="241" y="28"/>
                </a:cxn>
                <a:cxn ang="0">
                  <a:pos x="262" y="52"/>
                </a:cxn>
                <a:cxn ang="0">
                  <a:pos x="291" y="61"/>
                </a:cxn>
                <a:cxn ang="0">
                  <a:pos x="303" y="73"/>
                </a:cxn>
                <a:cxn ang="0">
                  <a:pos x="362" y="130"/>
                </a:cxn>
                <a:cxn ang="0">
                  <a:pos x="407" y="161"/>
                </a:cxn>
                <a:cxn ang="0">
                  <a:pos x="421" y="180"/>
                </a:cxn>
                <a:cxn ang="0">
                  <a:pos x="437" y="196"/>
                </a:cxn>
                <a:cxn ang="0">
                  <a:pos x="473" y="222"/>
                </a:cxn>
                <a:cxn ang="0">
                  <a:pos x="504" y="265"/>
                </a:cxn>
                <a:cxn ang="0">
                  <a:pos x="530" y="307"/>
                </a:cxn>
                <a:cxn ang="0">
                  <a:pos x="558" y="333"/>
                </a:cxn>
                <a:cxn ang="0">
                  <a:pos x="539" y="345"/>
                </a:cxn>
                <a:cxn ang="0">
                  <a:pos x="546" y="355"/>
                </a:cxn>
                <a:cxn ang="0">
                  <a:pos x="534" y="369"/>
                </a:cxn>
                <a:cxn ang="0">
                  <a:pos x="539" y="381"/>
                </a:cxn>
                <a:cxn ang="0">
                  <a:pos x="537" y="393"/>
                </a:cxn>
                <a:cxn ang="0">
                  <a:pos x="537" y="397"/>
                </a:cxn>
                <a:cxn ang="0">
                  <a:pos x="523" y="416"/>
                </a:cxn>
                <a:cxn ang="0">
                  <a:pos x="534" y="426"/>
                </a:cxn>
                <a:cxn ang="0">
                  <a:pos x="520" y="438"/>
                </a:cxn>
                <a:cxn ang="0">
                  <a:pos x="523" y="461"/>
                </a:cxn>
                <a:cxn ang="0">
                  <a:pos x="523" y="490"/>
                </a:cxn>
                <a:cxn ang="0">
                  <a:pos x="482" y="497"/>
                </a:cxn>
                <a:cxn ang="0">
                  <a:pos x="473" y="502"/>
                </a:cxn>
                <a:cxn ang="0">
                  <a:pos x="468" y="521"/>
                </a:cxn>
                <a:cxn ang="0">
                  <a:pos x="473" y="551"/>
                </a:cxn>
                <a:cxn ang="0">
                  <a:pos x="459" y="556"/>
                </a:cxn>
                <a:cxn ang="0">
                  <a:pos x="449" y="539"/>
                </a:cxn>
                <a:cxn ang="0">
                  <a:pos x="414" y="539"/>
                </a:cxn>
                <a:cxn ang="0">
                  <a:pos x="362" y="547"/>
                </a:cxn>
                <a:cxn ang="0">
                  <a:pos x="310" y="554"/>
                </a:cxn>
                <a:cxn ang="0">
                  <a:pos x="258" y="561"/>
                </a:cxn>
                <a:cxn ang="0">
                  <a:pos x="206" y="565"/>
                </a:cxn>
                <a:cxn ang="0">
                  <a:pos x="161" y="573"/>
                </a:cxn>
                <a:cxn ang="0">
                  <a:pos x="142" y="539"/>
                </a:cxn>
                <a:cxn ang="0">
                  <a:pos x="128" y="468"/>
                </a:cxn>
                <a:cxn ang="0">
                  <a:pos x="116" y="445"/>
                </a:cxn>
                <a:cxn ang="0">
                  <a:pos x="116" y="409"/>
                </a:cxn>
                <a:cxn ang="0">
                  <a:pos x="128" y="381"/>
                </a:cxn>
                <a:cxn ang="0">
                  <a:pos x="118" y="367"/>
                </a:cxn>
                <a:cxn ang="0">
                  <a:pos x="92" y="315"/>
                </a:cxn>
                <a:cxn ang="0">
                  <a:pos x="78" y="281"/>
                </a:cxn>
                <a:cxn ang="0">
                  <a:pos x="64" y="234"/>
                </a:cxn>
                <a:cxn ang="0">
                  <a:pos x="47" y="189"/>
                </a:cxn>
                <a:cxn ang="0">
                  <a:pos x="33" y="142"/>
                </a:cxn>
                <a:cxn ang="0">
                  <a:pos x="16" y="94"/>
                </a:cxn>
                <a:cxn ang="0">
                  <a:pos x="0" y="47"/>
                </a:cxn>
                <a:cxn ang="0">
                  <a:pos x="102" y="30"/>
                </a:cxn>
                <a:cxn ang="0">
                  <a:pos x="196" y="12"/>
                </a:cxn>
                <a:cxn ang="0">
                  <a:pos x="258" y="0"/>
                </a:cxn>
              </a:cxnLst>
              <a:rect l="0" t="0" r="r" b="b"/>
              <a:pathLst>
                <a:path w="560" h="573">
                  <a:moveTo>
                    <a:pt x="258" y="0"/>
                  </a:moveTo>
                  <a:lnTo>
                    <a:pt x="253" y="9"/>
                  </a:lnTo>
                  <a:lnTo>
                    <a:pt x="241" y="28"/>
                  </a:lnTo>
                  <a:lnTo>
                    <a:pt x="239" y="40"/>
                  </a:lnTo>
                  <a:lnTo>
                    <a:pt x="260" y="52"/>
                  </a:lnTo>
                  <a:lnTo>
                    <a:pt x="262" y="52"/>
                  </a:lnTo>
                  <a:lnTo>
                    <a:pt x="274" y="59"/>
                  </a:lnTo>
                  <a:lnTo>
                    <a:pt x="284" y="61"/>
                  </a:lnTo>
                  <a:lnTo>
                    <a:pt x="291" y="61"/>
                  </a:lnTo>
                  <a:lnTo>
                    <a:pt x="298" y="64"/>
                  </a:lnTo>
                  <a:lnTo>
                    <a:pt x="303" y="73"/>
                  </a:lnTo>
                  <a:lnTo>
                    <a:pt x="303" y="73"/>
                  </a:lnTo>
                  <a:lnTo>
                    <a:pt x="333" y="111"/>
                  </a:lnTo>
                  <a:lnTo>
                    <a:pt x="333" y="111"/>
                  </a:lnTo>
                  <a:lnTo>
                    <a:pt x="362" y="130"/>
                  </a:lnTo>
                  <a:lnTo>
                    <a:pt x="374" y="137"/>
                  </a:lnTo>
                  <a:lnTo>
                    <a:pt x="381" y="146"/>
                  </a:lnTo>
                  <a:lnTo>
                    <a:pt x="407" y="161"/>
                  </a:lnTo>
                  <a:lnTo>
                    <a:pt x="414" y="168"/>
                  </a:lnTo>
                  <a:lnTo>
                    <a:pt x="416" y="175"/>
                  </a:lnTo>
                  <a:lnTo>
                    <a:pt x="421" y="180"/>
                  </a:lnTo>
                  <a:lnTo>
                    <a:pt x="426" y="182"/>
                  </a:lnTo>
                  <a:lnTo>
                    <a:pt x="430" y="187"/>
                  </a:lnTo>
                  <a:lnTo>
                    <a:pt x="437" y="196"/>
                  </a:lnTo>
                  <a:lnTo>
                    <a:pt x="447" y="203"/>
                  </a:lnTo>
                  <a:lnTo>
                    <a:pt x="461" y="208"/>
                  </a:lnTo>
                  <a:lnTo>
                    <a:pt x="473" y="222"/>
                  </a:lnTo>
                  <a:lnTo>
                    <a:pt x="485" y="246"/>
                  </a:lnTo>
                  <a:lnTo>
                    <a:pt x="494" y="260"/>
                  </a:lnTo>
                  <a:lnTo>
                    <a:pt x="504" y="265"/>
                  </a:lnTo>
                  <a:lnTo>
                    <a:pt x="520" y="284"/>
                  </a:lnTo>
                  <a:lnTo>
                    <a:pt x="527" y="296"/>
                  </a:lnTo>
                  <a:lnTo>
                    <a:pt x="530" y="307"/>
                  </a:lnTo>
                  <a:lnTo>
                    <a:pt x="537" y="315"/>
                  </a:lnTo>
                  <a:lnTo>
                    <a:pt x="560" y="322"/>
                  </a:lnTo>
                  <a:lnTo>
                    <a:pt x="558" y="333"/>
                  </a:lnTo>
                  <a:lnTo>
                    <a:pt x="546" y="343"/>
                  </a:lnTo>
                  <a:lnTo>
                    <a:pt x="541" y="343"/>
                  </a:lnTo>
                  <a:lnTo>
                    <a:pt x="539" y="345"/>
                  </a:lnTo>
                  <a:lnTo>
                    <a:pt x="541" y="350"/>
                  </a:lnTo>
                  <a:lnTo>
                    <a:pt x="546" y="352"/>
                  </a:lnTo>
                  <a:lnTo>
                    <a:pt x="546" y="355"/>
                  </a:lnTo>
                  <a:lnTo>
                    <a:pt x="544" y="360"/>
                  </a:lnTo>
                  <a:lnTo>
                    <a:pt x="537" y="364"/>
                  </a:lnTo>
                  <a:lnTo>
                    <a:pt x="534" y="369"/>
                  </a:lnTo>
                  <a:lnTo>
                    <a:pt x="537" y="374"/>
                  </a:lnTo>
                  <a:lnTo>
                    <a:pt x="539" y="376"/>
                  </a:lnTo>
                  <a:lnTo>
                    <a:pt x="539" y="381"/>
                  </a:lnTo>
                  <a:lnTo>
                    <a:pt x="532" y="386"/>
                  </a:lnTo>
                  <a:lnTo>
                    <a:pt x="532" y="390"/>
                  </a:lnTo>
                  <a:lnTo>
                    <a:pt x="537" y="393"/>
                  </a:lnTo>
                  <a:lnTo>
                    <a:pt x="539" y="390"/>
                  </a:lnTo>
                  <a:lnTo>
                    <a:pt x="541" y="390"/>
                  </a:lnTo>
                  <a:lnTo>
                    <a:pt x="537" y="397"/>
                  </a:lnTo>
                  <a:lnTo>
                    <a:pt x="534" y="405"/>
                  </a:lnTo>
                  <a:lnTo>
                    <a:pt x="532" y="414"/>
                  </a:lnTo>
                  <a:lnTo>
                    <a:pt x="523" y="416"/>
                  </a:lnTo>
                  <a:lnTo>
                    <a:pt x="525" y="419"/>
                  </a:lnTo>
                  <a:lnTo>
                    <a:pt x="530" y="421"/>
                  </a:lnTo>
                  <a:lnTo>
                    <a:pt x="534" y="426"/>
                  </a:lnTo>
                  <a:lnTo>
                    <a:pt x="530" y="440"/>
                  </a:lnTo>
                  <a:lnTo>
                    <a:pt x="525" y="440"/>
                  </a:lnTo>
                  <a:lnTo>
                    <a:pt x="520" y="438"/>
                  </a:lnTo>
                  <a:lnTo>
                    <a:pt x="520" y="447"/>
                  </a:lnTo>
                  <a:lnTo>
                    <a:pt x="523" y="452"/>
                  </a:lnTo>
                  <a:lnTo>
                    <a:pt x="523" y="461"/>
                  </a:lnTo>
                  <a:lnTo>
                    <a:pt x="520" y="476"/>
                  </a:lnTo>
                  <a:lnTo>
                    <a:pt x="520" y="480"/>
                  </a:lnTo>
                  <a:lnTo>
                    <a:pt x="523" y="490"/>
                  </a:lnTo>
                  <a:lnTo>
                    <a:pt x="525" y="497"/>
                  </a:lnTo>
                  <a:lnTo>
                    <a:pt x="506" y="502"/>
                  </a:lnTo>
                  <a:lnTo>
                    <a:pt x="482" y="497"/>
                  </a:lnTo>
                  <a:lnTo>
                    <a:pt x="475" y="497"/>
                  </a:lnTo>
                  <a:lnTo>
                    <a:pt x="475" y="497"/>
                  </a:lnTo>
                  <a:lnTo>
                    <a:pt x="473" y="502"/>
                  </a:lnTo>
                  <a:lnTo>
                    <a:pt x="468" y="504"/>
                  </a:lnTo>
                  <a:lnTo>
                    <a:pt x="468" y="511"/>
                  </a:lnTo>
                  <a:lnTo>
                    <a:pt x="468" y="521"/>
                  </a:lnTo>
                  <a:lnTo>
                    <a:pt x="473" y="532"/>
                  </a:lnTo>
                  <a:lnTo>
                    <a:pt x="473" y="542"/>
                  </a:lnTo>
                  <a:lnTo>
                    <a:pt x="473" y="551"/>
                  </a:lnTo>
                  <a:lnTo>
                    <a:pt x="468" y="556"/>
                  </a:lnTo>
                  <a:lnTo>
                    <a:pt x="461" y="558"/>
                  </a:lnTo>
                  <a:lnTo>
                    <a:pt x="459" y="556"/>
                  </a:lnTo>
                  <a:lnTo>
                    <a:pt x="456" y="554"/>
                  </a:lnTo>
                  <a:lnTo>
                    <a:pt x="454" y="547"/>
                  </a:lnTo>
                  <a:lnTo>
                    <a:pt x="449" y="539"/>
                  </a:lnTo>
                  <a:lnTo>
                    <a:pt x="449" y="535"/>
                  </a:lnTo>
                  <a:lnTo>
                    <a:pt x="433" y="537"/>
                  </a:lnTo>
                  <a:lnTo>
                    <a:pt x="414" y="539"/>
                  </a:lnTo>
                  <a:lnTo>
                    <a:pt x="397" y="542"/>
                  </a:lnTo>
                  <a:lnTo>
                    <a:pt x="381" y="544"/>
                  </a:lnTo>
                  <a:lnTo>
                    <a:pt x="362" y="547"/>
                  </a:lnTo>
                  <a:lnTo>
                    <a:pt x="345" y="549"/>
                  </a:lnTo>
                  <a:lnTo>
                    <a:pt x="329" y="551"/>
                  </a:lnTo>
                  <a:lnTo>
                    <a:pt x="310" y="554"/>
                  </a:lnTo>
                  <a:lnTo>
                    <a:pt x="293" y="556"/>
                  </a:lnTo>
                  <a:lnTo>
                    <a:pt x="277" y="558"/>
                  </a:lnTo>
                  <a:lnTo>
                    <a:pt x="258" y="561"/>
                  </a:lnTo>
                  <a:lnTo>
                    <a:pt x="241" y="563"/>
                  </a:lnTo>
                  <a:lnTo>
                    <a:pt x="224" y="565"/>
                  </a:lnTo>
                  <a:lnTo>
                    <a:pt x="206" y="565"/>
                  </a:lnTo>
                  <a:lnTo>
                    <a:pt x="189" y="568"/>
                  </a:lnTo>
                  <a:lnTo>
                    <a:pt x="172" y="570"/>
                  </a:lnTo>
                  <a:lnTo>
                    <a:pt x="161" y="573"/>
                  </a:lnTo>
                  <a:lnTo>
                    <a:pt x="161" y="568"/>
                  </a:lnTo>
                  <a:lnTo>
                    <a:pt x="149" y="549"/>
                  </a:lnTo>
                  <a:lnTo>
                    <a:pt x="142" y="539"/>
                  </a:lnTo>
                  <a:lnTo>
                    <a:pt x="135" y="525"/>
                  </a:lnTo>
                  <a:lnTo>
                    <a:pt x="128" y="504"/>
                  </a:lnTo>
                  <a:lnTo>
                    <a:pt x="128" y="468"/>
                  </a:lnTo>
                  <a:lnTo>
                    <a:pt x="123" y="461"/>
                  </a:lnTo>
                  <a:lnTo>
                    <a:pt x="123" y="461"/>
                  </a:lnTo>
                  <a:lnTo>
                    <a:pt x="116" y="445"/>
                  </a:lnTo>
                  <a:lnTo>
                    <a:pt x="113" y="431"/>
                  </a:lnTo>
                  <a:lnTo>
                    <a:pt x="116" y="409"/>
                  </a:lnTo>
                  <a:lnTo>
                    <a:pt x="116" y="409"/>
                  </a:lnTo>
                  <a:lnTo>
                    <a:pt x="118" y="395"/>
                  </a:lnTo>
                  <a:lnTo>
                    <a:pt x="120" y="388"/>
                  </a:lnTo>
                  <a:lnTo>
                    <a:pt x="128" y="381"/>
                  </a:lnTo>
                  <a:lnTo>
                    <a:pt x="128" y="376"/>
                  </a:lnTo>
                  <a:lnTo>
                    <a:pt x="120" y="374"/>
                  </a:lnTo>
                  <a:lnTo>
                    <a:pt x="118" y="367"/>
                  </a:lnTo>
                  <a:lnTo>
                    <a:pt x="118" y="362"/>
                  </a:lnTo>
                  <a:lnTo>
                    <a:pt x="113" y="348"/>
                  </a:lnTo>
                  <a:lnTo>
                    <a:pt x="92" y="315"/>
                  </a:lnTo>
                  <a:lnTo>
                    <a:pt x="87" y="303"/>
                  </a:lnTo>
                  <a:lnTo>
                    <a:pt x="85" y="298"/>
                  </a:lnTo>
                  <a:lnTo>
                    <a:pt x="78" y="281"/>
                  </a:lnTo>
                  <a:lnTo>
                    <a:pt x="73" y="265"/>
                  </a:lnTo>
                  <a:lnTo>
                    <a:pt x="68" y="251"/>
                  </a:lnTo>
                  <a:lnTo>
                    <a:pt x="64" y="234"/>
                  </a:lnTo>
                  <a:lnTo>
                    <a:pt x="59" y="220"/>
                  </a:lnTo>
                  <a:lnTo>
                    <a:pt x="52" y="203"/>
                  </a:lnTo>
                  <a:lnTo>
                    <a:pt x="47" y="189"/>
                  </a:lnTo>
                  <a:lnTo>
                    <a:pt x="42" y="172"/>
                  </a:lnTo>
                  <a:lnTo>
                    <a:pt x="38" y="156"/>
                  </a:lnTo>
                  <a:lnTo>
                    <a:pt x="33" y="142"/>
                  </a:lnTo>
                  <a:lnTo>
                    <a:pt x="26" y="125"/>
                  </a:lnTo>
                  <a:lnTo>
                    <a:pt x="21" y="111"/>
                  </a:lnTo>
                  <a:lnTo>
                    <a:pt x="16" y="94"/>
                  </a:lnTo>
                  <a:lnTo>
                    <a:pt x="12" y="78"/>
                  </a:lnTo>
                  <a:lnTo>
                    <a:pt x="5" y="64"/>
                  </a:lnTo>
                  <a:lnTo>
                    <a:pt x="0" y="47"/>
                  </a:lnTo>
                  <a:lnTo>
                    <a:pt x="33" y="42"/>
                  </a:lnTo>
                  <a:lnTo>
                    <a:pt x="68" y="38"/>
                  </a:lnTo>
                  <a:lnTo>
                    <a:pt x="102" y="30"/>
                  </a:lnTo>
                  <a:lnTo>
                    <a:pt x="135" y="26"/>
                  </a:lnTo>
                  <a:lnTo>
                    <a:pt x="165" y="19"/>
                  </a:lnTo>
                  <a:lnTo>
                    <a:pt x="196" y="12"/>
                  </a:lnTo>
                  <a:lnTo>
                    <a:pt x="227" y="7"/>
                  </a:lnTo>
                  <a:lnTo>
                    <a:pt x="258" y="0"/>
                  </a:lnTo>
                  <a:lnTo>
                    <a:pt x="258" y="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5" name="Freeform 12">
              <a:extLst>
                <a:ext uri="{FF2B5EF4-FFF2-40B4-BE49-F238E27FC236}">
                  <a16:creationId xmlns:a16="http://schemas.microsoft.com/office/drawing/2014/main" id="{6AF9F8B9-78D2-46D1-A87D-E19FCE76B80F}"/>
                </a:ext>
              </a:extLst>
            </p:cNvPr>
            <p:cNvSpPr>
              <a:spLocks/>
            </p:cNvSpPr>
            <p:nvPr/>
          </p:nvSpPr>
          <p:spPr bwMode="auto">
            <a:xfrm>
              <a:off x="7332924" y="4655680"/>
              <a:ext cx="10332" cy="50756"/>
            </a:xfrm>
            <a:custGeom>
              <a:avLst/>
              <a:gdLst/>
              <a:ahLst/>
              <a:cxnLst>
                <a:cxn ang="0">
                  <a:pos x="4" y="0"/>
                </a:cxn>
                <a:cxn ang="0">
                  <a:pos x="7" y="31"/>
                </a:cxn>
                <a:cxn ang="0">
                  <a:pos x="2" y="21"/>
                </a:cxn>
                <a:cxn ang="0">
                  <a:pos x="0" y="10"/>
                </a:cxn>
                <a:cxn ang="0">
                  <a:pos x="2" y="2"/>
                </a:cxn>
                <a:cxn ang="0">
                  <a:pos x="4" y="0"/>
                </a:cxn>
              </a:cxnLst>
              <a:rect l="0" t="0" r="r" b="b"/>
              <a:pathLst>
                <a:path w="7" h="31">
                  <a:moveTo>
                    <a:pt x="4" y="0"/>
                  </a:moveTo>
                  <a:lnTo>
                    <a:pt x="7" y="31"/>
                  </a:lnTo>
                  <a:lnTo>
                    <a:pt x="2" y="21"/>
                  </a:lnTo>
                  <a:lnTo>
                    <a:pt x="0" y="10"/>
                  </a:lnTo>
                  <a:lnTo>
                    <a:pt x="2" y="2"/>
                  </a:lnTo>
                  <a:lnTo>
                    <a:pt x="4" y="0"/>
                  </a:lnTo>
                  <a:close/>
                </a:path>
              </a:pathLst>
            </a:custGeom>
            <a:solidFill>
              <a:srgbClr val="D1E2F2"/>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6" name="Freeform 13">
              <a:extLst>
                <a:ext uri="{FF2B5EF4-FFF2-40B4-BE49-F238E27FC236}">
                  <a16:creationId xmlns:a16="http://schemas.microsoft.com/office/drawing/2014/main" id="{3FD9DA71-841B-45BD-A5CA-1BE8A4D1B722}"/>
                </a:ext>
              </a:extLst>
            </p:cNvPr>
            <p:cNvSpPr>
              <a:spLocks/>
            </p:cNvSpPr>
            <p:nvPr/>
          </p:nvSpPr>
          <p:spPr bwMode="auto">
            <a:xfrm>
              <a:off x="4629958" y="2409166"/>
              <a:ext cx="975382" cy="637762"/>
            </a:xfrm>
            <a:custGeom>
              <a:avLst/>
              <a:gdLst/>
              <a:ahLst/>
              <a:cxnLst>
                <a:cxn ang="0">
                  <a:pos x="518" y="379"/>
                </a:cxn>
                <a:cxn ang="0">
                  <a:pos x="513" y="398"/>
                </a:cxn>
                <a:cxn ang="0">
                  <a:pos x="496" y="384"/>
                </a:cxn>
                <a:cxn ang="0">
                  <a:pos x="482" y="372"/>
                </a:cxn>
                <a:cxn ang="0">
                  <a:pos x="411" y="379"/>
                </a:cxn>
                <a:cxn ang="0">
                  <a:pos x="338" y="386"/>
                </a:cxn>
                <a:cxn ang="0">
                  <a:pos x="264" y="391"/>
                </a:cxn>
                <a:cxn ang="0">
                  <a:pos x="191" y="398"/>
                </a:cxn>
                <a:cxn ang="0">
                  <a:pos x="118" y="403"/>
                </a:cxn>
                <a:cxn ang="0">
                  <a:pos x="85" y="386"/>
                </a:cxn>
                <a:cxn ang="0">
                  <a:pos x="85" y="344"/>
                </a:cxn>
                <a:cxn ang="0">
                  <a:pos x="78" y="322"/>
                </a:cxn>
                <a:cxn ang="0">
                  <a:pos x="73" y="310"/>
                </a:cxn>
                <a:cxn ang="0">
                  <a:pos x="73" y="294"/>
                </a:cxn>
                <a:cxn ang="0">
                  <a:pos x="68" y="287"/>
                </a:cxn>
                <a:cxn ang="0">
                  <a:pos x="59" y="277"/>
                </a:cxn>
                <a:cxn ang="0">
                  <a:pos x="52" y="244"/>
                </a:cxn>
                <a:cxn ang="0">
                  <a:pos x="44" y="223"/>
                </a:cxn>
                <a:cxn ang="0">
                  <a:pos x="26" y="176"/>
                </a:cxn>
                <a:cxn ang="0">
                  <a:pos x="14" y="154"/>
                </a:cxn>
                <a:cxn ang="0">
                  <a:pos x="2" y="138"/>
                </a:cxn>
                <a:cxn ang="0">
                  <a:pos x="7" y="119"/>
                </a:cxn>
                <a:cxn ang="0">
                  <a:pos x="14" y="88"/>
                </a:cxn>
                <a:cxn ang="0">
                  <a:pos x="11" y="76"/>
                </a:cxn>
                <a:cxn ang="0">
                  <a:pos x="4" y="67"/>
                </a:cxn>
                <a:cxn ang="0">
                  <a:pos x="4" y="55"/>
                </a:cxn>
                <a:cxn ang="0">
                  <a:pos x="14" y="38"/>
                </a:cxn>
                <a:cxn ang="0">
                  <a:pos x="104" y="33"/>
                </a:cxn>
                <a:cxn ang="0">
                  <a:pos x="194" y="29"/>
                </a:cxn>
                <a:cxn ang="0">
                  <a:pos x="283" y="22"/>
                </a:cxn>
                <a:cxn ang="0">
                  <a:pos x="371" y="12"/>
                </a:cxn>
                <a:cxn ang="0">
                  <a:pos x="461" y="5"/>
                </a:cxn>
                <a:cxn ang="0">
                  <a:pos x="496" y="15"/>
                </a:cxn>
                <a:cxn ang="0">
                  <a:pos x="508" y="29"/>
                </a:cxn>
                <a:cxn ang="0">
                  <a:pos x="508" y="67"/>
                </a:cxn>
                <a:cxn ang="0">
                  <a:pos x="529" y="97"/>
                </a:cxn>
                <a:cxn ang="0">
                  <a:pos x="560" y="119"/>
                </a:cxn>
                <a:cxn ang="0">
                  <a:pos x="577" y="135"/>
                </a:cxn>
                <a:cxn ang="0">
                  <a:pos x="593" y="154"/>
                </a:cxn>
                <a:cxn ang="0">
                  <a:pos x="615" y="173"/>
                </a:cxn>
                <a:cxn ang="0">
                  <a:pos x="610" y="204"/>
                </a:cxn>
                <a:cxn ang="0">
                  <a:pos x="600" y="230"/>
                </a:cxn>
                <a:cxn ang="0">
                  <a:pos x="565" y="256"/>
                </a:cxn>
                <a:cxn ang="0">
                  <a:pos x="536" y="282"/>
                </a:cxn>
                <a:cxn ang="0">
                  <a:pos x="551" y="306"/>
                </a:cxn>
                <a:cxn ang="0">
                  <a:pos x="541" y="348"/>
                </a:cxn>
              </a:cxnLst>
              <a:rect l="0" t="0" r="r" b="b"/>
              <a:pathLst>
                <a:path w="615" h="403">
                  <a:moveTo>
                    <a:pt x="532" y="363"/>
                  </a:moveTo>
                  <a:lnTo>
                    <a:pt x="520" y="370"/>
                  </a:lnTo>
                  <a:lnTo>
                    <a:pt x="518" y="379"/>
                  </a:lnTo>
                  <a:lnTo>
                    <a:pt x="520" y="391"/>
                  </a:lnTo>
                  <a:lnTo>
                    <a:pt x="518" y="396"/>
                  </a:lnTo>
                  <a:lnTo>
                    <a:pt x="513" y="398"/>
                  </a:lnTo>
                  <a:lnTo>
                    <a:pt x="506" y="393"/>
                  </a:lnTo>
                  <a:lnTo>
                    <a:pt x="503" y="389"/>
                  </a:lnTo>
                  <a:lnTo>
                    <a:pt x="496" y="384"/>
                  </a:lnTo>
                  <a:lnTo>
                    <a:pt x="494" y="381"/>
                  </a:lnTo>
                  <a:lnTo>
                    <a:pt x="489" y="379"/>
                  </a:lnTo>
                  <a:lnTo>
                    <a:pt x="482" y="372"/>
                  </a:lnTo>
                  <a:lnTo>
                    <a:pt x="458" y="374"/>
                  </a:lnTo>
                  <a:lnTo>
                    <a:pt x="435" y="377"/>
                  </a:lnTo>
                  <a:lnTo>
                    <a:pt x="411" y="379"/>
                  </a:lnTo>
                  <a:lnTo>
                    <a:pt x="385" y="381"/>
                  </a:lnTo>
                  <a:lnTo>
                    <a:pt x="361" y="384"/>
                  </a:lnTo>
                  <a:lnTo>
                    <a:pt x="338" y="386"/>
                  </a:lnTo>
                  <a:lnTo>
                    <a:pt x="314" y="389"/>
                  </a:lnTo>
                  <a:lnTo>
                    <a:pt x="288" y="389"/>
                  </a:lnTo>
                  <a:lnTo>
                    <a:pt x="264" y="391"/>
                  </a:lnTo>
                  <a:lnTo>
                    <a:pt x="241" y="393"/>
                  </a:lnTo>
                  <a:lnTo>
                    <a:pt x="217" y="396"/>
                  </a:lnTo>
                  <a:lnTo>
                    <a:pt x="191" y="398"/>
                  </a:lnTo>
                  <a:lnTo>
                    <a:pt x="167" y="398"/>
                  </a:lnTo>
                  <a:lnTo>
                    <a:pt x="144" y="400"/>
                  </a:lnTo>
                  <a:lnTo>
                    <a:pt x="118" y="403"/>
                  </a:lnTo>
                  <a:lnTo>
                    <a:pt x="94" y="403"/>
                  </a:lnTo>
                  <a:lnTo>
                    <a:pt x="89" y="393"/>
                  </a:lnTo>
                  <a:lnTo>
                    <a:pt x="85" y="386"/>
                  </a:lnTo>
                  <a:lnTo>
                    <a:pt x="87" y="381"/>
                  </a:lnTo>
                  <a:lnTo>
                    <a:pt x="87" y="367"/>
                  </a:lnTo>
                  <a:lnTo>
                    <a:pt x="85" y="344"/>
                  </a:lnTo>
                  <a:lnTo>
                    <a:pt x="80" y="329"/>
                  </a:lnTo>
                  <a:lnTo>
                    <a:pt x="78" y="327"/>
                  </a:lnTo>
                  <a:lnTo>
                    <a:pt x="78" y="322"/>
                  </a:lnTo>
                  <a:lnTo>
                    <a:pt x="80" y="318"/>
                  </a:lnTo>
                  <a:lnTo>
                    <a:pt x="78" y="313"/>
                  </a:lnTo>
                  <a:lnTo>
                    <a:pt x="73" y="310"/>
                  </a:lnTo>
                  <a:lnTo>
                    <a:pt x="73" y="306"/>
                  </a:lnTo>
                  <a:lnTo>
                    <a:pt x="73" y="299"/>
                  </a:lnTo>
                  <a:lnTo>
                    <a:pt x="73" y="294"/>
                  </a:lnTo>
                  <a:lnTo>
                    <a:pt x="68" y="294"/>
                  </a:lnTo>
                  <a:lnTo>
                    <a:pt x="68" y="292"/>
                  </a:lnTo>
                  <a:lnTo>
                    <a:pt x="68" y="287"/>
                  </a:lnTo>
                  <a:lnTo>
                    <a:pt x="66" y="284"/>
                  </a:lnTo>
                  <a:lnTo>
                    <a:pt x="61" y="284"/>
                  </a:lnTo>
                  <a:lnTo>
                    <a:pt x="59" y="277"/>
                  </a:lnTo>
                  <a:lnTo>
                    <a:pt x="59" y="261"/>
                  </a:lnTo>
                  <a:lnTo>
                    <a:pt x="56" y="249"/>
                  </a:lnTo>
                  <a:lnTo>
                    <a:pt x="52" y="244"/>
                  </a:lnTo>
                  <a:lnTo>
                    <a:pt x="49" y="237"/>
                  </a:lnTo>
                  <a:lnTo>
                    <a:pt x="49" y="232"/>
                  </a:lnTo>
                  <a:lnTo>
                    <a:pt x="44" y="223"/>
                  </a:lnTo>
                  <a:lnTo>
                    <a:pt x="35" y="211"/>
                  </a:lnTo>
                  <a:lnTo>
                    <a:pt x="28" y="194"/>
                  </a:lnTo>
                  <a:lnTo>
                    <a:pt x="26" y="176"/>
                  </a:lnTo>
                  <a:lnTo>
                    <a:pt x="18" y="164"/>
                  </a:lnTo>
                  <a:lnTo>
                    <a:pt x="16" y="164"/>
                  </a:lnTo>
                  <a:lnTo>
                    <a:pt x="14" y="154"/>
                  </a:lnTo>
                  <a:lnTo>
                    <a:pt x="9" y="149"/>
                  </a:lnTo>
                  <a:lnTo>
                    <a:pt x="9" y="145"/>
                  </a:lnTo>
                  <a:lnTo>
                    <a:pt x="2" y="138"/>
                  </a:lnTo>
                  <a:lnTo>
                    <a:pt x="0" y="133"/>
                  </a:lnTo>
                  <a:lnTo>
                    <a:pt x="2" y="128"/>
                  </a:lnTo>
                  <a:lnTo>
                    <a:pt x="7" y="119"/>
                  </a:lnTo>
                  <a:lnTo>
                    <a:pt x="9" y="105"/>
                  </a:lnTo>
                  <a:lnTo>
                    <a:pt x="11" y="95"/>
                  </a:lnTo>
                  <a:lnTo>
                    <a:pt x="14" y="88"/>
                  </a:lnTo>
                  <a:lnTo>
                    <a:pt x="14" y="86"/>
                  </a:lnTo>
                  <a:lnTo>
                    <a:pt x="14" y="81"/>
                  </a:lnTo>
                  <a:lnTo>
                    <a:pt x="11" y="76"/>
                  </a:lnTo>
                  <a:lnTo>
                    <a:pt x="4" y="71"/>
                  </a:lnTo>
                  <a:lnTo>
                    <a:pt x="4" y="71"/>
                  </a:lnTo>
                  <a:lnTo>
                    <a:pt x="4" y="67"/>
                  </a:lnTo>
                  <a:lnTo>
                    <a:pt x="7" y="62"/>
                  </a:lnTo>
                  <a:lnTo>
                    <a:pt x="7" y="60"/>
                  </a:lnTo>
                  <a:lnTo>
                    <a:pt x="4" y="55"/>
                  </a:lnTo>
                  <a:lnTo>
                    <a:pt x="2" y="48"/>
                  </a:lnTo>
                  <a:lnTo>
                    <a:pt x="0" y="38"/>
                  </a:lnTo>
                  <a:lnTo>
                    <a:pt x="14" y="38"/>
                  </a:lnTo>
                  <a:lnTo>
                    <a:pt x="42" y="36"/>
                  </a:lnTo>
                  <a:lnTo>
                    <a:pt x="73" y="36"/>
                  </a:lnTo>
                  <a:lnTo>
                    <a:pt x="104" y="33"/>
                  </a:lnTo>
                  <a:lnTo>
                    <a:pt x="132" y="31"/>
                  </a:lnTo>
                  <a:lnTo>
                    <a:pt x="163" y="29"/>
                  </a:lnTo>
                  <a:lnTo>
                    <a:pt x="194" y="29"/>
                  </a:lnTo>
                  <a:lnTo>
                    <a:pt x="222" y="26"/>
                  </a:lnTo>
                  <a:lnTo>
                    <a:pt x="253" y="24"/>
                  </a:lnTo>
                  <a:lnTo>
                    <a:pt x="283" y="22"/>
                  </a:lnTo>
                  <a:lnTo>
                    <a:pt x="312" y="19"/>
                  </a:lnTo>
                  <a:lnTo>
                    <a:pt x="343" y="17"/>
                  </a:lnTo>
                  <a:lnTo>
                    <a:pt x="371" y="12"/>
                  </a:lnTo>
                  <a:lnTo>
                    <a:pt x="402" y="10"/>
                  </a:lnTo>
                  <a:lnTo>
                    <a:pt x="432" y="7"/>
                  </a:lnTo>
                  <a:lnTo>
                    <a:pt x="461" y="5"/>
                  </a:lnTo>
                  <a:lnTo>
                    <a:pt x="492" y="0"/>
                  </a:lnTo>
                  <a:lnTo>
                    <a:pt x="494" y="10"/>
                  </a:lnTo>
                  <a:lnTo>
                    <a:pt x="496" y="15"/>
                  </a:lnTo>
                  <a:lnTo>
                    <a:pt x="499" y="19"/>
                  </a:lnTo>
                  <a:lnTo>
                    <a:pt x="506" y="22"/>
                  </a:lnTo>
                  <a:lnTo>
                    <a:pt x="508" y="29"/>
                  </a:lnTo>
                  <a:lnTo>
                    <a:pt x="506" y="38"/>
                  </a:lnTo>
                  <a:lnTo>
                    <a:pt x="506" y="50"/>
                  </a:lnTo>
                  <a:lnTo>
                    <a:pt x="508" y="67"/>
                  </a:lnTo>
                  <a:lnTo>
                    <a:pt x="513" y="78"/>
                  </a:lnTo>
                  <a:lnTo>
                    <a:pt x="518" y="90"/>
                  </a:lnTo>
                  <a:lnTo>
                    <a:pt x="529" y="97"/>
                  </a:lnTo>
                  <a:lnTo>
                    <a:pt x="546" y="102"/>
                  </a:lnTo>
                  <a:lnTo>
                    <a:pt x="555" y="109"/>
                  </a:lnTo>
                  <a:lnTo>
                    <a:pt x="560" y="119"/>
                  </a:lnTo>
                  <a:lnTo>
                    <a:pt x="560" y="121"/>
                  </a:lnTo>
                  <a:lnTo>
                    <a:pt x="567" y="128"/>
                  </a:lnTo>
                  <a:lnTo>
                    <a:pt x="577" y="135"/>
                  </a:lnTo>
                  <a:lnTo>
                    <a:pt x="584" y="142"/>
                  </a:lnTo>
                  <a:lnTo>
                    <a:pt x="586" y="149"/>
                  </a:lnTo>
                  <a:lnTo>
                    <a:pt x="593" y="154"/>
                  </a:lnTo>
                  <a:lnTo>
                    <a:pt x="605" y="161"/>
                  </a:lnTo>
                  <a:lnTo>
                    <a:pt x="612" y="168"/>
                  </a:lnTo>
                  <a:lnTo>
                    <a:pt x="615" y="173"/>
                  </a:lnTo>
                  <a:lnTo>
                    <a:pt x="615" y="183"/>
                  </a:lnTo>
                  <a:lnTo>
                    <a:pt x="615" y="194"/>
                  </a:lnTo>
                  <a:lnTo>
                    <a:pt x="610" y="204"/>
                  </a:lnTo>
                  <a:lnTo>
                    <a:pt x="605" y="211"/>
                  </a:lnTo>
                  <a:lnTo>
                    <a:pt x="603" y="218"/>
                  </a:lnTo>
                  <a:lnTo>
                    <a:pt x="600" y="230"/>
                  </a:lnTo>
                  <a:lnTo>
                    <a:pt x="593" y="239"/>
                  </a:lnTo>
                  <a:lnTo>
                    <a:pt x="581" y="249"/>
                  </a:lnTo>
                  <a:lnTo>
                    <a:pt x="565" y="256"/>
                  </a:lnTo>
                  <a:lnTo>
                    <a:pt x="548" y="261"/>
                  </a:lnTo>
                  <a:lnTo>
                    <a:pt x="539" y="270"/>
                  </a:lnTo>
                  <a:lnTo>
                    <a:pt x="536" y="282"/>
                  </a:lnTo>
                  <a:lnTo>
                    <a:pt x="539" y="292"/>
                  </a:lnTo>
                  <a:lnTo>
                    <a:pt x="546" y="296"/>
                  </a:lnTo>
                  <a:lnTo>
                    <a:pt x="551" y="306"/>
                  </a:lnTo>
                  <a:lnTo>
                    <a:pt x="553" y="313"/>
                  </a:lnTo>
                  <a:lnTo>
                    <a:pt x="548" y="327"/>
                  </a:lnTo>
                  <a:lnTo>
                    <a:pt x="541" y="348"/>
                  </a:lnTo>
                  <a:lnTo>
                    <a:pt x="532" y="363"/>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7" name="Freeform 14">
              <a:extLst>
                <a:ext uri="{FF2B5EF4-FFF2-40B4-BE49-F238E27FC236}">
                  <a16:creationId xmlns:a16="http://schemas.microsoft.com/office/drawing/2014/main" id="{9D56E136-5B00-43F6-BF92-94A899DA3F57}"/>
                </a:ext>
              </a:extLst>
            </p:cNvPr>
            <p:cNvSpPr>
              <a:spLocks/>
            </p:cNvSpPr>
            <p:nvPr/>
          </p:nvSpPr>
          <p:spPr bwMode="auto">
            <a:xfrm>
              <a:off x="1598421" y="1127019"/>
              <a:ext cx="946451" cy="1544754"/>
            </a:xfrm>
            <a:custGeom>
              <a:avLst/>
              <a:gdLst/>
              <a:ahLst/>
              <a:cxnLst>
                <a:cxn ang="0">
                  <a:pos x="326" y="322"/>
                </a:cxn>
                <a:cxn ang="0">
                  <a:pos x="331" y="336"/>
                </a:cxn>
                <a:cxn ang="0">
                  <a:pos x="352" y="339"/>
                </a:cxn>
                <a:cxn ang="0">
                  <a:pos x="343" y="358"/>
                </a:cxn>
                <a:cxn ang="0">
                  <a:pos x="331" y="395"/>
                </a:cxn>
                <a:cxn ang="0">
                  <a:pos x="326" y="417"/>
                </a:cxn>
                <a:cxn ang="0">
                  <a:pos x="319" y="438"/>
                </a:cxn>
                <a:cxn ang="0">
                  <a:pos x="312" y="464"/>
                </a:cxn>
                <a:cxn ang="0">
                  <a:pos x="324" y="485"/>
                </a:cxn>
                <a:cxn ang="0">
                  <a:pos x="338" y="481"/>
                </a:cxn>
                <a:cxn ang="0">
                  <a:pos x="359" y="464"/>
                </a:cxn>
                <a:cxn ang="0">
                  <a:pos x="374" y="478"/>
                </a:cxn>
                <a:cxn ang="0">
                  <a:pos x="376" y="492"/>
                </a:cxn>
                <a:cxn ang="0">
                  <a:pos x="383" y="533"/>
                </a:cxn>
                <a:cxn ang="0">
                  <a:pos x="392" y="556"/>
                </a:cxn>
                <a:cxn ang="0">
                  <a:pos x="390" y="578"/>
                </a:cxn>
                <a:cxn ang="0">
                  <a:pos x="411" y="590"/>
                </a:cxn>
                <a:cxn ang="0">
                  <a:pos x="418" y="616"/>
                </a:cxn>
                <a:cxn ang="0">
                  <a:pos x="428" y="642"/>
                </a:cxn>
                <a:cxn ang="0">
                  <a:pos x="437" y="642"/>
                </a:cxn>
                <a:cxn ang="0">
                  <a:pos x="475" y="644"/>
                </a:cxn>
                <a:cxn ang="0">
                  <a:pos x="487" y="635"/>
                </a:cxn>
                <a:cxn ang="0">
                  <a:pos x="530" y="642"/>
                </a:cxn>
                <a:cxn ang="0">
                  <a:pos x="560" y="644"/>
                </a:cxn>
                <a:cxn ang="0">
                  <a:pos x="565" y="625"/>
                </a:cxn>
                <a:cxn ang="0">
                  <a:pos x="577" y="625"/>
                </a:cxn>
                <a:cxn ang="0">
                  <a:pos x="591" y="653"/>
                </a:cxn>
                <a:cxn ang="0">
                  <a:pos x="589" y="715"/>
                </a:cxn>
                <a:cxn ang="0">
                  <a:pos x="577" y="795"/>
                </a:cxn>
                <a:cxn ang="0">
                  <a:pos x="567" y="874"/>
                </a:cxn>
                <a:cxn ang="0">
                  <a:pos x="556" y="952"/>
                </a:cxn>
                <a:cxn ang="0">
                  <a:pos x="501" y="966"/>
                </a:cxn>
                <a:cxn ang="0">
                  <a:pos x="433" y="954"/>
                </a:cxn>
                <a:cxn ang="0">
                  <a:pos x="362" y="945"/>
                </a:cxn>
                <a:cxn ang="0">
                  <a:pos x="293" y="933"/>
                </a:cxn>
                <a:cxn ang="0">
                  <a:pos x="172" y="912"/>
                </a:cxn>
                <a:cxn ang="0">
                  <a:pos x="35" y="883"/>
                </a:cxn>
                <a:cxn ang="0">
                  <a:pos x="16" y="793"/>
                </a:cxn>
                <a:cxn ang="0">
                  <a:pos x="40" y="679"/>
                </a:cxn>
                <a:cxn ang="0">
                  <a:pos x="59" y="623"/>
                </a:cxn>
                <a:cxn ang="0">
                  <a:pos x="66" y="604"/>
                </a:cxn>
                <a:cxn ang="0">
                  <a:pos x="45" y="580"/>
                </a:cxn>
                <a:cxn ang="0">
                  <a:pos x="90" y="516"/>
                </a:cxn>
                <a:cxn ang="0">
                  <a:pos x="142" y="431"/>
                </a:cxn>
                <a:cxn ang="0">
                  <a:pos x="116" y="384"/>
                </a:cxn>
                <a:cxn ang="0">
                  <a:pos x="118" y="358"/>
                </a:cxn>
                <a:cxn ang="0">
                  <a:pos x="116" y="322"/>
                </a:cxn>
                <a:cxn ang="0">
                  <a:pos x="130" y="260"/>
                </a:cxn>
                <a:cxn ang="0">
                  <a:pos x="146" y="180"/>
                </a:cxn>
                <a:cxn ang="0">
                  <a:pos x="163" y="102"/>
                </a:cxn>
                <a:cxn ang="0">
                  <a:pos x="182" y="21"/>
                </a:cxn>
                <a:cxn ang="0">
                  <a:pos x="267" y="19"/>
                </a:cxn>
                <a:cxn ang="0">
                  <a:pos x="241" y="142"/>
                </a:cxn>
                <a:cxn ang="0">
                  <a:pos x="258" y="185"/>
                </a:cxn>
                <a:cxn ang="0">
                  <a:pos x="258" y="211"/>
                </a:cxn>
                <a:cxn ang="0">
                  <a:pos x="253" y="218"/>
                </a:cxn>
                <a:cxn ang="0">
                  <a:pos x="279" y="246"/>
                </a:cxn>
                <a:cxn ang="0">
                  <a:pos x="307" y="296"/>
                </a:cxn>
                <a:cxn ang="0">
                  <a:pos x="317" y="322"/>
                </a:cxn>
              </a:cxnLst>
              <a:rect l="0" t="0" r="r" b="b"/>
              <a:pathLst>
                <a:path w="596" h="973">
                  <a:moveTo>
                    <a:pt x="317" y="322"/>
                  </a:moveTo>
                  <a:lnTo>
                    <a:pt x="319" y="322"/>
                  </a:lnTo>
                  <a:lnTo>
                    <a:pt x="324" y="322"/>
                  </a:lnTo>
                  <a:lnTo>
                    <a:pt x="326" y="322"/>
                  </a:lnTo>
                  <a:lnTo>
                    <a:pt x="329" y="327"/>
                  </a:lnTo>
                  <a:lnTo>
                    <a:pt x="326" y="331"/>
                  </a:lnTo>
                  <a:lnTo>
                    <a:pt x="329" y="334"/>
                  </a:lnTo>
                  <a:lnTo>
                    <a:pt x="331" y="336"/>
                  </a:lnTo>
                  <a:lnTo>
                    <a:pt x="336" y="336"/>
                  </a:lnTo>
                  <a:lnTo>
                    <a:pt x="348" y="336"/>
                  </a:lnTo>
                  <a:lnTo>
                    <a:pt x="350" y="336"/>
                  </a:lnTo>
                  <a:lnTo>
                    <a:pt x="352" y="339"/>
                  </a:lnTo>
                  <a:lnTo>
                    <a:pt x="352" y="341"/>
                  </a:lnTo>
                  <a:lnTo>
                    <a:pt x="350" y="346"/>
                  </a:lnTo>
                  <a:lnTo>
                    <a:pt x="348" y="353"/>
                  </a:lnTo>
                  <a:lnTo>
                    <a:pt x="343" y="358"/>
                  </a:lnTo>
                  <a:lnTo>
                    <a:pt x="343" y="365"/>
                  </a:lnTo>
                  <a:lnTo>
                    <a:pt x="338" y="376"/>
                  </a:lnTo>
                  <a:lnTo>
                    <a:pt x="333" y="386"/>
                  </a:lnTo>
                  <a:lnTo>
                    <a:pt x="331" y="395"/>
                  </a:lnTo>
                  <a:lnTo>
                    <a:pt x="326" y="398"/>
                  </a:lnTo>
                  <a:lnTo>
                    <a:pt x="329" y="405"/>
                  </a:lnTo>
                  <a:lnTo>
                    <a:pt x="324" y="414"/>
                  </a:lnTo>
                  <a:lnTo>
                    <a:pt x="326" y="417"/>
                  </a:lnTo>
                  <a:lnTo>
                    <a:pt x="329" y="421"/>
                  </a:lnTo>
                  <a:lnTo>
                    <a:pt x="329" y="433"/>
                  </a:lnTo>
                  <a:lnTo>
                    <a:pt x="329" y="436"/>
                  </a:lnTo>
                  <a:lnTo>
                    <a:pt x="319" y="438"/>
                  </a:lnTo>
                  <a:lnTo>
                    <a:pt x="317" y="440"/>
                  </a:lnTo>
                  <a:lnTo>
                    <a:pt x="314" y="445"/>
                  </a:lnTo>
                  <a:lnTo>
                    <a:pt x="314" y="459"/>
                  </a:lnTo>
                  <a:lnTo>
                    <a:pt x="312" y="464"/>
                  </a:lnTo>
                  <a:lnTo>
                    <a:pt x="310" y="469"/>
                  </a:lnTo>
                  <a:lnTo>
                    <a:pt x="310" y="471"/>
                  </a:lnTo>
                  <a:lnTo>
                    <a:pt x="317" y="476"/>
                  </a:lnTo>
                  <a:lnTo>
                    <a:pt x="324" y="485"/>
                  </a:lnTo>
                  <a:lnTo>
                    <a:pt x="326" y="485"/>
                  </a:lnTo>
                  <a:lnTo>
                    <a:pt x="329" y="485"/>
                  </a:lnTo>
                  <a:lnTo>
                    <a:pt x="333" y="485"/>
                  </a:lnTo>
                  <a:lnTo>
                    <a:pt x="338" y="481"/>
                  </a:lnTo>
                  <a:lnTo>
                    <a:pt x="345" y="478"/>
                  </a:lnTo>
                  <a:lnTo>
                    <a:pt x="357" y="469"/>
                  </a:lnTo>
                  <a:lnTo>
                    <a:pt x="359" y="466"/>
                  </a:lnTo>
                  <a:lnTo>
                    <a:pt x="359" y="464"/>
                  </a:lnTo>
                  <a:lnTo>
                    <a:pt x="362" y="466"/>
                  </a:lnTo>
                  <a:lnTo>
                    <a:pt x="364" y="466"/>
                  </a:lnTo>
                  <a:lnTo>
                    <a:pt x="369" y="474"/>
                  </a:lnTo>
                  <a:lnTo>
                    <a:pt x="374" y="478"/>
                  </a:lnTo>
                  <a:lnTo>
                    <a:pt x="374" y="481"/>
                  </a:lnTo>
                  <a:lnTo>
                    <a:pt x="374" y="481"/>
                  </a:lnTo>
                  <a:lnTo>
                    <a:pt x="374" y="488"/>
                  </a:lnTo>
                  <a:lnTo>
                    <a:pt x="376" y="492"/>
                  </a:lnTo>
                  <a:lnTo>
                    <a:pt x="374" y="500"/>
                  </a:lnTo>
                  <a:lnTo>
                    <a:pt x="376" y="509"/>
                  </a:lnTo>
                  <a:lnTo>
                    <a:pt x="376" y="519"/>
                  </a:lnTo>
                  <a:lnTo>
                    <a:pt x="383" y="533"/>
                  </a:lnTo>
                  <a:lnTo>
                    <a:pt x="385" y="542"/>
                  </a:lnTo>
                  <a:lnTo>
                    <a:pt x="390" y="547"/>
                  </a:lnTo>
                  <a:lnTo>
                    <a:pt x="392" y="552"/>
                  </a:lnTo>
                  <a:lnTo>
                    <a:pt x="392" y="556"/>
                  </a:lnTo>
                  <a:lnTo>
                    <a:pt x="392" y="561"/>
                  </a:lnTo>
                  <a:lnTo>
                    <a:pt x="388" y="568"/>
                  </a:lnTo>
                  <a:lnTo>
                    <a:pt x="390" y="573"/>
                  </a:lnTo>
                  <a:lnTo>
                    <a:pt x="390" y="578"/>
                  </a:lnTo>
                  <a:lnTo>
                    <a:pt x="397" y="587"/>
                  </a:lnTo>
                  <a:lnTo>
                    <a:pt x="400" y="587"/>
                  </a:lnTo>
                  <a:lnTo>
                    <a:pt x="407" y="587"/>
                  </a:lnTo>
                  <a:lnTo>
                    <a:pt x="411" y="590"/>
                  </a:lnTo>
                  <a:lnTo>
                    <a:pt x="414" y="594"/>
                  </a:lnTo>
                  <a:lnTo>
                    <a:pt x="418" y="601"/>
                  </a:lnTo>
                  <a:lnTo>
                    <a:pt x="418" y="608"/>
                  </a:lnTo>
                  <a:lnTo>
                    <a:pt x="418" y="616"/>
                  </a:lnTo>
                  <a:lnTo>
                    <a:pt x="421" y="625"/>
                  </a:lnTo>
                  <a:lnTo>
                    <a:pt x="421" y="632"/>
                  </a:lnTo>
                  <a:lnTo>
                    <a:pt x="423" y="637"/>
                  </a:lnTo>
                  <a:lnTo>
                    <a:pt x="428" y="642"/>
                  </a:lnTo>
                  <a:lnTo>
                    <a:pt x="433" y="646"/>
                  </a:lnTo>
                  <a:lnTo>
                    <a:pt x="435" y="646"/>
                  </a:lnTo>
                  <a:lnTo>
                    <a:pt x="437" y="644"/>
                  </a:lnTo>
                  <a:lnTo>
                    <a:pt x="437" y="642"/>
                  </a:lnTo>
                  <a:lnTo>
                    <a:pt x="440" y="637"/>
                  </a:lnTo>
                  <a:lnTo>
                    <a:pt x="447" y="635"/>
                  </a:lnTo>
                  <a:lnTo>
                    <a:pt x="454" y="635"/>
                  </a:lnTo>
                  <a:lnTo>
                    <a:pt x="475" y="644"/>
                  </a:lnTo>
                  <a:lnTo>
                    <a:pt x="478" y="644"/>
                  </a:lnTo>
                  <a:lnTo>
                    <a:pt x="478" y="642"/>
                  </a:lnTo>
                  <a:lnTo>
                    <a:pt x="482" y="635"/>
                  </a:lnTo>
                  <a:lnTo>
                    <a:pt x="487" y="635"/>
                  </a:lnTo>
                  <a:lnTo>
                    <a:pt x="492" y="635"/>
                  </a:lnTo>
                  <a:lnTo>
                    <a:pt x="506" y="637"/>
                  </a:lnTo>
                  <a:lnTo>
                    <a:pt x="523" y="639"/>
                  </a:lnTo>
                  <a:lnTo>
                    <a:pt x="530" y="642"/>
                  </a:lnTo>
                  <a:lnTo>
                    <a:pt x="544" y="642"/>
                  </a:lnTo>
                  <a:lnTo>
                    <a:pt x="556" y="644"/>
                  </a:lnTo>
                  <a:lnTo>
                    <a:pt x="558" y="644"/>
                  </a:lnTo>
                  <a:lnTo>
                    <a:pt x="560" y="644"/>
                  </a:lnTo>
                  <a:lnTo>
                    <a:pt x="558" y="639"/>
                  </a:lnTo>
                  <a:lnTo>
                    <a:pt x="558" y="635"/>
                  </a:lnTo>
                  <a:lnTo>
                    <a:pt x="563" y="630"/>
                  </a:lnTo>
                  <a:lnTo>
                    <a:pt x="565" y="625"/>
                  </a:lnTo>
                  <a:lnTo>
                    <a:pt x="567" y="623"/>
                  </a:lnTo>
                  <a:lnTo>
                    <a:pt x="572" y="620"/>
                  </a:lnTo>
                  <a:lnTo>
                    <a:pt x="575" y="623"/>
                  </a:lnTo>
                  <a:lnTo>
                    <a:pt x="577" y="625"/>
                  </a:lnTo>
                  <a:lnTo>
                    <a:pt x="579" y="630"/>
                  </a:lnTo>
                  <a:lnTo>
                    <a:pt x="584" y="644"/>
                  </a:lnTo>
                  <a:lnTo>
                    <a:pt x="586" y="649"/>
                  </a:lnTo>
                  <a:lnTo>
                    <a:pt x="591" y="653"/>
                  </a:lnTo>
                  <a:lnTo>
                    <a:pt x="596" y="656"/>
                  </a:lnTo>
                  <a:lnTo>
                    <a:pt x="594" y="677"/>
                  </a:lnTo>
                  <a:lnTo>
                    <a:pt x="591" y="696"/>
                  </a:lnTo>
                  <a:lnTo>
                    <a:pt x="589" y="715"/>
                  </a:lnTo>
                  <a:lnTo>
                    <a:pt x="586" y="736"/>
                  </a:lnTo>
                  <a:lnTo>
                    <a:pt x="582" y="755"/>
                  </a:lnTo>
                  <a:lnTo>
                    <a:pt x="579" y="774"/>
                  </a:lnTo>
                  <a:lnTo>
                    <a:pt x="577" y="795"/>
                  </a:lnTo>
                  <a:lnTo>
                    <a:pt x="575" y="814"/>
                  </a:lnTo>
                  <a:lnTo>
                    <a:pt x="572" y="833"/>
                  </a:lnTo>
                  <a:lnTo>
                    <a:pt x="570" y="855"/>
                  </a:lnTo>
                  <a:lnTo>
                    <a:pt x="567" y="874"/>
                  </a:lnTo>
                  <a:lnTo>
                    <a:pt x="565" y="893"/>
                  </a:lnTo>
                  <a:lnTo>
                    <a:pt x="563" y="914"/>
                  </a:lnTo>
                  <a:lnTo>
                    <a:pt x="558" y="933"/>
                  </a:lnTo>
                  <a:lnTo>
                    <a:pt x="556" y="952"/>
                  </a:lnTo>
                  <a:lnTo>
                    <a:pt x="553" y="973"/>
                  </a:lnTo>
                  <a:lnTo>
                    <a:pt x="537" y="971"/>
                  </a:lnTo>
                  <a:lnTo>
                    <a:pt x="518" y="968"/>
                  </a:lnTo>
                  <a:lnTo>
                    <a:pt x="501" y="966"/>
                  </a:lnTo>
                  <a:lnTo>
                    <a:pt x="485" y="964"/>
                  </a:lnTo>
                  <a:lnTo>
                    <a:pt x="466" y="959"/>
                  </a:lnTo>
                  <a:lnTo>
                    <a:pt x="449" y="956"/>
                  </a:lnTo>
                  <a:lnTo>
                    <a:pt x="433" y="954"/>
                  </a:lnTo>
                  <a:lnTo>
                    <a:pt x="414" y="952"/>
                  </a:lnTo>
                  <a:lnTo>
                    <a:pt x="397" y="949"/>
                  </a:lnTo>
                  <a:lnTo>
                    <a:pt x="378" y="947"/>
                  </a:lnTo>
                  <a:lnTo>
                    <a:pt x="362" y="945"/>
                  </a:lnTo>
                  <a:lnTo>
                    <a:pt x="345" y="940"/>
                  </a:lnTo>
                  <a:lnTo>
                    <a:pt x="326" y="938"/>
                  </a:lnTo>
                  <a:lnTo>
                    <a:pt x="310" y="935"/>
                  </a:lnTo>
                  <a:lnTo>
                    <a:pt x="293" y="933"/>
                  </a:lnTo>
                  <a:lnTo>
                    <a:pt x="274" y="928"/>
                  </a:lnTo>
                  <a:lnTo>
                    <a:pt x="241" y="923"/>
                  </a:lnTo>
                  <a:lnTo>
                    <a:pt x="206" y="916"/>
                  </a:lnTo>
                  <a:lnTo>
                    <a:pt x="172" y="912"/>
                  </a:lnTo>
                  <a:lnTo>
                    <a:pt x="137" y="904"/>
                  </a:lnTo>
                  <a:lnTo>
                    <a:pt x="104" y="897"/>
                  </a:lnTo>
                  <a:lnTo>
                    <a:pt x="68" y="890"/>
                  </a:lnTo>
                  <a:lnTo>
                    <a:pt x="35" y="883"/>
                  </a:lnTo>
                  <a:lnTo>
                    <a:pt x="0" y="876"/>
                  </a:lnTo>
                  <a:lnTo>
                    <a:pt x="7" y="848"/>
                  </a:lnTo>
                  <a:lnTo>
                    <a:pt x="12" y="819"/>
                  </a:lnTo>
                  <a:lnTo>
                    <a:pt x="16" y="793"/>
                  </a:lnTo>
                  <a:lnTo>
                    <a:pt x="23" y="765"/>
                  </a:lnTo>
                  <a:lnTo>
                    <a:pt x="28" y="736"/>
                  </a:lnTo>
                  <a:lnTo>
                    <a:pt x="35" y="708"/>
                  </a:lnTo>
                  <a:lnTo>
                    <a:pt x="40" y="679"/>
                  </a:lnTo>
                  <a:lnTo>
                    <a:pt x="47" y="649"/>
                  </a:lnTo>
                  <a:lnTo>
                    <a:pt x="47" y="649"/>
                  </a:lnTo>
                  <a:lnTo>
                    <a:pt x="57" y="632"/>
                  </a:lnTo>
                  <a:lnTo>
                    <a:pt x="59" y="623"/>
                  </a:lnTo>
                  <a:lnTo>
                    <a:pt x="59" y="618"/>
                  </a:lnTo>
                  <a:lnTo>
                    <a:pt x="61" y="611"/>
                  </a:lnTo>
                  <a:lnTo>
                    <a:pt x="66" y="608"/>
                  </a:lnTo>
                  <a:lnTo>
                    <a:pt x="66" y="604"/>
                  </a:lnTo>
                  <a:lnTo>
                    <a:pt x="64" y="597"/>
                  </a:lnTo>
                  <a:lnTo>
                    <a:pt x="59" y="592"/>
                  </a:lnTo>
                  <a:lnTo>
                    <a:pt x="50" y="587"/>
                  </a:lnTo>
                  <a:lnTo>
                    <a:pt x="45" y="580"/>
                  </a:lnTo>
                  <a:lnTo>
                    <a:pt x="47" y="568"/>
                  </a:lnTo>
                  <a:lnTo>
                    <a:pt x="59" y="552"/>
                  </a:lnTo>
                  <a:lnTo>
                    <a:pt x="78" y="530"/>
                  </a:lnTo>
                  <a:lnTo>
                    <a:pt x="90" y="516"/>
                  </a:lnTo>
                  <a:lnTo>
                    <a:pt x="94" y="507"/>
                  </a:lnTo>
                  <a:lnTo>
                    <a:pt x="106" y="485"/>
                  </a:lnTo>
                  <a:lnTo>
                    <a:pt x="132" y="452"/>
                  </a:lnTo>
                  <a:lnTo>
                    <a:pt x="142" y="431"/>
                  </a:lnTo>
                  <a:lnTo>
                    <a:pt x="139" y="419"/>
                  </a:lnTo>
                  <a:lnTo>
                    <a:pt x="135" y="407"/>
                  </a:lnTo>
                  <a:lnTo>
                    <a:pt x="123" y="395"/>
                  </a:lnTo>
                  <a:lnTo>
                    <a:pt x="116" y="384"/>
                  </a:lnTo>
                  <a:lnTo>
                    <a:pt x="116" y="376"/>
                  </a:lnTo>
                  <a:lnTo>
                    <a:pt x="113" y="369"/>
                  </a:lnTo>
                  <a:lnTo>
                    <a:pt x="113" y="360"/>
                  </a:lnTo>
                  <a:lnTo>
                    <a:pt x="118" y="358"/>
                  </a:lnTo>
                  <a:lnTo>
                    <a:pt x="118" y="348"/>
                  </a:lnTo>
                  <a:lnTo>
                    <a:pt x="116" y="334"/>
                  </a:lnTo>
                  <a:lnTo>
                    <a:pt x="113" y="324"/>
                  </a:lnTo>
                  <a:lnTo>
                    <a:pt x="116" y="322"/>
                  </a:lnTo>
                  <a:lnTo>
                    <a:pt x="116" y="322"/>
                  </a:lnTo>
                  <a:lnTo>
                    <a:pt x="120" y="301"/>
                  </a:lnTo>
                  <a:lnTo>
                    <a:pt x="125" y="282"/>
                  </a:lnTo>
                  <a:lnTo>
                    <a:pt x="130" y="260"/>
                  </a:lnTo>
                  <a:lnTo>
                    <a:pt x="132" y="242"/>
                  </a:lnTo>
                  <a:lnTo>
                    <a:pt x="137" y="220"/>
                  </a:lnTo>
                  <a:lnTo>
                    <a:pt x="142" y="201"/>
                  </a:lnTo>
                  <a:lnTo>
                    <a:pt x="146" y="180"/>
                  </a:lnTo>
                  <a:lnTo>
                    <a:pt x="151" y="161"/>
                  </a:lnTo>
                  <a:lnTo>
                    <a:pt x="156" y="140"/>
                  </a:lnTo>
                  <a:lnTo>
                    <a:pt x="158" y="121"/>
                  </a:lnTo>
                  <a:lnTo>
                    <a:pt x="163" y="102"/>
                  </a:lnTo>
                  <a:lnTo>
                    <a:pt x="168" y="81"/>
                  </a:lnTo>
                  <a:lnTo>
                    <a:pt x="172" y="62"/>
                  </a:lnTo>
                  <a:lnTo>
                    <a:pt x="177" y="40"/>
                  </a:lnTo>
                  <a:lnTo>
                    <a:pt x="182" y="21"/>
                  </a:lnTo>
                  <a:lnTo>
                    <a:pt x="187" y="0"/>
                  </a:lnTo>
                  <a:lnTo>
                    <a:pt x="213" y="7"/>
                  </a:lnTo>
                  <a:lnTo>
                    <a:pt x="246" y="14"/>
                  </a:lnTo>
                  <a:lnTo>
                    <a:pt x="267" y="19"/>
                  </a:lnTo>
                  <a:lnTo>
                    <a:pt x="260" y="50"/>
                  </a:lnTo>
                  <a:lnTo>
                    <a:pt x="253" y="81"/>
                  </a:lnTo>
                  <a:lnTo>
                    <a:pt x="246" y="111"/>
                  </a:lnTo>
                  <a:lnTo>
                    <a:pt x="241" y="142"/>
                  </a:lnTo>
                  <a:lnTo>
                    <a:pt x="246" y="156"/>
                  </a:lnTo>
                  <a:lnTo>
                    <a:pt x="251" y="166"/>
                  </a:lnTo>
                  <a:lnTo>
                    <a:pt x="253" y="175"/>
                  </a:lnTo>
                  <a:lnTo>
                    <a:pt x="258" y="185"/>
                  </a:lnTo>
                  <a:lnTo>
                    <a:pt x="260" y="187"/>
                  </a:lnTo>
                  <a:lnTo>
                    <a:pt x="260" y="197"/>
                  </a:lnTo>
                  <a:lnTo>
                    <a:pt x="258" y="204"/>
                  </a:lnTo>
                  <a:lnTo>
                    <a:pt x="258" y="211"/>
                  </a:lnTo>
                  <a:lnTo>
                    <a:pt x="258" y="215"/>
                  </a:lnTo>
                  <a:lnTo>
                    <a:pt x="255" y="215"/>
                  </a:lnTo>
                  <a:lnTo>
                    <a:pt x="253" y="215"/>
                  </a:lnTo>
                  <a:lnTo>
                    <a:pt x="253" y="218"/>
                  </a:lnTo>
                  <a:lnTo>
                    <a:pt x="255" y="218"/>
                  </a:lnTo>
                  <a:lnTo>
                    <a:pt x="262" y="227"/>
                  </a:lnTo>
                  <a:lnTo>
                    <a:pt x="269" y="237"/>
                  </a:lnTo>
                  <a:lnTo>
                    <a:pt x="279" y="246"/>
                  </a:lnTo>
                  <a:lnTo>
                    <a:pt x="284" y="251"/>
                  </a:lnTo>
                  <a:lnTo>
                    <a:pt x="293" y="272"/>
                  </a:lnTo>
                  <a:lnTo>
                    <a:pt x="300" y="287"/>
                  </a:lnTo>
                  <a:lnTo>
                    <a:pt x="307" y="296"/>
                  </a:lnTo>
                  <a:lnTo>
                    <a:pt x="310" y="305"/>
                  </a:lnTo>
                  <a:lnTo>
                    <a:pt x="317" y="317"/>
                  </a:lnTo>
                  <a:lnTo>
                    <a:pt x="317" y="322"/>
                  </a:lnTo>
                  <a:lnTo>
                    <a:pt x="317" y="32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8" name="Freeform 15">
              <a:extLst>
                <a:ext uri="{FF2B5EF4-FFF2-40B4-BE49-F238E27FC236}">
                  <a16:creationId xmlns:a16="http://schemas.microsoft.com/office/drawing/2014/main" id="{CED88646-EE71-4847-BECE-0C5E3AA2290F}"/>
                </a:ext>
              </a:extLst>
            </p:cNvPr>
            <p:cNvSpPr>
              <a:spLocks/>
            </p:cNvSpPr>
            <p:nvPr/>
          </p:nvSpPr>
          <p:spPr bwMode="auto">
            <a:xfrm>
              <a:off x="5437954" y="2548193"/>
              <a:ext cx="650944" cy="1132085"/>
            </a:xfrm>
            <a:custGeom>
              <a:avLst/>
              <a:gdLst/>
              <a:ahLst/>
              <a:cxnLst>
                <a:cxn ang="0">
                  <a:pos x="393" y="426"/>
                </a:cxn>
                <a:cxn ang="0">
                  <a:pos x="393" y="409"/>
                </a:cxn>
                <a:cxn ang="0">
                  <a:pos x="398" y="391"/>
                </a:cxn>
                <a:cxn ang="0">
                  <a:pos x="386" y="315"/>
                </a:cxn>
                <a:cxn ang="0">
                  <a:pos x="372" y="201"/>
                </a:cxn>
                <a:cxn ang="0">
                  <a:pos x="355" y="92"/>
                </a:cxn>
                <a:cxn ang="0">
                  <a:pos x="339" y="59"/>
                </a:cxn>
                <a:cxn ang="0">
                  <a:pos x="324" y="43"/>
                </a:cxn>
                <a:cxn ang="0">
                  <a:pos x="313" y="0"/>
                </a:cxn>
                <a:cxn ang="0">
                  <a:pos x="218" y="12"/>
                </a:cxn>
                <a:cxn ang="0">
                  <a:pos x="93" y="28"/>
                </a:cxn>
                <a:cxn ang="0">
                  <a:pos x="67" y="47"/>
                </a:cxn>
                <a:cxn ang="0">
                  <a:pos x="83" y="66"/>
                </a:cxn>
                <a:cxn ang="0">
                  <a:pos x="105" y="85"/>
                </a:cxn>
                <a:cxn ang="0">
                  <a:pos x="100" y="116"/>
                </a:cxn>
                <a:cxn ang="0">
                  <a:pos x="90" y="142"/>
                </a:cxn>
                <a:cxn ang="0">
                  <a:pos x="55" y="168"/>
                </a:cxn>
                <a:cxn ang="0">
                  <a:pos x="26" y="194"/>
                </a:cxn>
                <a:cxn ang="0">
                  <a:pos x="41" y="218"/>
                </a:cxn>
                <a:cxn ang="0">
                  <a:pos x="31" y="260"/>
                </a:cxn>
                <a:cxn ang="0">
                  <a:pos x="8" y="291"/>
                </a:cxn>
                <a:cxn ang="0">
                  <a:pos x="3" y="310"/>
                </a:cxn>
                <a:cxn ang="0">
                  <a:pos x="8" y="367"/>
                </a:cxn>
                <a:cxn ang="0">
                  <a:pos x="36" y="407"/>
                </a:cxn>
                <a:cxn ang="0">
                  <a:pos x="97" y="478"/>
                </a:cxn>
                <a:cxn ang="0">
                  <a:pos x="128" y="483"/>
                </a:cxn>
                <a:cxn ang="0">
                  <a:pos x="152" y="490"/>
                </a:cxn>
                <a:cxn ang="0">
                  <a:pos x="152" y="499"/>
                </a:cxn>
                <a:cxn ang="0">
                  <a:pos x="138" y="568"/>
                </a:cxn>
                <a:cxn ang="0">
                  <a:pos x="171" y="597"/>
                </a:cxn>
                <a:cxn ang="0">
                  <a:pos x="218" y="625"/>
                </a:cxn>
                <a:cxn ang="0">
                  <a:pos x="235" y="653"/>
                </a:cxn>
                <a:cxn ang="0">
                  <a:pos x="237" y="679"/>
                </a:cxn>
                <a:cxn ang="0">
                  <a:pos x="256" y="710"/>
                </a:cxn>
                <a:cxn ang="0">
                  <a:pos x="263" y="710"/>
                </a:cxn>
                <a:cxn ang="0">
                  <a:pos x="261" y="705"/>
                </a:cxn>
                <a:cxn ang="0">
                  <a:pos x="268" y="705"/>
                </a:cxn>
                <a:cxn ang="0">
                  <a:pos x="277" y="698"/>
                </a:cxn>
                <a:cxn ang="0">
                  <a:pos x="329" y="691"/>
                </a:cxn>
                <a:cxn ang="0">
                  <a:pos x="343" y="679"/>
                </a:cxn>
                <a:cxn ang="0">
                  <a:pos x="336" y="658"/>
                </a:cxn>
                <a:cxn ang="0">
                  <a:pos x="372" y="630"/>
                </a:cxn>
                <a:cxn ang="0">
                  <a:pos x="372" y="599"/>
                </a:cxn>
                <a:cxn ang="0">
                  <a:pos x="369" y="585"/>
                </a:cxn>
                <a:cxn ang="0">
                  <a:pos x="372" y="568"/>
                </a:cxn>
                <a:cxn ang="0">
                  <a:pos x="374" y="559"/>
                </a:cxn>
                <a:cxn ang="0">
                  <a:pos x="377" y="552"/>
                </a:cxn>
                <a:cxn ang="0">
                  <a:pos x="374" y="537"/>
                </a:cxn>
                <a:cxn ang="0">
                  <a:pos x="384" y="530"/>
                </a:cxn>
                <a:cxn ang="0">
                  <a:pos x="393" y="507"/>
                </a:cxn>
                <a:cxn ang="0">
                  <a:pos x="405" y="478"/>
                </a:cxn>
                <a:cxn ang="0">
                  <a:pos x="405" y="447"/>
                </a:cxn>
              </a:cxnLst>
              <a:rect l="0" t="0" r="r" b="b"/>
              <a:pathLst>
                <a:path w="410" h="713">
                  <a:moveTo>
                    <a:pt x="405" y="447"/>
                  </a:moveTo>
                  <a:lnTo>
                    <a:pt x="400" y="436"/>
                  </a:lnTo>
                  <a:lnTo>
                    <a:pt x="393" y="426"/>
                  </a:lnTo>
                  <a:lnTo>
                    <a:pt x="391" y="417"/>
                  </a:lnTo>
                  <a:lnTo>
                    <a:pt x="393" y="414"/>
                  </a:lnTo>
                  <a:lnTo>
                    <a:pt x="393" y="409"/>
                  </a:lnTo>
                  <a:lnTo>
                    <a:pt x="391" y="402"/>
                  </a:lnTo>
                  <a:lnTo>
                    <a:pt x="393" y="395"/>
                  </a:lnTo>
                  <a:lnTo>
                    <a:pt x="398" y="391"/>
                  </a:lnTo>
                  <a:lnTo>
                    <a:pt x="398" y="388"/>
                  </a:lnTo>
                  <a:lnTo>
                    <a:pt x="393" y="353"/>
                  </a:lnTo>
                  <a:lnTo>
                    <a:pt x="386" y="315"/>
                  </a:lnTo>
                  <a:lnTo>
                    <a:pt x="381" y="277"/>
                  </a:lnTo>
                  <a:lnTo>
                    <a:pt x="377" y="239"/>
                  </a:lnTo>
                  <a:lnTo>
                    <a:pt x="372" y="201"/>
                  </a:lnTo>
                  <a:lnTo>
                    <a:pt x="365" y="163"/>
                  </a:lnTo>
                  <a:lnTo>
                    <a:pt x="360" y="125"/>
                  </a:lnTo>
                  <a:lnTo>
                    <a:pt x="355" y="92"/>
                  </a:lnTo>
                  <a:lnTo>
                    <a:pt x="350" y="88"/>
                  </a:lnTo>
                  <a:lnTo>
                    <a:pt x="346" y="78"/>
                  </a:lnTo>
                  <a:lnTo>
                    <a:pt x="339" y="59"/>
                  </a:lnTo>
                  <a:lnTo>
                    <a:pt x="332" y="50"/>
                  </a:lnTo>
                  <a:lnTo>
                    <a:pt x="329" y="47"/>
                  </a:lnTo>
                  <a:lnTo>
                    <a:pt x="324" y="43"/>
                  </a:lnTo>
                  <a:lnTo>
                    <a:pt x="320" y="35"/>
                  </a:lnTo>
                  <a:lnTo>
                    <a:pt x="317" y="19"/>
                  </a:lnTo>
                  <a:lnTo>
                    <a:pt x="313" y="0"/>
                  </a:lnTo>
                  <a:lnTo>
                    <a:pt x="301" y="2"/>
                  </a:lnTo>
                  <a:lnTo>
                    <a:pt x="261" y="7"/>
                  </a:lnTo>
                  <a:lnTo>
                    <a:pt x="218" y="12"/>
                  </a:lnTo>
                  <a:lnTo>
                    <a:pt x="175" y="19"/>
                  </a:lnTo>
                  <a:lnTo>
                    <a:pt x="135" y="24"/>
                  </a:lnTo>
                  <a:lnTo>
                    <a:pt x="93" y="28"/>
                  </a:lnTo>
                  <a:lnTo>
                    <a:pt x="50" y="33"/>
                  </a:lnTo>
                  <a:lnTo>
                    <a:pt x="57" y="40"/>
                  </a:lnTo>
                  <a:lnTo>
                    <a:pt x="67" y="47"/>
                  </a:lnTo>
                  <a:lnTo>
                    <a:pt x="74" y="54"/>
                  </a:lnTo>
                  <a:lnTo>
                    <a:pt x="76" y="61"/>
                  </a:lnTo>
                  <a:lnTo>
                    <a:pt x="83" y="66"/>
                  </a:lnTo>
                  <a:lnTo>
                    <a:pt x="95" y="73"/>
                  </a:lnTo>
                  <a:lnTo>
                    <a:pt x="102" y="80"/>
                  </a:lnTo>
                  <a:lnTo>
                    <a:pt x="105" y="85"/>
                  </a:lnTo>
                  <a:lnTo>
                    <a:pt x="105" y="95"/>
                  </a:lnTo>
                  <a:lnTo>
                    <a:pt x="105" y="106"/>
                  </a:lnTo>
                  <a:lnTo>
                    <a:pt x="100" y="116"/>
                  </a:lnTo>
                  <a:lnTo>
                    <a:pt x="95" y="123"/>
                  </a:lnTo>
                  <a:lnTo>
                    <a:pt x="93" y="130"/>
                  </a:lnTo>
                  <a:lnTo>
                    <a:pt x="90" y="142"/>
                  </a:lnTo>
                  <a:lnTo>
                    <a:pt x="83" y="151"/>
                  </a:lnTo>
                  <a:lnTo>
                    <a:pt x="71" y="161"/>
                  </a:lnTo>
                  <a:lnTo>
                    <a:pt x="55" y="168"/>
                  </a:lnTo>
                  <a:lnTo>
                    <a:pt x="38" y="173"/>
                  </a:lnTo>
                  <a:lnTo>
                    <a:pt x="29" y="182"/>
                  </a:lnTo>
                  <a:lnTo>
                    <a:pt x="26" y="194"/>
                  </a:lnTo>
                  <a:lnTo>
                    <a:pt x="29" y="204"/>
                  </a:lnTo>
                  <a:lnTo>
                    <a:pt x="36" y="208"/>
                  </a:lnTo>
                  <a:lnTo>
                    <a:pt x="41" y="218"/>
                  </a:lnTo>
                  <a:lnTo>
                    <a:pt x="43" y="225"/>
                  </a:lnTo>
                  <a:lnTo>
                    <a:pt x="38" y="239"/>
                  </a:lnTo>
                  <a:lnTo>
                    <a:pt x="31" y="260"/>
                  </a:lnTo>
                  <a:lnTo>
                    <a:pt x="22" y="275"/>
                  </a:lnTo>
                  <a:lnTo>
                    <a:pt x="10" y="282"/>
                  </a:lnTo>
                  <a:lnTo>
                    <a:pt x="8" y="291"/>
                  </a:lnTo>
                  <a:lnTo>
                    <a:pt x="10" y="303"/>
                  </a:lnTo>
                  <a:lnTo>
                    <a:pt x="8" y="308"/>
                  </a:lnTo>
                  <a:lnTo>
                    <a:pt x="3" y="310"/>
                  </a:lnTo>
                  <a:lnTo>
                    <a:pt x="0" y="331"/>
                  </a:lnTo>
                  <a:lnTo>
                    <a:pt x="0" y="348"/>
                  </a:lnTo>
                  <a:lnTo>
                    <a:pt x="8" y="367"/>
                  </a:lnTo>
                  <a:lnTo>
                    <a:pt x="12" y="381"/>
                  </a:lnTo>
                  <a:lnTo>
                    <a:pt x="17" y="391"/>
                  </a:lnTo>
                  <a:lnTo>
                    <a:pt x="36" y="407"/>
                  </a:lnTo>
                  <a:lnTo>
                    <a:pt x="67" y="431"/>
                  </a:lnTo>
                  <a:lnTo>
                    <a:pt x="88" y="454"/>
                  </a:lnTo>
                  <a:lnTo>
                    <a:pt x="97" y="478"/>
                  </a:lnTo>
                  <a:lnTo>
                    <a:pt x="107" y="488"/>
                  </a:lnTo>
                  <a:lnTo>
                    <a:pt x="116" y="483"/>
                  </a:lnTo>
                  <a:lnTo>
                    <a:pt x="128" y="483"/>
                  </a:lnTo>
                  <a:lnTo>
                    <a:pt x="142" y="485"/>
                  </a:lnTo>
                  <a:lnTo>
                    <a:pt x="149" y="490"/>
                  </a:lnTo>
                  <a:lnTo>
                    <a:pt x="152" y="490"/>
                  </a:lnTo>
                  <a:lnTo>
                    <a:pt x="152" y="492"/>
                  </a:lnTo>
                  <a:lnTo>
                    <a:pt x="152" y="495"/>
                  </a:lnTo>
                  <a:lnTo>
                    <a:pt x="152" y="499"/>
                  </a:lnTo>
                  <a:lnTo>
                    <a:pt x="140" y="542"/>
                  </a:lnTo>
                  <a:lnTo>
                    <a:pt x="135" y="561"/>
                  </a:lnTo>
                  <a:lnTo>
                    <a:pt x="138" y="568"/>
                  </a:lnTo>
                  <a:lnTo>
                    <a:pt x="145" y="578"/>
                  </a:lnTo>
                  <a:lnTo>
                    <a:pt x="159" y="589"/>
                  </a:lnTo>
                  <a:lnTo>
                    <a:pt x="171" y="597"/>
                  </a:lnTo>
                  <a:lnTo>
                    <a:pt x="180" y="601"/>
                  </a:lnTo>
                  <a:lnTo>
                    <a:pt x="197" y="608"/>
                  </a:lnTo>
                  <a:lnTo>
                    <a:pt x="218" y="625"/>
                  </a:lnTo>
                  <a:lnTo>
                    <a:pt x="230" y="634"/>
                  </a:lnTo>
                  <a:lnTo>
                    <a:pt x="230" y="644"/>
                  </a:lnTo>
                  <a:lnTo>
                    <a:pt x="235" y="653"/>
                  </a:lnTo>
                  <a:lnTo>
                    <a:pt x="239" y="660"/>
                  </a:lnTo>
                  <a:lnTo>
                    <a:pt x="239" y="670"/>
                  </a:lnTo>
                  <a:lnTo>
                    <a:pt x="237" y="679"/>
                  </a:lnTo>
                  <a:lnTo>
                    <a:pt x="239" y="689"/>
                  </a:lnTo>
                  <a:lnTo>
                    <a:pt x="249" y="703"/>
                  </a:lnTo>
                  <a:lnTo>
                    <a:pt x="256" y="710"/>
                  </a:lnTo>
                  <a:lnTo>
                    <a:pt x="261" y="713"/>
                  </a:lnTo>
                  <a:lnTo>
                    <a:pt x="263" y="713"/>
                  </a:lnTo>
                  <a:lnTo>
                    <a:pt x="263" y="710"/>
                  </a:lnTo>
                  <a:lnTo>
                    <a:pt x="261" y="710"/>
                  </a:lnTo>
                  <a:lnTo>
                    <a:pt x="261" y="708"/>
                  </a:lnTo>
                  <a:lnTo>
                    <a:pt x="261" y="705"/>
                  </a:lnTo>
                  <a:lnTo>
                    <a:pt x="263" y="703"/>
                  </a:lnTo>
                  <a:lnTo>
                    <a:pt x="263" y="703"/>
                  </a:lnTo>
                  <a:lnTo>
                    <a:pt x="268" y="705"/>
                  </a:lnTo>
                  <a:lnTo>
                    <a:pt x="277" y="713"/>
                  </a:lnTo>
                  <a:lnTo>
                    <a:pt x="275" y="708"/>
                  </a:lnTo>
                  <a:lnTo>
                    <a:pt x="277" y="698"/>
                  </a:lnTo>
                  <a:lnTo>
                    <a:pt x="284" y="689"/>
                  </a:lnTo>
                  <a:lnTo>
                    <a:pt x="301" y="684"/>
                  </a:lnTo>
                  <a:lnTo>
                    <a:pt x="329" y="691"/>
                  </a:lnTo>
                  <a:lnTo>
                    <a:pt x="343" y="691"/>
                  </a:lnTo>
                  <a:lnTo>
                    <a:pt x="346" y="686"/>
                  </a:lnTo>
                  <a:lnTo>
                    <a:pt x="343" y="679"/>
                  </a:lnTo>
                  <a:lnTo>
                    <a:pt x="339" y="670"/>
                  </a:lnTo>
                  <a:lnTo>
                    <a:pt x="336" y="663"/>
                  </a:lnTo>
                  <a:lnTo>
                    <a:pt x="336" y="658"/>
                  </a:lnTo>
                  <a:lnTo>
                    <a:pt x="346" y="651"/>
                  </a:lnTo>
                  <a:lnTo>
                    <a:pt x="365" y="642"/>
                  </a:lnTo>
                  <a:lnTo>
                    <a:pt x="372" y="630"/>
                  </a:lnTo>
                  <a:lnTo>
                    <a:pt x="367" y="620"/>
                  </a:lnTo>
                  <a:lnTo>
                    <a:pt x="367" y="611"/>
                  </a:lnTo>
                  <a:lnTo>
                    <a:pt x="372" y="599"/>
                  </a:lnTo>
                  <a:lnTo>
                    <a:pt x="374" y="597"/>
                  </a:lnTo>
                  <a:lnTo>
                    <a:pt x="369" y="587"/>
                  </a:lnTo>
                  <a:lnTo>
                    <a:pt x="369" y="585"/>
                  </a:lnTo>
                  <a:lnTo>
                    <a:pt x="372" y="585"/>
                  </a:lnTo>
                  <a:lnTo>
                    <a:pt x="372" y="578"/>
                  </a:lnTo>
                  <a:lnTo>
                    <a:pt x="372" y="568"/>
                  </a:lnTo>
                  <a:lnTo>
                    <a:pt x="372" y="563"/>
                  </a:lnTo>
                  <a:lnTo>
                    <a:pt x="374" y="561"/>
                  </a:lnTo>
                  <a:lnTo>
                    <a:pt x="374" y="559"/>
                  </a:lnTo>
                  <a:lnTo>
                    <a:pt x="374" y="559"/>
                  </a:lnTo>
                  <a:lnTo>
                    <a:pt x="374" y="556"/>
                  </a:lnTo>
                  <a:lnTo>
                    <a:pt x="377" y="552"/>
                  </a:lnTo>
                  <a:lnTo>
                    <a:pt x="377" y="547"/>
                  </a:lnTo>
                  <a:lnTo>
                    <a:pt x="374" y="542"/>
                  </a:lnTo>
                  <a:lnTo>
                    <a:pt x="374" y="537"/>
                  </a:lnTo>
                  <a:lnTo>
                    <a:pt x="374" y="535"/>
                  </a:lnTo>
                  <a:lnTo>
                    <a:pt x="379" y="530"/>
                  </a:lnTo>
                  <a:lnTo>
                    <a:pt x="384" y="530"/>
                  </a:lnTo>
                  <a:lnTo>
                    <a:pt x="386" y="525"/>
                  </a:lnTo>
                  <a:lnTo>
                    <a:pt x="391" y="514"/>
                  </a:lnTo>
                  <a:lnTo>
                    <a:pt x="393" y="507"/>
                  </a:lnTo>
                  <a:lnTo>
                    <a:pt x="398" y="504"/>
                  </a:lnTo>
                  <a:lnTo>
                    <a:pt x="403" y="497"/>
                  </a:lnTo>
                  <a:lnTo>
                    <a:pt x="405" y="478"/>
                  </a:lnTo>
                  <a:lnTo>
                    <a:pt x="410" y="469"/>
                  </a:lnTo>
                  <a:lnTo>
                    <a:pt x="410" y="462"/>
                  </a:lnTo>
                  <a:lnTo>
                    <a:pt x="405" y="447"/>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9" name="Freeform 16">
              <a:extLst>
                <a:ext uri="{FF2B5EF4-FFF2-40B4-BE49-F238E27FC236}">
                  <a16:creationId xmlns:a16="http://schemas.microsoft.com/office/drawing/2014/main" id="{A31990F7-C05D-43E1-B6DB-D2B7E4724AE8}"/>
                </a:ext>
              </a:extLst>
            </p:cNvPr>
            <p:cNvSpPr>
              <a:spLocks/>
            </p:cNvSpPr>
            <p:nvPr/>
          </p:nvSpPr>
          <p:spPr bwMode="auto">
            <a:xfrm>
              <a:off x="6002106" y="2618811"/>
              <a:ext cx="508356" cy="876097"/>
            </a:xfrm>
            <a:custGeom>
              <a:avLst/>
              <a:gdLst/>
              <a:ahLst/>
              <a:cxnLst>
                <a:cxn ang="0">
                  <a:pos x="312" y="353"/>
                </a:cxn>
                <a:cxn ang="0">
                  <a:pos x="310" y="338"/>
                </a:cxn>
                <a:cxn ang="0">
                  <a:pos x="296" y="253"/>
                </a:cxn>
                <a:cxn ang="0">
                  <a:pos x="277" y="130"/>
                </a:cxn>
                <a:cxn ang="0">
                  <a:pos x="256" y="7"/>
                </a:cxn>
                <a:cxn ang="0">
                  <a:pos x="197" y="9"/>
                </a:cxn>
                <a:cxn ang="0">
                  <a:pos x="111" y="26"/>
                </a:cxn>
                <a:cxn ang="0">
                  <a:pos x="43" y="47"/>
                </a:cxn>
                <a:cxn ang="0">
                  <a:pos x="17" y="57"/>
                </a:cxn>
                <a:cxn ang="0">
                  <a:pos x="7" y="52"/>
                </a:cxn>
                <a:cxn ang="0">
                  <a:pos x="0" y="47"/>
                </a:cxn>
                <a:cxn ang="0">
                  <a:pos x="17" y="156"/>
                </a:cxn>
                <a:cxn ang="0">
                  <a:pos x="31" y="270"/>
                </a:cxn>
                <a:cxn ang="0">
                  <a:pos x="43" y="346"/>
                </a:cxn>
                <a:cxn ang="0">
                  <a:pos x="38" y="364"/>
                </a:cxn>
                <a:cxn ang="0">
                  <a:pos x="38" y="381"/>
                </a:cxn>
                <a:cxn ang="0">
                  <a:pos x="55" y="417"/>
                </a:cxn>
                <a:cxn ang="0">
                  <a:pos x="48" y="452"/>
                </a:cxn>
                <a:cxn ang="0">
                  <a:pos x="36" y="469"/>
                </a:cxn>
                <a:cxn ang="0">
                  <a:pos x="24" y="485"/>
                </a:cxn>
                <a:cxn ang="0">
                  <a:pos x="19" y="497"/>
                </a:cxn>
                <a:cxn ang="0">
                  <a:pos x="19" y="511"/>
                </a:cxn>
                <a:cxn ang="0">
                  <a:pos x="19" y="516"/>
                </a:cxn>
                <a:cxn ang="0">
                  <a:pos x="17" y="533"/>
                </a:cxn>
                <a:cxn ang="0">
                  <a:pos x="14" y="542"/>
                </a:cxn>
                <a:cxn ang="0">
                  <a:pos x="26" y="552"/>
                </a:cxn>
                <a:cxn ang="0">
                  <a:pos x="33" y="542"/>
                </a:cxn>
                <a:cxn ang="0">
                  <a:pos x="33" y="535"/>
                </a:cxn>
                <a:cxn ang="0">
                  <a:pos x="50" y="533"/>
                </a:cxn>
                <a:cxn ang="0">
                  <a:pos x="59" y="542"/>
                </a:cxn>
                <a:cxn ang="0">
                  <a:pos x="62" y="525"/>
                </a:cxn>
                <a:cxn ang="0">
                  <a:pos x="66" y="528"/>
                </a:cxn>
                <a:cxn ang="0">
                  <a:pos x="83" y="525"/>
                </a:cxn>
                <a:cxn ang="0">
                  <a:pos x="114" y="535"/>
                </a:cxn>
                <a:cxn ang="0">
                  <a:pos x="133" y="511"/>
                </a:cxn>
                <a:cxn ang="0">
                  <a:pos x="161" y="518"/>
                </a:cxn>
                <a:cxn ang="0">
                  <a:pos x="166" y="499"/>
                </a:cxn>
                <a:cxn ang="0">
                  <a:pos x="173" y="490"/>
                </a:cxn>
                <a:cxn ang="0">
                  <a:pos x="180" y="483"/>
                </a:cxn>
                <a:cxn ang="0">
                  <a:pos x="180" y="478"/>
                </a:cxn>
                <a:cxn ang="0">
                  <a:pos x="187" y="483"/>
                </a:cxn>
                <a:cxn ang="0">
                  <a:pos x="208" y="497"/>
                </a:cxn>
                <a:cxn ang="0">
                  <a:pos x="225" y="480"/>
                </a:cxn>
                <a:cxn ang="0">
                  <a:pos x="241" y="452"/>
                </a:cxn>
                <a:cxn ang="0">
                  <a:pos x="253" y="426"/>
                </a:cxn>
                <a:cxn ang="0">
                  <a:pos x="258" y="398"/>
                </a:cxn>
                <a:cxn ang="0">
                  <a:pos x="277" y="391"/>
                </a:cxn>
                <a:cxn ang="0">
                  <a:pos x="286" y="393"/>
                </a:cxn>
                <a:cxn ang="0">
                  <a:pos x="310" y="379"/>
                </a:cxn>
                <a:cxn ang="0">
                  <a:pos x="317" y="360"/>
                </a:cxn>
              </a:cxnLst>
              <a:rect l="0" t="0" r="r" b="b"/>
              <a:pathLst>
                <a:path w="320" h="552">
                  <a:moveTo>
                    <a:pt x="312" y="360"/>
                  </a:moveTo>
                  <a:lnTo>
                    <a:pt x="310" y="357"/>
                  </a:lnTo>
                  <a:lnTo>
                    <a:pt x="312" y="353"/>
                  </a:lnTo>
                  <a:lnTo>
                    <a:pt x="312" y="348"/>
                  </a:lnTo>
                  <a:lnTo>
                    <a:pt x="308" y="343"/>
                  </a:lnTo>
                  <a:lnTo>
                    <a:pt x="310" y="338"/>
                  </a:lnTo>
                  <a:lnTo>
                    <a:pt x="310" y="336"/>
                  </a:lnTo>
                  <a:lnTo>
                    <a:pt x="303" y="293"/>
                  </a:lnTo>
                  <a:lnTo>
                    <a:pt x="296" y="253"/>
                  </a:lnTo>
                  <a:lnTo>
                    <a:pt x="289" y="213"/>
                  </a:lnTo>
                  <a:lnTo>
                    <a:pt x="284" y="170"/>
                  </a:lnTo>
                  <a:lnTo>
                    <a:pt x="277" y="130"/>
                  </a:lnTo>
                  <a:lnTo>
                    <a:pt x="270" y="90"/>
                  </a:lnTo>
                  <a:lnTo>
                    <a:pt x="263" y="47"/>
                  </a:lnTo>
                  <a:lnTo>
                    <a:pt x="256" y="7"/>
                  </a:lnTo>
                  <a:lnTo>
                    <a:pt x="253" y="0"/>
                  </a:lnTo>
                  <a:lnTo>
                    <a:pt x="225" y="5"/>
                  </a:lnTo>
                  <a:lnTo>
                    <a:pt x="197" y="9"/>
                  </a:lnTo>
                  <a:lnTo>
                    <a:pt x="168" y="16"/>
                  </a:lnTo>
                  <a:lnTo>
                    <a:pt x="140" y="21"/>
                  </a:lnTo>
                  <a:lnTo>
                    <a:pt x="111" y="26"/>
                  </a:lnTo>
                  <a:lnTo>
                    <a:pt x="83" y="31"/>
                  </a:lnTo>
                  <a:lnTo>
                    <a:pt x="62" y="33"/>
                  </a:lnTo>
                  <a:lnTo>
                    <a:pt x="43" y="47"/>
                  </a:lnTo>
                  <a:lnTo>
                    <a:pt x="36" y="52"/>
                  </a:lnTo>
                  <a:lnTo>
                    <a:pt x="26" y="54"/>
                  </a:lnTo>
                  <a:lnTo>
                    <a:pt x="17" y="57"/>
                  </a:lnTo>
                  <a:lnTo>
                    <a:pt x="12" y="54"/>
                  </a:lnTo>
                  <a:lnTo>
                    <a:pt x="10" y="52"/>
                  </a:lnTo>
                  <a:lnTo>
                    <a:pt x="7" y="52"/>
                  </a:lnTo>
                  <a:lnTo>
                    <a:pt x="5" y="52"/>
                  </a:lnTo>
                  <a:lnTo>
                    <a:pt x="0" y="47"/>
                  </a:lnTo>
                  <a:lnTo>
                    <a:pt x="0" y="47"/>
                  </a:lnTo>
                  <a:lnTo>
                    <a:pt x="5" y="80"/>
                  </a:lnTo>
                  <a:lnTo>
                    <a:pt x="10" y="118"/>
                  </a:lnTo>
                  <a:lnTo>
                    <a:pt x="17" y="156"/>
                  </a:lnTo>
                  <a:lnTo>
                    <a:pt x="22" y="194"/>
                  </a:lnTo>
                  <a:lnTo>
                    <a:pt x="26" y="232"/>
                  </a:lnTo>
                  <a:lnTo>
                    <a:pt x="31" y="270"/>
                  </a:lnTo>
                  <a:lnTo>
                    <a:pt x="38" y="308"/>
                  </a:lnTo>
                  <a:lnTo>
                    <a:pt x="43" y="343"/>
                  </a:lnTo>
                  <a:lnTo>
                    <a:pt x="43" y="346"/>
                  </a:lnTo>
                  <a:lnTo>
                    <a:pt x="38" y="350"/>
                  </a:lnTo>
                  <a:lnTo>
                    <a:pt x="36" y="357"/>
                  </a:lnTo>
                  <a:lnTo>
                    <a:pt x="38" y="364"/>
                  </a:lnTo>
                  <a:lnTo>
                    <a:pt x="38" y="369"/>
                  </a:lnTo>
                  <a:lnTo>
                    <a:pt x="36" y="372"/>
                  </a:lnTo>
                  <a:lnTo>
                    <a:pt x="38" y="381"/>
                  </a:lnTo>
                  <a:lnTo>
                    <a:pt x="45" y="391"/>
                  </a:lnTo>
                  <a:lnTo>
                    <a:pt x="50" y="402"/>
                  </a:lnTo>
                  <a:lnTo>
                    <a:pt x="55" y="417"/>
                  </a:lnTo>
                  <a:lnTo>
                    <a:pt x="55" y="424"/>
                  </a:lnTo>
                  <a:lnTo>
                    <a:pt x="50" y="433"/>
                  </a:lnTo>
                  <a:lnTo>
                    <a:pt x="48" y="452"/>
                  </a:lnTo>
                  <a:lnTo>
                    <a:pt x="43" y="459"/>
                  </a:lnTo>
                  <a:lnTo>
                    <a:pt x="38" y="462"/>
                  </a:lnTo>
                  <a:lnTo>
                    <a:pt x="36" y="469"/>
                  </a:lnTo>
                  <a:lnTo>
                    <a:pt x="31" y="480"/>
                  </a:lnTo>
                  <a:lnTo>
                    <a:pt x="29" y="485"/>
                  </a:lnTo>
                  <a:lnTo>
                    <a:pt x="24" y="485"/>
                  </a:lnTo>
                  <a:lnTo>
                    <a:pt x="19" y="490"/>
                  </a:lnTo>
                  <a:lnTo>
                    <a:pt x="19" y="492"/>
                  </a:lnTo>
                  <a:lnTo>
                    <a:pt x="19" y="497"/>
                  </a:lnTo>
                  <a:lnTo>
                    <a:pt x="22" y="502"/>
                  </a:lnTo>
                  <a:lnTo>
                    <a:pt x="22" y="507"/>
                  </a:lnTo>
                  <a:lnTo>
                    <a:pt x="19" y="511"/>
                  </a:lnTo>
                  <a:lnTo>
                    <a:pt x="19" y="514"/>
                  </a:lnTo>
                  <a:lnTo>
                    <a:pt x="19" y="514"/>
                  </a:lnTo>
                  <a:lnTo>
                    <a:pt x="19" y="516"/>
                  </a:lnTo>
                  <a:lnTo>
                    <a:pt x="17" y="518"/>
                  </a:lnTo>
                  <a:lnTo>
                    <a:pt x="17" y="523"/>
                  </a:lnTo>
                  <a:lnTo>
                    <a:pt x="17" y="533"/>
                  </a:lnTo>
                  <a:lnTo>
                    <a:pt x="17" y="540"/>
                  </a:lnTo>
                  <a:lnTo>
                    <a:pt x="14" y="540"/>
                  </a:lnTo>
                  <a:lnTo>
                    <a:pt x="14" y="542"/>
                  </a:lnTo>
                  <a:lnTo>
                    <a:pt x="19" y="552"/>
                  </a:lnTo>
                  <a:lnTo>
                    <a:pt x="22" y="552"/>
                  </a:lnTo>
                  <a:lnTo>
                    <a:pt x="26" y="552"/>
                  </a:lnTo>
                  <a:lnTo>
                    <a:pt x="31" y="549"/>
                  </a:lnTo>
                  <a:lnTo>
                    <a:pt x="33" y="547"/>
                  </a:lnTo>
                  <a:lnTo>
                    <a:pt x="33" y="542"/>
                  </a:lnTo>
                  <a:lnTo>
                    <a:pt x="31" y="535"/>
                  </a:lnTo>
                  <a:lnTo>
                    <a:pt x="33" y="535"/>
                  </a:lnTo>
                  <a:lnTo>
                    <a:pt x="33" y="535"/>
                  </a:lnTo>
                  <a:lnTo>
                    <a:pt x="40" y="537"/>
                  </a:lnTo>
                  <a:lnTo>
                    <a:pt x="45" y="537"/>
                  </a:lnTo>
                  <a:lnTo>
                    <a:pt x="50" y="533"/>
                  </a:lnTo>
                  <a:lnTo>
                    <a:pt x="55" y="535"/>
                  </a:lnTo>
                  <a:lnTo>
                    <a:pt x="57" y="540"/>
                  </a:lnTo>
                  <a:lnTo>
                    <a:pt x="59" y="542"/>
                  </a:lnTo>
                  <a:lnTo>
                    <a:pt x="62" y="540"/>
                  </a:lnTo>
                  <a:lnTo>
                    <a:pt x="62" y="533"/>
                  </a:lnTo>
                  <a:lnTo>
                    <a:pt x="62" y="525"/>
                  </a:lnTo>
                  <a:lnTo>
                    <a:pt x="62" y="525"/>
                  </a:lnTo>
                  <a:lnTo>
                    <a:pt x="64" y="525"/>
                  </a:lnTo>
                  <a:lnTo>
                    <a:pt x="66" y="528"/>
                  </a:lnTo>
                  <a:lnTo>
                    <a:pt x="69" y="528"/>
                  </a:lnTo>
                  <a:lnTo>
                    <a:pt x="76" y="525"/>
                  </a:lnTo>
                  <a:lnTo>
                    <a:pt x="83" y="525"/>
                  </a:lnTo>
                  <a:lnTo>
                    <a:pt x="102" y="533"/>
                  </a:lnTo>
                  <a:lnTo>
                    <a:pt x="109" y="537"/>
                  </a:lnTo>
                  <a:lnTo>
                    <a:pt x="114" y="535"/>
                  </a:lnTo>
                  <a:lnTo>
                    <a:pt x="118" y="525"/>
                  </a:lnTo>
                  <a:lnTo>
                    <a:pt x="123" y="518"/>
                  </a:lnTo>
                  <a:lnTo>
                    <a:pt x="133" y="511"/>
                  </a:lnTo>
                  <a:lnTo>
                    <a:pt x="142" y="511"/>
                  </a:lnTo>
                  <a:lnTo>
                    <a:pt x="154" y="518"/>
                  </a:lnTo>
                  <a:lnTo>
                    <a:pt x="161" y="518"/>
                  </a:lnTo>
                  <a:lnTo>
                    <a:pt x="166" y="514"/>
                  </a:lnTo>
                  <a:lnTo>
                    <a:pt x="168" y="507"/>
                  </a:lnTo>
                  <a:lnTo>
                    <a:pt x="166" y="499"/>
                  </a:lnTo>
                  <a:lnTo>
                    <a:pt x="168" y="497"/>
                  </a:lnTo>
                  <a:lnTo>
                    <a:pt x="171" y="495"/>
                  </a:lnTo>
                  <a:lnTo>
                    <a:pt x="173" y="490"/>
                  </a:lnTo>
                  <a:lnTo>
                    <a:pt x="171" y="485"/>
                  </a:lnTo>
                  <a:lnTo>
                    <a:pt x="173" y="483"/>
                  </a:lnTo>
                  <a:lnTo>
                    <a:pt x="180" y="483"/>
                  </a:lnTo>
                  <a:lnTo>
                    <a:pt x="180" y="480"/>
                  </a:lnTo>
                  <a:lnTo>
                    <a:pt x="180" y="478"/>
                  </a:lnTo>
                  <a:lnTo>
                    <a:pt x="180" y="478"/>
                  </a:lnTo>
                  <a:lnTo>
                    <a:pt x="180" y="478"/>
                  </a:lnTo>
                  <a:lnTo>
                    <a:pt x="185" y="478"/>
                  </a:lnTo>
                  <a:lnTo>
                    <a:pt x="187" y="483"/>
                  </a:lnTo>
                  <a:lnTo>
                    <a:pt x="189" y="488"/>
                  </a:lnTo>
                  <a:lnTo>
                    <a:pt x="197" y="492"/>
                  </a:lnTo>
                  <a:lnTo>
                    <a:pt x="208" y="497"/>
                  </a:lnTo>
                  <a:lnTo>
                    <a:pt x="215" y="497"/>
                  </a:lnTo>
                  <a:lnTo>
                    <a:pt x="223" y="492"/>
                  </a:lnTo>
                  <a:lnTo>
                    <a:pt x="225" y="480"/>
                  </a:lnTo>
                  <a:lnTo>
                    <a:pt x="227" y="464"/>
                  </a:lnTo>
                  <a:lnTo>
                    <a:pt x="234" y="454"/>
                  </a:lnTo>
                  <a:lnTo>
                    <a:pt x="241" y="452"/>
                  </a:lnTo>
                  <a:lnTo>
                    <a:pt x="246" y="445"/>
                  </a:lnTo>
                  <a:lnTo>
                    <a:pt x="249" y="433"/>
                  </a:lnTo>
                  <a:lnTo>
                    <a:pt x="253" y="426"/>
                  </a:lnTo>
                  <a:lnTo>
                    <a:pt x="260" y="419"/>
                  </a:lnTo>
                  <a:lnTo>
                    <a:pt x="263" y="409"/>
                  </a:lnTo>
                  <a:lnTo>
                    <a:pt x="258" y="398"/>
                  </a:lnTo>
                  <a:lnTo>
                    <a:pt x="263" y="393"/>
                  </a:lnTo>
                  <a:lnTo>
                    <a:pt x="272" y="388"/>
                  </a:lnTo>
                  <a:lnTo>
                    <a:pt x="277" y="391"/>
                  </a:lnTo>
                  <a:lnTo>
                    <a:pt x="282" y="391"/>
                  </a:lnTo>
                  <a:lnTo>
                    <a:pt x="284" y="393"/>
                  </a:lnTo>
                  <a:lnTo>
                    <a:pt x="286" y="393"/>
                  </a:lnTo>
                  <a:lnTo>
                    <a:pt x="289" y="391"/>
                  </a:lnTo>
                  <a:lnTo>
                    <a:pt x="294" y="388"/>
                  </a:lnTo>
                  <a:lnTo>
                    <a:pt x="310" y="379"/>
                  </a:lnTo>
                  <a:lnTo>
                    <a:pt x="320" y="369"/>
                  </a:lnTo>
                  <a:lnTo>
                    <a:pt x="320" y="364"/>
                  </a:lnTo>
                  <a:lnTo>
                    <a:pt x="317" y="360"/>
                  </a:lnTo>
                  <a:lnTo>
                    <a:pt x="312" y="36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0" name="Freeform 17">
              <a:extLst>
                <a:ext uri="{FF2B5EF4-FFF2-40B4-BE49-F238E27FC236}">
                  <a16:creationId xmlns:a16="http://schemas.microsoft.com/office/drawing/2014/main" id="{EDD42849-EED3-4257-83CD-D7D1A4697E66}"/>
                </a:ext>
              </a:extLst>
            </p:cNvPr>
            <p:cNvSpPr>
              <a:spLocks/>
            </p:cNvSpPr>
            <p:nvPr/>
          </p:nvSpPr>
          <p:spPr bwMode="auto">
            <a:xfrm>
              <a:off x="3807496" y="3168303"/>
              <a:ext cx="1192362" cy="624521"/>
            </a:xfrm>
            <a:custGeom>
              <a:avLst/>
              <a:gdLst/>
              <a:ahLst/>
              <a:cxnLst>
                <a:cxn ang="0">
                  <a:pos x="685" y="14"/>
                </a:cxn>
                <a:cxn ang="0">
                  <a:pos x="700" y="14"/>
                </a:cxn>
                <a:cxn ang="0">
                  <a:pos x="702" y="28"/>
                </a:cxn>
                <a:cxn ang="0">
                  <a:pos x="693" y="35"/>
                </a:cxn>
                <a:cxn ang="0">
                  <a:pos x="688" y="59"/>
                </a:cxn>
                <a:cxn ang="0">
                  <a:pos x="707" y="80"/>
                </a:cxn>
                <a:cxn ang="0">
                  <a:pos x="719" y="97"/>
                </a:cxn>
                <a:cxn ang="0">
                  <a:pos x="735" y="111"/>
                </a:cxn>
                <a:cxn ang="0">
                  <a:pos x="738" y="144"/>
                </a:cxn>
                <a:cxn ang="0">
                  <a:pos x="740" y="177"/>
                </a:cxn>
                <a:cxn ang="0">
                  <a:pos x="740" y="210"/>
                </a:cxn>
                <a:cxn ang="0">
                  <a:pos x="742" y="243"/>
                </a:cxn>
                <a:cxn ang="0">
                  <a:pos x="745" y="277"/>
                </a:cxn>
                <a:cxn ang="0">
                  <a:pos x="747" y="310"/>
                </a:cxn>
                <a:cxn ang="0">
                  <a:pos x="749" y="343"/>
                </a:cxn>
                <a:cxn ang="0">
                  <a:pos x="752" y="376"/>
                </a:cxn>
                <a:cxn ang="0">
                  <a:pos x="704" y="378"/>
                </a:cxn>
                <a:cxn ang="0">
                  <a:pos x="657" y="381"/>
                </a:cxn>
                <a:cxn ang="0">
                  <a:pos x="610" y="383"/>
                </a:cxn>
                <a:cxn ang="0">
                  <a:pos x="562" y="385"/>
                </a:cxn>
                <a:cxn ang="0">
                  <a:pos x="518" y="388"/>
                </a:cxn>
                <a:cxn ang="0">
                  <a:pos x="470" y="388"/>
                </a:cxn>
                <a:cxn ang="0">
                  <a:pos x="423" y="390"/>
                </a:cxn>
                <a:cxn ang="0">
                  <a:pos x="376" y="390"/>
                </a:cxn>
                <a:cxn ang="0">
                  <a:pos x="328" y="393"/>
                </a:cxn>
                <a:cxn ang="0">
                  <a:pos x="281" y="393"/>
                </a:cxn>
                <a:cxn ang="0">
                  <a:pos x="234" y="393"/>
                </a:cxn>
                <a:cxn ang="0">
                  <a:pos x="186" y="393"/>
                </a:cxn>
                <a:cxn ang="0">
                  <a:pos x="139" y="393"/>
                </a:cxn>
                <a:cxn ang="0">
                  <a:pos x="92" y="393"/>
                </a:cxn>
                <a:cxn ang="0">
                  <a:pos x="47" y="390"/>
                </a:cxn>
                <a:cxn ang="0">
                  <a:pos x="0" y="390"/>
                </a:cxn>
                <a:cxn ang="0">
                  <a:pos x="0" y="343"/>
                </a:cxn>
                <a:cxn ang="0">
                  <a:pos x="0" y="295"/>
                </a:cxn>
                <a:cxn ang="0">
                  <a:pos x="2" y="248"/>
                </a:cxn>
                <a:cxn ang="0">
                  <a:pos x="2" y="198"/>
                </a:cxn>
                <a:cxn ang="0">
                  <a:pos x="4" y="151"/>
                </a:cxn>
                <a:cxn ang="0">
                  <a:pos x="4" y="104"/>
                </a:cxn>
                <a:cxn ang="0">
                  <a:pos x="4" y="56"/>
                </a:cxn>
                <a:cxn ang="0">
                  <a:pos x="7" y="9"/>
                </a:cxn>
                <a:cxn ang="0">
                  <a:pos x="47" y="9"/>
                </a:cxn>
                <a:cxn ang="0">
                  <a:pos x="87" y="11"/>
                </a:cxn>
                <a:cxn ang="0">
                  <a:pos x="130" y="11"/>
                </a:cxn>
                <a:cxn ang="0">
                  <a:pos x="170" y="11"/>
                </a:cxn>
                <a:cxn ang="0">
                  <a:pos x="210" y="11"/>
                </a:cxn>
                <a:cxn ang="0">
                  <a:pos x="253" y="11"/>
                </a:cxn>
                <a:cxn ang="0">
                  <a:pos x="293" y="11"/>
                </a:cxn>
                <a:cxn ang="0">
                  <a:pos x="333" y="9"/>
                </a:cxn>
                <a:cxn ang="0">
                  <a:pos x="373" y="9"/>
                </a:cxn>
                <a:cxn ang="0">
                  <a:pos x="416" y="9"/>
                </a:cxn>
                <a:cxn ang="0">
                  <a:pos x="456" y="7"/>
                </a:cxn>
                <a:cxn ang="0">
                  <a:pos x="496" y="7"/>
                </a:cxn>
                <a:cxn ang="0">
                  <a:pos x="539" y="4"/>
                </a:cxn>
                <a:cxn ang="0">
                  <a:pos x="579" y="2"/>
                </a:cxn>
                <a:cxn ang="0">
                  <a:pos x="619" y="0"/>
                </a:cxn>
                <a:cxn ang="0">
                  <a:pos x="657" y="0"/>
                </a:cxn>
              </a:cxnLst>
              <a:rect l="0" t="0" r="r" b="b"/>
              <a:pathLst>
                <a:path w="752" h="393">
                  <a:moveTo>
                    <a:pt x="681" y="14"/>
                  </a:moveTo>
                  <a:lnTo>
                    <a:pt x="685" y="14"/>
                  </a:lnTo>
                  <a:lnTo>
                    <a:pt x="693" y="11"/>
                  </a:lnTo>
                  <a:lnTo>
                    <a:pt x="700" y="14"/>
                  </a:lnTo>
                  <a:lnTo>
                    <a:pt x="702" y="23"/>
                  </a:lnTo>
                  <a:lnTo>
                    <a:pt x="702" y="28"/>
                  </a:lnTo>
                  <a:lnTo>
                    <a:pt x="697" y="30"/>
                  </a:lnTo>
                  <a:lnTo>
                    <a:pt x="693" y="35"/>
                  </a:lnTo>
                  <a:lnTo>
                    <a:pt x="685" y="49"/>
                  </a:lnTo>
                  <a:lnTo>
                    <a:pt x="688" y="59"/>
                  </a:lnTo>
                  <a:lnTo>
                    <a:pt x="700" y="68"/>
                  </a:lnTo>
                  <a:lnTo>
                    <a:pt x="707" y="80"/>
                  </a:lnTo>
                  <a:lnTo>
                    <a:pt x="712" y="90"/>
                  </a:lnTo>
                  <a:lnTo>
                    <a:pt x="719" y="97"/>
                  </a:lnTo>
                  <a:lnTo>
                    <a:pt x="735" y="106"/>
                  </a:lnTo>
                  <a:lnTo>
                    <a:pt x="735" y="111"/>
                  </a:lnTo>
                  <a:lnTo>
                    <a:pt x="735" y="127"/>
                  </a:lnTo>
                  <a:lnTo>
                    <a:pt x="738" y="144"/>
                  </a:lnTo>
                  <a:lnTo>
                    <a:pt x="738" y="161"/>
                  </a:lnTo>
                  <a:lnTo>
                    <a:pt x="740" y="177"/>
                  </a:lnTo>
                  <a:lnTo>
                    <a:pt x="740" y="194"/>
                  </a:lnTo>
                  <a:lnTo>
                    <a:pt x="740" y="210"/>
                  </a:lnTo>
                  <a:lnTo>
                    <a:pt x="742" y="227"/>
                  </a:lnTo>
                  <a:lnTo>
                    <a:pt x="742" y="243"/>
                  </a:lnTo>
                  <a:lnTo>
                    <a:pt x="745" y="260"/>
                  </a:lnTo>
                  <a:lnTo>
                    <a:pt x="745" y="277"/>
                  </a:lnTo>
                  <a:lnTo>
                    <a:pt x="747" y="293"/>
                  </a:lnTo>
                  <a:lnTo>
                    <a:pt x="747" y="310"/>
                  </a:lnTo>
                  <a:lnTo>
                    <a:pt x="749" y="326"/>
                  </a:lnTo>
                  <a:lnTo>
                    <a:pt x="749" y="343"/>
                  </a:lnTo>
                  <a:lnTo>
                    <a:pt x="749" y="359"/>
                  </a:lnTo>
                  <a:lnTo>
                    <a:pt x="752" y="376"/>
                  </a:lnTo>
                  <a:lnTo>
                    <a:pt x="728" y="376"/>
                  </a:lnTo>
                  <a:lnTo>
                    <a:pt x="704" y="378"/>
                  </a:lnTo>
                  <a:lnTo>
                    <a:pt x="681" y="378"/>
                  </a:lnTo>
                  <a:lnTo>
                    <a:pt x="657" y="381"/>
                  </a:lnTo>
                  <a:lnTo>
                    <a:pt x="633" y="381"/>
                  </a:lnTo>
                  <a:lnTo>
                    <a:pt x="610" y="383"/>
                  </a:lnTo>
                  <a:lnTo>
                    <a:pt x="586" y="383"/>
                  </a:lnTo>
                  <a:lnTo>
                    <a:pt x="562" y="385"/>
                  </a:lnTo>
                  <a:lnTo>
                    <a:pt x="539" y="385"/>
                  </a:lnTo>
                  <a:lnTo>
                    <a:pt x="518" y="388"/>
                  </a:lnTo>
                  <a:lnTo>
                    <a:pt x="494" y="388"/>
                  </a:lnTo>
                  <a:lnTo>
                    <a:pt x="470" y="388"/>
                  </a:lnTo>
                  <a:lnTo>
                    <a:pt x="447" y="390"/>
                  </a:lnTo>
                  <a:lnTo>
                    <a:pt x="423" y="390"/>
                  </a:lnTo>
                  <a:lnTo>
                    <a:pt x="399" y="390"/>
                  </a:lnTo>
                  <a:lnTo>
                    <a:pt x="376" y="390"/>
                  </a:lnTo>
                  <a:lnTo>
                    <a:pt x="352" y="390"/>
                  </a:lnTo>
                  <a:lnTo>
                    <a:pt x="328" y="393"/>
                  </a:lnTo>
                  <a:lnTo>
                    <a:pt x="305" y="393"/>
                  </a:lnTo>
                  <a:lnTo>
                    <a:pt x="281" y="393"/>
                  </a:lnTo>
                  <a:lnTo>
                    <a:pt x="257" y="393"/>
                  </a:lnTo>
                  <a:lnTo>
                    <a:pt x="234" y="393"/>
                  </a:lnTo>
                  <a:lnTo>
                    <a:pt x="210" y="393"/>
                  </a:lnTo>
                  <a:lnTo>
                    <a:pt x="186" y="393"/>
                  </a:lnTo>
                  <a:lnTo>
                    <a:pt x="163" y="393"/>
                  </a:lnTo>
                  <a:lnTo>
                    <a:pt x="139" y="393"/>
                  </a:lnTo>
                  <a:lnTo>
                    <a:pt x="115" y="393"/>
                  </a:lnTo>
                  <a:lnTo>
                    <a:pt x="92" y="393"/>
                  </a:lnTo>
                  <a:lnTo>
                    <a:pt x="71" y="393"/>
                  </a:lnTo>
                  <a:lnTo>
                    <a:pt x="47" y="390"/>
                  </a:lnTo>
                  <a:lnTo>
                    <a:pt x="23" y="390"/>
                  </a:lnTo>
                  <a:lnTo>
                    <a:pt x="0" y="390"/>
                  </a:lnTo>
                  <a:lnTo>
                    <a:pt x="0" y="367"/>
                  </a:lnTo>
                  <a:lnTo>
                    <a:pt x="0" y="343"/>
                  </a:lnTo>
                  <a:lnTo>
                    <a:pt x="0" y="319"/>
                  </a:lnTo>
                  <a:lnTo>
                    <a:pt x="0" y="295"/>
                  </a:lnTo>
                  <a:lnTo>
                    <a:pt x="2" y="272"/>
                  </a:lnTo>
                  <a:lnTo>
                    <a:pt x="2" y="248"/>
                  </a:lnTo>
                  <a:lnTo>
                    <a:pt x="2" y="224"/>
                  </a:lnTo>
                  <a:lnTo>
                    <a:pt x="2" y="198"/>
                  </a:lnTo>
                  <a:lnTo>
                    <a:pt x="2" y="175"/>
                  </a:lnTo>
                  <a:lnTo>
                    <a:pt x="4" y="151"/>
                  </a:lnTo>
                  <a:lnTo>
                    <a:pt x="4" y="127"/>
                  </a:lnTo>
                  <a:lnTo>
                    <a:pt x="4" y="104"/>
                  </a:lnTo>
                  <a:lnTo>
                    <a:pt x="4" y="80"/>
                  </a:lnTo>
                  <a:lnTo>
                    <a:pt x="4" y="56"/>
                  </a:lnTo>
                  <a:lnTo>
                    <a:pt x="7" y="33"/>
                  </a:lnTo>
                  <a:lnTo>
                    <a:pt x="7" y="9"/>
                  </a:lnTo>
                  <a:lnTo>
                    <a:pt x="26" y="9"/>
                  </a:lnTo>
                  <a:lnTo>
                    <a:pt x="47" y="9"/>
                  </a:lnTo>
                  <a:lnTo>
                    <a:pt x="68" y="9"/>
                  </a:lnTo>
                  <a:lnTo>
                    <a:pt x="87" y="11"/>
                  </a:lnTo>
                  <a:lnTo>
                    <a:pt x="108" y="11"/>
                  </a:lnTo>
                  <a:lnTo>
                    <a:pt x="130" y="11"/>
                  </a:lnTo>
                  <a:lnTo>
                    <a:pt x="149" y="11"/>
                  </a:lnTo>
                  <a:lnTo>
                    <a:pt x="170" y="11"/>
                  </a:lnTo>
                  <a:lnTo>
                    <a:pt x="191" y="11"/>
                  </a:lnTo>
                  <a:lnTo>
                    <a:pt x="210" y="11"/>
                  </a:lnTo>
                  <a:lnTo>
                    <a:pt x="231" y="11"/>
                  </a:lnTo>
                  <a:lnTo>
                    <a:pt x="253" y="11"/>
                  </a:lnTo>
                  <a:lnTo>
                    <a:pt x="272" y="11"/>
                  </a:lnTo>
                  <a:lnTo>
                    <a:pt x="293" y="11"/>
                  </a:lnTo>
                  <a:lnTo>
                    <a:pt x="312" y="11"/>
                  </a:lnTo>
                  <a:lnTo>
                    <a:pt x="333" y="9"/>
                  </a:lnTo>
                  <a:lnTo>
                    <a:pt x="354" y="9"/>
                  </a:lnTo>
                  <a:lnTo>
                    <a:pt x="373" y="9"/>
                  </a:lnTo>
                  <a:lnTo>
                    <a:pt x="395" y="9"/>
                  </a:lnTo>
                  <a:lnTo>
                    <a:pt x="416" y="9"/>
                  </a:lnTo>
                  <a:lnTo>
                    <a:pt x="435" y="9"/>
                  </a:lnTo>
                  <a:lnTo>
                    <a:pt x="456" y="7"/>
                  </a:lnTo>
                  <a:lnTo>
                    <a:pt x="477" y="7"/>
                  </a:lnTo>
                  <a:lnTo>
                    <a:pt x="496" y="7"/>
                  </a:lnTo>
                  <a:lnTo>
                    <a:pt x="518" y="4"/>
                  </a:lnTo>
                  <a:lnTo>
                    <a:pt x="539" y="4"/>
                  </a:lnTo>
                  <a:lnTo>
                    <a:pt x="558" y="4"/>
                  </a:lnTo>
                  <a:lnTo>
                    <a:pt x="579" y="2"/>
                  </a:lnTo>
                  <a:lnTo>
                    <a:pt x="598" y="2"/>
                  </a:lnTo>
                  <a:lnTo>
                    <a:pt x="619" y="0"/>
                  </a:lnTo>
                  <a:lnTo>
                    <a:pt x="641" y="0"/>
                  </a:lnTo>
                  <a:lnTo>
                    <a:pt x="657" y="0"/>
                  </a:lnTo>
                  <a:lnTo>
                    <a:pt x="681" y="14"/>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1" name="Freeform 18">
              <a:extLst>
                <a:ext uri="{FF2B5EF4-FFF2-40B4-BE49-F238E27FC236}">
                  <a16:creationId xmlns:a16="http://schemas.microsoft.com/office/drawing/2014/main" id="{EA6FE695-7FFA-4550-BD20-77C73BABD9FE}"/>
                </a:ext>
              </a:extLst>
            </p:cNvPr>
            <p:cNvSpPr>
              <a:spLocks/>
            </p:cNvSpPr>
            <p:nvPr/>
          </p:nvSpPr>
          <p:spPr bwMode="auto">
            <a:xfrm>
              <a:off x="5842986" y="3141821"/>
              <a:ext cx="1155167" cy="642176"/>
            </a:xfrm>
            <a:custGeom>
              <a:avLst/>
              <a:gdLst/>
              <a:ahLst/>
              <a:cxnLst>
                <a:cxn ang="0">
                  <a:pos x="449" y="0"/>
                </a:cxn>
                <a:cxn ang="0">
                  <a:pos x="487" y="31"/>
                </a:cxn>
                <a:cxn ang="0">
                  <a:pos x="532" y="40"/>
                </a:cxn>
                <a:cxn ang="0">
                  <a:pos x="565" y="38"/>
                </a:cxn>
                <a:cxn ang="0">
                  <a:pos x="614" y="26"/>
                </a:cxn>
                <a:cxn ang="0">
                  <a:pos x="643" y="47"/>
                </a:cxn>
                <a:cxn ang="0">
                  <a:pos x="648" y="83"/>
                </a:cxn>
                <a:cxn ang="0">
                  <a:pos x="674" y="111"/>
                </a:cxn>
                <a:cxn ang="0">
                  <a:pos x="728" y="144"/>
                </a:cxn>
                <a:cxn ang="0">
                  <a:pos x="667" y="213"/>
                </a:cxn>
                <a:cxn ang="0">
                  <a:pos x="638" y="256"/>
                </a:cxn>
                <a:cxn ang="0">
                  <a:pos x="581" y="298"/>
                </a:cxn>
                <a:cxn ang="0">
                  <a:pos x="579" y="298"/>
                </a:cxn>
                <a:cxn ang="0">
                  <a:pos x="574" y="301"/>
                </a:cxn>
                <a:cxn ang="0">
                  <a:pos x="435" y="322"/>
                </a:cxn>
                <a:cxn ang="0">
                  <a:pos x="295" y="341"/>
                </a:cxn>
                <a:cxn ang="0">
                  <a:pos x="160" y="365"/>
                </a:cxn>
                <a:cxn ang="0">
                  <a:pos x="134" y="362"/>
                </a:cxn>
                <a:cxn ang="0">
                  <a:pos x="125" y="388"/>
                </a:cxn>
                <a:cxn ang="0">
                  <a:pos x="54" y="398"/>
                </a:cxn>
                <a:cxn ang="0">
                  <a:pos x="4" y="393"/>
                </a:cxn>
                <a:cxn ang="0">
                  <a:pos x="18" y="391"/>
                </a:cxn>
                <a:cxn ang="0">
                  <a:pos x="28" y="348"/>
                </a:cxn>
                <a:cxn ang="0">
                  <a:pos x="30" y="315"/>
                </a:cxn>
                <a:cxn ang="0">
                  <a:pos x="92" y="312"/>
                </a:cxn>
                <a:cxn ang="0">
                  <a:pos x="82" y="284"/>
                </a:cxn>
                <a:cxn ang="0">
                  <a:pos x="113" y="246"/>
                </a:cxn>
                <a:cxn ang="0">
                  <a:pos x="123" y="223"/>
                </a:cxn>
                <a:cxn ang="0">
                  <a:pos x="134" y="213"/>
                </a:cxn>
                <a:cxn ang="0">
                  <a:pos x="141" y="208"/>
                </a:cxn>
                <a:cxn ang="0">
                  <a:pos x="158" y="211"/>
                </a:cxn>
                <a:cxn ang="0">
                  <a:pos x="163" y="196"/>
                </a:cxn>
                <a:cxn ang="0">
                  <a:pos x="170" y="199"/>
                </a:cxn>
                <a:cxn ang="0">
                  <a:pos x="210" y="208"/>
                </a:cxn>
                <a:cxn ang="0">
                  <a:pos x="234" y="182"/>
                </a:cxn>
                <a:cxn ang="0">
                  <a:pos x="267" y="185"/>
                </a:cxn>
                <a:cxn ang="0">
                  <a:pos x="272" y="166"/>
                </a:cxn>
                <a:cxn ang="0">
                  <a:pos x="281" y="154"/>
                </a:cxn>
                <a:cxn ang="0">
                  <a:pos x="281" y="149"/>
                </a:cxn>
                <a:cxn ang="0">
                  <a:pos x="298" y="163"/>
                </a:cxn>
                <a:cxn ang="0">
                  <a:pos x="326" y="151"/>
                </a:cxn>
                <a:cxn ang="0">
                  <a:pos x="347" y="116"/>
                </a:cxn>
                <a:cxn ang="0">
                  <a:pos x="364" y="80"/>
                </a:cxn>
                <a:cxn ang="0">
                  <a:pos x="378" y="62"/>
                </a:cxn>
                <a:cxn ang="0">
                  <a:pos x="387" y="64"/>
                </a:cxn>
                <a:cxn ang="0">
                  <a:pos x="421" y="40"/>
                </a:cxn>
                <a:cxn ang="0">
                  <a:pos x="411" y="28"/>
                </a:cxn>
                <a:cxn ang="0">
                  <a:pos x="411" y="9"/>
                </a:cxn>
                <a:cxn ang="0">
                  <a:pos x="428" y="5"/>
                </a:cxn>
              </a:cxnLst>
              <a:rect l="0" t="0" r="r" b="b"/>
              <a:pathLst>
                <a:path w="728" h="405">
                  <a:moveTo>
                    <a:pt x="428" y="5"/>
                  </a:moveTo>
                  <a:lnTo>
                    <a:pt x="435" y="5"/>
                  </a:lnTo>
                  <a:lnTo>
                    <a:pt x="442" y="0"/>
                  </a:lnTo>
                  <a:lnTo>
                    <a:pt x="449" y="0"/>
                  </a:lnTo>
                  <a:lnTo>
                    <a:pt x="458" y="5"/>
                  </a:lnTo>
                  <a:lnTo>
                    <a:pt x="465" y="12"/>
                  </a:lnTo>
                  <a:lnTo>
                    <a:pt x="475" y="24"/>
                  </a:lnTo>
                  <a:lnTo>
                    <a:pt x="487" y="31"/>
                  </a:lnTo>
                  <a:lnTo>
                    <a:pt x="503" y="31"/>
                  </a:lnTo>
                  <a:lnTo>
                    <a:pt x="515" y="33"/>
                  </a:lnTo>
                  <a:lnTo>
                    <a:pt x="525" y="40"/>
                  </a:lnTo>
                  <a:lnTo>
                    <a:pt x="532" y="40"/>
                  </a:lnTo>
                  <a:lnTo>
                    <a:pt x="539" y="35"/>
                  </a:lnTo>
                  <a:lnTo>
                    <a:pt x="546" y="33"/>
                  </a:lnTo>
                  <a:lnTo>
                    <a:pt x="553" y="33"/>
                  </a:lnTo>
                  <a:lnTo>
                    <a:pt x="565" y="38"/>
                  </a:lnTo>
                  <a:lnTo>
                    <a:pt x="579" y="33"/>
                  </a:lnTo>
                  <a:lnTo>
                    <a:pt x="598" y="19"/>
                  </a:lnTo>
                  <a:lnTo>
                    <a:pt x="610" y="17"/>
                  </a:lnTo>
                  <a:lnTo>
                    <a:pt x="614" y="26"/>
                  </a:lnTo>
                  <a:lnTo>
                    <a:pt x="624" y="35"/>
                  </a:lnTo>
                  <a:lnTo>
                    <a:pt x="640" y="45"/>
                  </a:lnTo>
                  <a:lnTo>
                    <a:pt x="640" y="45"/>
                  </a:lnTo>
                  <a:lnTo>
                    <a:pt x="643" y="47"/>
                  </a:lnTo>
                  <a:lnTo>
                    <a:pt x="648" y="66"/>
                  </a:lnTo>
                  <a:lnTo>
                    <a:pt x="648" y="71"/>
                  </a:lnTo>
                  <a:lnTo>
                    <a:pt x="648" y="78"/>
                  </a:lnTo>
                  <a:lnTo>
                    <a:pt x="648" y="83"/>
                  </a:lnTo>
                  <a:lnTo>
                    <a:pt x="652" y="88"/>
                  </a:lnTo>
                  <a:lnTo>
                    <a:pt x="664" y="99"/>
                  </a:lnTo>
                  <a:lnTo>
                    <a:pt x="667" y="107"/>
                  </a:lnTo>
                  <a:lnTo>
                    <a:pt x="674" y="111"/>
                  </a:lnTo>
                  <a:lnTo>
                    <a:pt x="678" y="118"/>
                  </a:lnTo>
                  <a:lnTo>
                    <a:pt x="693" y="133"/>
                  </a:lnTo>
                  <a:lnTo>
                    <a:pt x="714" y="144"/>
                  </a:lnTo>
                  <a:lnTo>
                    <a:pt x="728" y="144"/>
                  </a:lnTo>
                  <a:lnTo>
                    <a:pt x="695" y="185"/>
                  </a:lnTo>
                  <a:lnTo>
                    <a:pt x="681" y="199"/>
                  </a:lnTo>
                  <a:lnTo>
                    <a:pt x="667" y="211"/>
                  </a:lnTo>
                  <a:lnTo>
                    <a:pt x="667" y="213"/>
                  </a:lnTo>
                  <a:lnTo>
                    <a:pt x="664" y="223"/>
                  </a:lnTo>
                  <a:lnTo>
                    <a:pt x="655" y="234"/>
                  </a:lnTo>
                  <a:lnTo>
                    <a:pt x="650" y="244"/>
                  </a:lnTo>
                  <a:lnTo>
                    <a:pt x="638" y="256"/>
                  </a:lnTo>
                  <a:lnTo>
                    <a:pt x="629" y="268"/>
                  </a:lnTo>
                  <a:lnTo>
                    <a:pt x="605" y="284"/>
                  </a:lnTo>
                  <a:lnTo>
                    <a:pt x="591" y="289"/>
                  </a:lnTo>
                  <a:lnTo>
                    <a:pt x="581" y="298"/>
                  </a:lnTo>
                  <a:lnTo>
                    <a:pt x="579" y="298"/>
                  </a:lnTo>
                  <a:lnTo>
                    <a:pt x="579" y="298"/>
                  </a:lnTo>
                  <a:lnTo>
                    <a:pt x="579" y="298"/>
                  </a:lnTo>
                  <a:lnTo>
                    <a:pt x="579" y="298"/>
                  </a:lnTo>
                  <a:lnTo>
                    <a:pt x="577" y="301"/>
                  </a:lnTo>
                  <a:lnTo>
                    <a:pt x="577" y="301"/>
                  </a:lnTo>
                  <a:lnTo>
                    <a:pt x="577" y="301"/>
                  </a:lnTo>
                  <a:lnTo>
                    <a:pt x="574" y="301"/>
                  </a:lnTo>
                  <a:lnTo>
                    <a:pt x="541" y="308"/>
                  </a:lnTo>
                  <a:lnTo>
                    <a:pt x="506" y="312"/>
                  </a:lnTo>
                  <a:lnTo>
                    <a:pt x="470" y="317"/>
                  </a:lnTo>
                  <a:lnTo>
                    <a:pt x="435" y="322"/>
                  </a:lnTo>
                  <a:lnTo>
                    <a:pt x="399" y="327"/>
                  </a:lnTo>
                  <a:lnTo>
                    <a:pt x="364" y="331"/>
                  </a:lnTo>
                  <a:lnTo>
                    <a:pt x="331" y="336"/>
                  </a:lnTo>
                  <a:lnTo>
                    <a:pt x="295" y="341"/>
                  </a:lnTo>
                  <a:lnTo>
                    <a:pt x="262" y="348"/>
                  </a:lnTo>
                  <a:lnTo>
                    <a:pt x="227" y="353"/>
                  </a:lnTo>
                  <a:lnTo>
                    <a:pt x="193" y="360"/>
                  </a:lnTo>
                  <a:lnTo>
                    <a:pt x="160" y="365"/>
                  </a:lnTo>
                  <a:lnTo>
                    <a:pt x="158" y="362"/>
                  </a:lnTo>
                  <a:lnTo>
                    <a:pt x="149" y="362"/>
                  </a:lnTo>
                  <a:lnTo>
                    <a:pt x="134" y="362"/>
                  </a:lnTo>
                  <a:lnTo>
                    <a:pt x="134" y="362"/>
                  </a:lnTo>
                  <a:lnTo>
                    <a:pt x="139" y="374"/>
                  </a:lnTo>
                  <a:lnTo>
                    <a:pt x="141" y="386"/>
                  </a:lnTo>
                  <a:lnTo>
                    <a:pt x="141" y="386"/>
                  </a:lnTo>
                  <a:lnTo>
                    <a:pt x="125" y="388"/>
                  </a:lnTo>
                  <a:lnTo>
                    <a:pt x="108" y="391"/>
                  </a:lnTo>
                  <a:lnTo>
                    <a:pt x="89" y="393"/>
                  </a:lnTo>
                  <a:lnTo>
                    <a:pt x="73" y="395"/>
                  </a:lnTo>
                  <a:lnTo>
                    <a:pt x="54" y="398"/>
                  </a:lnTo>
                  <a:lnTo>
                    <a:pt x="37" y="400"/>
                  </a:lnTo>
                  <a:lnTo>
                    <a:pt x="21" y="402"/>
                  </a:lnTo>
                  <a:lnTo>
                    <a:pt x="0" y="405"/>
                  </a:lnTo>
                  <a:lnTo>
                    <a:pt x="4" y="393"/>
                  </a:lnTo>
                  <a:lnTo>
                    <a:pt x="9" y="391"/>
                  </a:lnTo>
                  <a:lnTo>
                    <a:pt x="11" y="388"/>
                  </a:lnTo>
                  <a:lnTo>
                    <a:pt x="16" y="391"/>
                  </a:lnTo>
                  <a:lnTo>
                    <a:pt x="18" y="391"/>
                  </a:lnTo>
                  <a:lnTo>
                    <a:pt x="23" y="386"/>
                  </a:lnTo>
                  <a:lnTo>
                    <a:pt x="26" y="374"/>
                  </a:lnTo>
                  <a:lnTo>
                    <a:pt x="28" y="362"/>
                  </a:lnTo>
                  <a:lnTo>
                    <a:pt x="28" y="348"/>
                  </a:lnTo>
                  <a:lnTo>
                    <a:pt x="23" y="339"/>
                  </a:lnTo>
                  <a:lnTo>
                    <a:pt x="21" y="334"/>
                  </a:lnTo>
                  <a:lnTo>
                    <a:pt x="23" y="324"/>
                  </a:lnTo>
                  <a:lnTo>
                    <a:pt x="30" y="315"/>
                  </a:lnTo>
                  <a:lnTo>
                    <a:pt x="47" y="310"/>
                  </a:lnTo>
                  <a:lnTo>
                    <a:pt x="75" y="317"/>
                  </a:lnTo>
                  <a:lnTo>
                    <a:pt x="89" y="317"/>
                  </a:lnTo>
                  <a:lnTo>
                    <a:pt x="92" y="312"/>
                  </a:lnTo>
                  <a:lnTo>
                    <a:pt x="89" y="305"/>
                  </a:lnTo>
                  <a:lnTo>
                    <a:pt x="85" y="296"/>
                  </a:lnTo>
                  <a:lnTo>
                    <a:pt x="82" y="289"/>
                  </a:lnTo>
                  <a:lnTo>
                    <a:pt x="82" y="284"/>
                  </a:lnTo>
                  <a:lnTo>
                    <a:pt x="92" y="277"/>
                  </a:lnTo>
                  <a:lnTo>
                    <a:pt x="111" y="268"/>
                  </a:lnTo>
                  <a:lnTo>
                    <a:pt x="118" y="256"/>
                  </a:lnTo>
                  <a:lnTo>
                    <a:pt x="113" y="246"/>
                  </a:lnTo>
                  <a:lnTo>
                    <a:pt x="113" y="237"/>
                  </a:lnTo>
                  <a:lnTo>
                    <a:pt x="118" y="225"/>
                  </a:lnTo>
                  <a:lnTo>
                    <a:pt x="120" y="223"/>
                  </a:lnTo>
                  <a:lnTo>
                    <a:pt x="123" y="223"/>
                  </a:lnTo>
                  <a:lnTo>
                    <a:pt x="127" y="223"/>
                  </a:lnTo>
                  <a:lnTo>
                    <a:pt x="132" y="220"/>
                  </a:lnTo>
                  <a:lnTo>
                    <a:pt x="134" y="218"/>
                  </a:lnTo>
                  <a:lnTo>
                    <a:pt x="134" y="213"/>
                  </a:lnTo>
                  <a:lnTo>
                    <a:pt x="132" y="206"/>
                  </a:lnTo>
                  <a:lnTo>
                    <a:pt x="134" y="206"/>
                  </a:lnTo>
                  <a:lnTo>
                    <a:pt x="134" y="206"/>
                  </a:lnTo>
                  <a:lnTo>
                    <a:pt x="141" y="208"/>
                  </a:lnTo>
                  <a:lnTo>
                    <a:pt x="146" y="208"/>
                  </a:lnTo>
                  <a:lnTo>
                    <a:pt x="151" y="204"/>
                  </a:lnTo>
                  <a:lnTo>
                    <a:pt x="156" y="206"/>
                  </a:lnTo>
                  <a:lnTo>
                    <a:pt x="158" y="211"/>
                  </a:lnTo>
                  <a:lnTo>
                    <a:pt x="160" y="213"/>
                  </a:lnTo>
                  <a:lnTo>
                    <a:pt x="163" y="211"/>
                  </a:lnTo>
                  <a:lnTo>
                    <a:pt x="163" y="204"/>
                  </a:lnTo>
                  <a:lnTo>
                    <a:pt x="163" y="196"/>
                  </a:lnTo>
                  <a:lnTo>
                    <a:pt x="163" y="196"/>
                  </a:lnTo>
                  <a:lnTo>
                    <a:pt x="165" y="196"/>
                  </a:lnTo>
                  <a:lnTo>
                    <a:pt x="167" y="199"/>
                  </a:lnTo>
                  <a:lnTo>
                    <a:pt x="170" y="199"/>
                  </a:lnTo>
                  <a:lnTo>
                    <a:pt x="177" y="196"/>
                  </a:lnTo>
                  <a:lnTo>
                    <a:pt x="184" y="196"/>
                  </a:lnTo>
                  <a:lnTo>
                    <a:pt x="203" y="204"/>
                  </a:lnTo>
                  <a:lnTo>
                    <a:pt x="210" y="208"/>
                  </a:lnTo>
                  <a:lnTo>
                    <a:pt x="215" y="206"/>
                  </a:lnTo>
                  <a:lnTo>
                    <a:pt x="219" y="196"/>
                  </a:lnTo>
                  <a:lnTo>
                    <a:pt x="224" y="189"/>
                  </a:lnTo>
                  <a:lnTo>
                    <a:pt x="234" y="182"/>
                  </a:lnTo>
                  <a:lnTo>
                    <a:pt x="243" y="182"/>
                  </a:lnTo>
                  <a:lnTo>
                    <a:pt x="255" y="189"/>
                  </a:lnTo>
                  <a:lnTo>
                    <a:pt x="262" y="189"/>
                  </a:lnTo>
                  <a:lnTo>
                    <a:pt x="267" y="185"/>
                  </a:lnTo>
                  <a:lnTo>
                    <a:pt x="269" y="178"/>
                  </a:lnTo>
                  <a:lnTo>
                    <a:pt x="267" y="170"/>
                  </a:lnTo>
                  <a:lnTo>
                    <a:pt x="269" y="168"/>
                  </a:lnTo>
                  <a:lnTo>
                    <a:pt x="272" y="166"/>
                  </a:lnTo>
                  <a:lnTo>
                    <a:pt x="274" y="161"/>
                  </a:lnTo>
                  <a:lnTo>
                    <a:pt x="272" y="156"/>
                  </a:lnTo>
                  <a:lnTo>
                    <a:pt x="274" y="154"/>
                  </a:lnTo>
                  <a:lnTo>
                    <a:pt x="281" y="154"/>
                  </a:lnTo>
                  <a:lnTo>
                    <a:pt x="281" y="151"/>
                  </a:lnTo>
                  <a:lnTo>
                    <a:pt x="281" y="149"/>
                  </a:lnTo>
                  <a:lnTo>
                    <a:pt x="281" y="149"/>
                  </a:lnTo>
                  <a:lnTo>
                    <a:pt x="281" y="149"/>
                  </a:lnTo>
                  <a:lnTo>
                    <a:pt x="286" y="149"/>
                  </a:lnTo>
                  <a:lnTo>
                    <a:pt x="288" y="154"/>
                  </a:lnTo>
                  <a:lnTo>
                    <a:pt x="290" y="159"/>
                  </a:lnTo>
                  <a:lnTo>
                    <a:pt x="298" y="163"/>
                  </a:lnTo>
                  <a:lnTo>
                    <a:pt x="309" y="168"/>
                  </a:lnTo>
                  <a:lnTo>
                    <a:pt x="316" y="168"/>
                  </a:lnTo>
                  <a:lnTo>
                    <a:pt x="324" y="163"/>
                  </a:lnTo>
                  <a:lnTo>
                    <a:pt x="326" y="151"/>
                  </a:lnTo>
                  <a:lnTo>
                    <a:pt x="328" y="135"/>
                  </a:lnTo>
                  <a:lnTo>
                    <a:pt x="335" y="125"/>
                  </a:lnTo>
                  <a:lnTo>
                    <a:pt x="342" y="123"/>
                  </a:lnTo>
                  <a:lnTo>
                    <a:pt x="347" y="116"/>
                  </a:lnTo>
                  <a:lnTo>
                    <a:pt x="350" y="104"/>
                  </a:lnTo>
                  <a:lnTo>
                    <a:pt x="354" y="97"/>
                  </a:lnTo>
                  <a:lnTo>
                    <a:pt x="361" y="90"/>
                  </a:lnTo>
                  <a:lnTo>
                    <a:pt x="364" y="80"/>
                  </a:lnTo>
                  <a:lnTo>
                    <a:pt x="359" y="69"/>
                  </a:lnTo>
                  <a:lnTo>
                    <a:pt x="364" y="64"/>
                  </a:lnTo>
                  <a:lnTo>
                    <a:pt x="373" y="59"/>
                  </a:lnTo>
                  <a:lnTo>
                    <a:pt x="378" y="62"/>
                  </a:lnTo>
                  <a:lnTo>
                    <a:pt x="383" y="62"/>
                  </a:lnTo>
                  <a:lnTo>
                    <a:pt x="385" y="64"/>
                  </a:lnTo>
                  <a:lnTo>
                    <a:pt x="385" y="64"/>
                  </a:lnTo>
                  <a:lnTo>
                    <a:pt x="387" y="64"/>
                  </a:lnTo>
                  <a:lnTo>
                    <a:pt x="390" y="62"/>
                  </a:lnTo>
                  <a:lnTo>
                    <a:pt x="395" y="59"/>
                  </a:lnTo>
                  <a:lnTo>
                    <a:pt x="411" y="50"/>
                  </a:lnTo>
                  <a:lnTo>
                    <a:pt x="421" y="40"/>
                  </a:lnTo>
                  <a:lnTo>
                    <a:pt x="421" y="35"/>
                  </a:lnTo>
                  <a:lnTo>
                    <a:pt x="418" y="31"/>
                  </a:lnTo>
                  <a:lnTo>
                    <a:pt x="413" y="31"/>
                  </a:lnTo>
                  <a:lnTo>
                    <a:pt x="411" y="28"/>
                  </a:lnTo>
                  <a:lnTo>
                    <a:pt x="413" y="24"/>
                  </a:lnTo>
                  <a:lnTo>
                    <a:pt x="413" y="19"/>
                  </a:lnTo>
                  <a:lnTo>
                    <a:pt x="409" y="14"/>
                  </a:lnTo>
                  <a:lnTo>
                    <a:pt x="411" y="9"/>
                  </a:lnTo>
                  <a:lnTo>
                    <a:pt x="411" y="7"/>
                  </a:lnTo>
                  <a:lnTo>
                    <a:pt x="416" y="2"/>
                  </a:lnTo>
                  <a:lnTo>
                    <a:pt x="423" y="0"/>
                  </a:lnTo>
                  <a:lnTo>
                    <a:pt x="428" y="5"/>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2" name="Freeform 19">
              <a:extLst>
                <a:ext uri="{FF2B5EF4-FFF2-40B4-BE49-F238E27FC236}">
                  <a16:creationId xmlns:a16="http://schemas.microsoft.com/office/drawing/2014/main" id="{2BFE6726-2606-435C-8E3F-94A6F71D4CBE}"/>
                </a:ext>
              </a:extLst>
            </p:cNvPr>
            <p:cNvSpPr>
              <a:spLocks/>
            </p:cNvSpPr>
            <p:nvPr/>
          </p:nvSpPr>
          <p:spPr bwMode="auto">
            <a:xfrm>
              <a:off x="5822321" y="3777377"/>
              <a:ext cx="14466" cy="11033"/>
            </a:xfrm>
            <a:custGeom>
              <a:avLst/>
              <a:gdLst/>
              <a:ahLst/>
              <a:cxnLst>
                <a:cxn ang="0">
                  <a:pos x="9" y="5"/>
                </a:cxn>
                <a:cxn ang="0">
                  <a:pos x="2" y="7"/>
                </a:cxn>
                <a:cxn ang="0">
                  <a:pos x="0" y="5"/>
                </a:cxn>
                <a:cxn ang="0">
                  <a:pos x="0" y="2"/>
                </a:cxn>
                <a:cxn ang="0">
                  <a:pos x="2" y="0"/>
                </a:cxn>
                <a:cxn ang="0">
                  <a:pos x="2" y="0"/>
                </a:cxn>
                <a:cxn ang="0">
                  <a:pos x="4" y="0"/>
                </a:cxn>
                <a:cxn ang="0">
                  <a:pos x="7" y="2"/>
                </a:cxn>
                <a:cxn ang="0">
                  <a:pos x="9" y="5"/>
                </a:cxn>
              </a:cxnLst>
              <a:rect l="0" t="0" r="r" b="b"/>
              <a:pathLst>
                <a:path w="9" h="7">
                  <a:moveTo>
                    <a:pt x="9" y="5"/>
                  </a:moveTo>
                  <a:lnTo>
                    <a:pt x="2" y="7"/>
                  </a:lnTo>
                  <a:lnTo>
                    <a:pt x="0" y="5"/>
                  </a:lnTo>
                  <a:lnTo>
                    <a:pt x="0" y="2"/>
                  </a:lnTo>
                  <a:lnTo>
                    <a:pt x="2" y="0"/>
                  </a:lnTo>
                  <a:lnTo>
                    <a:pt x="2" y="0"/>
                  </a:lnTo>
                  <a:lnTo>
                    <a:pt x="4" y="0"/>
                  </a:lnTo>
                  <a:lnTo>
                    <a:pt x="7" y="2"/>
                  </a:lnTo>
                  <a:lnTo>
                    <a:pt x="9" y="5"/>
                  </a:lnTo>
                  <a:close/>
                </a:path>
              </a:pathLst>
            </a:custGeom>
            <a:solidFill>
              <a:srgbClr val="AFD1E7"/>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3" name="Freeform 20">
              <a:extLst>
                <a:ext uri="{FF2B5EF4-FFF2-40B4-BE49-F238E27FC236}">
                  <a16:creationId xmlns:a16="http://schemas.microsoft.com/office/drawing/2014/main" id="{DE141B02-B150-4512-BD15-908E5D7DA5FF}"/>
                </a:ext>
              </a:extLst>
            </p:cNvPr>
            <p:cNvSpPr>
              <a:spLocks/>
            </p:cNvSpPr>
            <p:nvPr/>
          </p:nvSpPr>
          <p:spPr bwMode="auto">
            <a:xfrm>
              <a:off x="4778745" y="2998379"/>
              <a:ext cx="1107637" cy="906992"/>
            </a:xfrm>
            <a:custGeom>
              <a:avLst/>
              <a:gdLst/>
              <a:ahLst/>
              <a:cxnLst>
                <a:cxn ang="0">
                  <a:pos x="433" y="107"/>
                </a:cxn>
                <a:cxn ang="0">
                  <a:pos x="504" y="170"/>
                </a:cxn>
                <a:cxn ang="0">
                  <a:pos x="532" y="199"/>
                </a:cxn>
                <a:cxn ang="0">
                  <a:pos x="565" y="206"/>
                </a:cxn>
                <a:cxn ang="0">
                  <a:pos x="568" y="211"/>
                </a:cxn>
                <a:cxn ang="0">
                  <a:pos x="551" y="277"/>
                </a:cxn>
                <a:cxn ang="0">
                  <a:pos x="575" y="305"/>
                </a:cxn>
                <a:cxn ang="0">
                  <a:pos x="613" y="324"/>
                </a:cxn>
                <a:cxn ang="0">
                  <a:pos x="646" y="360"/>
                </a:cxn>
                <a:cxn ang="0">
                  <a:pos x="655" y="386"/>
                </a:cxn>
                <a:cxn ang="0">
                  <a:pos x="665" y="419"/>
                </a:cxn>
                <a:cxn ang="0">
                  <a:pos x="679" y="429"/>
                </a:cxn>
                <a:cxn ang="0">
                  <a:pos x="677" y="424"/>
                </a:cxn>
                <a:cxn ang="0">
                  <a:pos x="679" y="419"/>
                </a:cxn>
                <a:cxn ang="0">
                  <a:pos x="698" y="438"/>
                </a:cxn>
                <a:cxn ang="0">
                  <a:pos x="693" y="476"/>
                </a:cxn>
                <a:cxn ang="0">
                  <a:pos x="681" y="478"/>
                </a:cxn>
                <a:cxn ang="0">
                  <a:pos x="670" y="495"/>
                </a:cxn>
                <a:cxn ang="0">
                  <a:pos x="667" y="495"/>
                </a:cxn>
                <a:cxn ang="0">
                  <a:pos x="662" y="490"/>
                </a:cxn>
                <a:cxn ang="0">
                  <a:pos x="658" y="492"/>
                </a:cxn>
                <a:cxn ang="0">
                  <a:pos x="662" y="507"/>
                </a:cxn>
                <a:cxn ang="0">
                  <a:pos x="655" y="521"/>
                </a:cxn>
                <a:cxn ang="0">
                  <a:pos x="658" y="528"/>
                </a:cxn>
                <a:cxn ang="0">
                  <a:pos x="651" y="533"/>
                </a:cxn>
                <a:cxn ang="0">
                  <a:pos x="651" y="559"/>
                </a:cxn>
                <a:cxn ang="0">
                  <a:pos x="615" y="566"/>
                </a:cxn>
                <a:cxn ang="0">
                  <a:pos x="589" y="556"/>
                </a:cxn>
                <a:cxn ang="0">
                  <a:pos x="603" y="540"/>
                </a:cxn>
                <a:cxn ang="0">
                  <a:pos x="608" y="518"/>
                </a:cxn>
                <a:cxn ang="0">
                  <a:pos x="570" y="507"/>
                </a:cxn>
                <a:cxn ang="0">
                  <a:pos x="485" y="516"/>
                </a:cxn>
                <a:cxn ang="0">
                  <a:pos x="400" y="526"/>
                </a:cxn>
                <a:cxn ang="0">
                  <a:pos x="315" y="533"/>
                </a:cxn>
                <a:cxn ang="0">
                  <a:pos x="230" y="540"/>
                </a:cxn>
                <a:cxn ang="0">
                  <a:pos x="142" y="545"/>
                </a:cxn>
                <a:cxn ang="0">
                  <a:pos x="140" y="497"/>
                </a:cxn>
                <a:cxn ang="0">
                  <a:pos x="137" y="450"/>
                </a:cxn>
                <a:cxn ang="0">
                  <a:pos x="135" y="400"/>
                </a:cxn>
                <a:cxn ang="0">
                  <a:pos x="130" y="350"/>
                </a:cxn>
                <a:cxn ang="0">
                  <a:pos x="128" y="301"/>
                </a:cxn>
                <a:cxn ang="0">
                  <a:pos x="126" y="251"/>
                </a:cxn>
                <a:cxn ang="0">
                  <a:pos x="123" y="213"/>
                </a:cxn>
                <a:cxn ang="0">
                  <a:pos x="95" y="187"/>
                </a:cxn>
                <a:cxn ang="0">
                  <a:pos x="73" y="156"/>
                </a:cxn>
                <a:cxn ang="0">
                  <a:pos x="90" y="135"/>
                </a:cxn>
                <a:cxn ang="0">
                  <a:pos x="81" y="118"/>
                </a:cxn>
                <a:cxn ang="0">
                  <a:pos x="45" y="107"/>
                </a:cxn>
                <a:cxn ang="0">
                  <a:pos x="33" y="81"/>
                </a:cxn>
                <a:cxn ang="0">
                  <a:pos x="12" y="62"/>
                </a:cxn>
                <a:cxn ang="0">
                  <a:pos x="0" y="31"/>
                </a:cxn>
                <a:cxn ang="0">
                  <a:pos x="73" y="26"/>
                </a:cxn>
                <a:cxn ang="0">
                  <a:pos x="147" y="21"/>
                </a:cxn>
                <a:cxn ang="0">
                  <a:pos x="220" y="17"/>
                </a:cxn>
                <a:cxn ang="0">
                  <a:pos x="291" y="9"/>
                </a:cxn>
                <a:cxn ang="0">
                  <a:pos x="364" y="2"/>
                </a:cxn>
                <a:cxn ang="0">
                  <a:pos x="400" y="9"/>
                </a:cxn>
                <a:cxn ang="0">
                  <a:pos x="412" y="21"/>
                </a:cxn>
                <a:cxn ang="0">
                  <a:pos x="416" y="64"/>
                </a:cxn>
              </a:cxnLst>
              <a:rect l="0" t="0" r="r" b="b"/>
              <a:pathLst>
                <a:path w="698" h="571">
                  <a:moveTo>
                    <a:pt x="424" y="83"/>
                  </a:moveTo>
                  <a:lnTo>
                    <a:pt x="428" y="97"/>
                  </a:lnTo>
                  <a:lnTo>
                    <a:pt x="433" y="107"/>
                  </a:lnTo>
                  <a:lnTo>
                    <a:pt x="452" y="123"/>
                  </a:lnTo>
                  <a:lnTo>
                    <a:pt x="483" y="147"/>
                  </a:lnTo>
                  <a:lnTo>
                    <a:pt x="504" y="170"/>
                  </a:lnTo>
                  <a:lnTo>
                    <a:pt x="513" y="194"/>
                  </a:lnTo>
                  <a:lnTo>
                    <a:pt x="523" y="204"/>
                  </a:lnTo>
                  <a:lnTo>
                    <a:pt x="532" y="199"/>
                  </a:lnTo>
                  <a:lnTo>
                    <a:pt x="544" y="199"/>
                  </a:lnTo>
                  <a:lnTo>
                    <a:pt x="558" y="201"/>
                  </a:lnTo>
                  <a:lnTo>
                    <a:pt x="565" y="206"/>
                  </a:lnTo>
                  <a:lnTo>
                    <a:pt x="568" y="206"/>
                  </a:lnTo>
                  <a:lnTo>
                    <a:pt x="568" y="208"/>
                  </a:lnTo>
                  <a:lnTo>
                    <a:pt x="568" y="211"/>
                  </a:lnTo>
                  <a:lnTo>
                    <a:pt x="568" y="215"/>
                  </a:lnTo>
                  <a:lnTo>
                    <a:pt x="556" y="258"/>
                  </a:lnTo>
                  <a:lnTo>
                    <a:pt x="551" y="277"/>
                  </a:lnTo>
                  <a:lnTo>
                    <a:pt x="554" y="284"/>
                  </a:lnTo>
                  <a:lnTo>
                    <a:pt x="561" y="294"/>
                  </a:lnTo>
                  <a:lnTo>
                    <a:pt x="575" y="305"/>
                  </a:lnTo>
                  <a:lnTo>
                    <a:pt x="587" y="313"/>
                  </a:lnTo>
                  <a:lnTo>
                    <a:pt x="596" y="317"/>
                  </a:lnTo>
                  <a:lnTo>
                    <a:pt x="613" y="324"/>
                  </a:lnTo>
                  <a:lnTo>
                    <a:pt x="634" y="341"/>
                  </a:lnTo>
                  <a:lnTo>
                    <a:pt x="646" y="350"/>
                  </a:lnTo>
                  <a:lnTo>
                    <a:pt x="646" y="360"/>
                  </a:lnTo>
                  <a:lnTo>
                    <a:pt x="651" y="369"/>
                  </a:lnTo>
                  <a:lnTo>
                    <a:pt x="655" y="376"/>
                  </a:lnTo>
                  <a:lnTo>
                    <a:pt x="655" y="386"/>
                  </a:lnTo>
                  <a:lnTo>
                    <a:pt x="653" y="395"/>
                  </a:lnTo>
                  <a:lnTo>
                    <a:pt x="655" y="405"/>
                  </a:lnTo>
                  <a:lnTo>
                    <a:pt x="665" y="419"/>
                  </a:lnTo>
                  <a:lnTo>
                    <a:pt x="672" y="426"/>
                  </a:lnTo>
                  <a:lnTo>
                    <a:pt x="677" y="429"/>
                  </a:lnTo>
                  <a:lnTo>
                    <a:pt x="679" y="429"/>
                  </a:lnTo>
                  <a:lnTo>
                    <a:pt x="679" y="426"/>
                  </a:lnTo>
                  <a:lnTo>
                    <a:pt x="677" y="426"/>
                  </a:lnTo>
                  <a:lnTo>
                    <a:pt x="677" y="424"/>
                  </a:lnTo>
                  <a:lnTo>
                    <a:pt x="677" y="421"/>
                  </a:lnTo>
                  <a:lnTo>
                    <a:pt x="679" y="419"/>
                  </a:lnTo>
                  <a:lnTo>
                    <a:pt x="679" y="419"/>
                  </a:lnTo>
                  <a:lnTo>
                    <a:pt x="684" y="421"/>
                  </a:lnTo>
                  <a:lnTo>
                    <a:pt x="693" y="429"/>
                  </a:lnTo>
                  <a:lnTo>
                    <a:pt x="698" y="438"/>
                  </a:lnTo>
                  <a:lnTo>
                    <a:pt x="698" y="452"/>
                  </a:lnTo>
                  <a:lnTo>
                    <a:pt x="696" y="464"/>
                  </a:lnTo>
                  <a:lnTo>
                    <a:pt x="693" y="476"/>
                  </a:lnTo>
                  <a:lnTo>
                    <a:pt x="688" y="481"/>
                  </a:lnTo>
                  <a:lnTo>
                    <a:pt x="686" y="481"/>
                  </a:lnTo>
                  <a:lnTo>
                    <a:pt x="681" y="478"/>
                  </a:lnTo>
                  <a:lnTo>
                    <a:pt x="679" y="481"/>
                  </a:lnTo>
                  <a:lnTo>
                    <a:pt x="674" y="483"/>
                  </a:lnTo>
                  <a:lnTo>
                    <a:pt x="670" y="495"/>
                  </a:lnTo>
                  <a:lnTo>
                    <a:pt x="670" y="495"/>
                  </a:lnTo>
                  <a:lnTo>
                    <a:pt x="667" y="497"/>
                  </a:lnTo>
                  <a:lnTo>
                    <a:pt x="667" y="495"/>
                  </a:lnTo>
                  <a:lnTo>
                    <a:pt x="667" y="495"/>
                  </a:lnTo>
                  <a:lnTo>
                    <a:pt x="665" y="492"/>
                  </a:lnTo>
                  <a:lnTo>
                    <a:pt x="662" y="490"/>
                  </a:lnTo>
                  <a:lnTo>
                    <a:pt x="660" y="490"/>
                  </a:lnTo>
                  <a:lnTo>
                    <a:pt x="660" y="490"/>
                  </a:lnTo>
                  <a:lnTo>
                    <a:pt x="658" y="492"/>
                  </a:lnTo>
                  <a:lnTo>
                    <a:pt x="658" y="495"/>
                  </a:lnTo>
                  <a:lnTo>
                    <a:pt x="660" y="497"/>
                  </a:lnTo>
                  <a:lnTo>
                    <a:pt x="662" y="507"/>
                  </a:lnTo>
                  <a:lnTo>
                    <a:pt x="660" y="514"/>
                  </a:lnTo>
                  <a:lnTo>
                    <a:pt x="655" y="516"/>
                  </a:lnTo>
                  <a:lnTo>
                    <a:pt x="655" y="521"/>
                  </a:lnTo>
                  <a:lnTo>
                    <a:pt x="660" y="523"/>
                  </a:lnTo>
                  <a:lnTo>
                    <a:pt x="660" y="526"/>
                  </a:lnTo>
                  <a:lnTo>
                    <a:pt x="658" y="528"/>
                  </a:lnTo>
                  <a:lnTo>
                    <a:pt x="655" y="528"/>
                  </a:lnTo>
                  <a:lnTo>
                    <a:pt x="653" y="530"/>
                  </a:lnTo>
                  <a:lnTo>
                    <a:pt x="651" y="533"/>
                  </a:lnTo>
                  <a:lnTo>
                    <a:pt x="655" y="540"/>
                  </a:lnTo>
                  <a:lnTo>
                    <a:pt x="655" y="547"/>
                  </a:lnTo>
                  <a:lnTo>
                    <a:pt x="651" y="559"/>
                  </a:lnTo>
                  <a:lnTo>
                    <a:pt x="651" y="561"/>
                  </a:lnTo>
                  <a:lnTo>
                    <a:pt x="632" y="563"/>
                  </a:lnTo>
                  <a:lnTo>
                    <a:pt x="615" y="566"/>
                  </a:lnTo>
                  <a:lnTo>
                    <a:pt x="599" y="568"/>
                  </a:lnTo>
                  <a:lnTo>
                    <a:pt x="582" y="571"/>
                  </a:lnTo>
                  <a:lnTo>
                    <a:pt x="589" y="556"/>
                  </a:lnTo>
                  <a:lnTo>
                    <a:pt x="594" y="552"/>
                  </a:lnTo>
                  <a:lnTo>
                    <a:pt x="596" y="545"/>
                  </a:lnTo>
                  <a:lnTo>
                    <a:pt x="603" y="540"/>
                  </a:lnTo>
                  <a:lnTo>
                    <a:pt x="608" y="528"/>
                  </a:lnTo>
                  <a:lnTo>
                    <a:pt x="610" y="523"/>
                  </a:lnTo>
                  <a:lnTo>
                    <a:pt x="608" y="518"/>
                  </a:lnTo>
                  <a:lnTo>
                    <a:pt x="603" y="514"/>
                  </a:lnTo>
                  <a:lnTo>
                    <a:pt x="599" y="504"/>
                  </a:lnTo>
                  <a:lnTo>
                    <a:pt x="570" y="507"/>
                  </a:lnTo>
                  <a:lnTo>
                    <a:pt x="542" y="511"/>
                  </a:lnTo>
                  <a:lnTo>
                    <a:pt x="513" y="514"/>
                  </a:lnTo>
                  <a:lnTo>
                    <a:pt x="485" y="516"/>
                  </a:lnTo>
                  <a:lnTo>
                    <a:pt x="457" y="518"/>
                  </a:lnTo>
                  <a:lnTo>
                    <a:pt x="428" y="523"/>
                  </a:lnTo>
                  <a:lnTo>
                    <a:pt x="400" y="526"/>
                  </a:lnTo>
                  <a:lnTo>
                    <a:pt x="372" y="528"/>
                  </a:lnTo>
                  <a:lnTo>
                    <a:pt x="343" y="530"/>
                  </a:lnTo>
                  <a:lnTo>
                    <a:pt x="315" y="533"/>
                  </a:lnTo>
                  <a:lnTo>
                    <a:pt x="286" y="535"/>
                  </a:lnTo>
                  <a:lnTo>
                    <a:pt x="258" y="537"/>
                  </a:lnTo>
                  <a:lnTo>
                    <a:pt x="230" y="540"/>
                  </a:lnTo>
                  <a:lnTo>
                    <a:pt x="199" y="542"/>
                  </a:lnTo>
                  <a:lnTo>
                    <a:pt x="170" y="545"/>
                  </a:lnTo>
                  <a:lnTo>
                    <a:pt x="142" y="545"/>
                  </a:lnTo>
                  <a:lnTo>
                    <a:pt x="142" y="530"/>
                  </a:lnTo>
                  <a:lnTo>
                    <a:pt x="142" y="514"/>
                  </a:lnTo>
                  <a:lnTo>
                    <a:pt x="140" y="497"/>
                  </a:lnTo>
                  <a:lnTo>
                    <a:pt x="140" y="483"/>
                  </a:lnTo>
                  <a:lnTo>
                    <a:pt x="137" y="466"/>
                  </a:lnTo>
                  <a:lnTo>
                    <a:pt x="137" y="450"/>
                  </a:lnTo>
                  <a:lnTo>
                    <a:pt x="137" y="433"/>
                  </a:lnTo>
                  <a:lnTo>
                    <a:pt x="135" y="417"/>
                  </a:lnTo>
                  <a:lnTo>
                    <a:pt x="135" y="400"/>
                  </a:lnTo>
                  <a:lnTo>
                    <a:pt x="133" y="384"/>
                  </a:lnTo>
                  <a:lnTo>
                    <a:pt x="133" y="367"/>
                  </a:lnTo>
                  <a:lnTo>
                    <a:pt x="130" y="350"/>
                  </a:lnTo>
                  <a:lnTo>
                    <a:pt x="130" y="334"/>
                  </a:lnTo>
                  <a:lnTo>
                    <a:pt x="128" y="317"/>
                  </a:lnTo>
                  <a:lnTo>
                    <a:pt x="128" y="301"/>
                  </a:lnTo>
                  <a:lnTo>
                    <a:pt x="128" y="284"/>
                  </a:lnTo>
                  <a:lnTo>
                    <a:pt x="126" y="268"/>
                  </a:lnTo>
                  <a:lnTo>
                    <a:pt x="126" y="251"/>
                  </a:lnTo>
                  <a:lnTo>
                    <a:pt x="123" y="234"/>
                  </a:lnTo>
                  <a:lnTo>
                    <a:pt x="123" y="218"/>
                  </a:lnTo>
                  <a:lnTo>
                    <a:pt x="123" y="213"/>
                  </a:lnTo>
                  <a:lnTo>
                    <a:pt x="107" y="204"/>
                  </a:lnTo>
                  <a:lnTo>
                    <a:pt x="100" y="197"/>
                  </a:lnTo>
                  <a:lnTo>
                    <a:pt x="95" y="187"/>
                  </a:lnTo>
                  <a:lnTo>
                    <a:pt x="88" y="175"/>
                  </a:lnTo>
                  <a:lnTo>
                    <a:pt x="76" y="166"/>
                  </a:lnTo>
                  <a:lnTo>
                    <a:pt x="73" y="156"/>
                  </a:lnTo>
                  <a:lnTo>
                    <a:pt x="81" y="142"/>
                  </a:lnTo>
                  <a:lnTo>
                    <a:pt x="85" y="137"/>
                  </a:lnTo>
                  <a:lnTo>
                    <a:pt x="90" y="135"/>
                  </a:lnTo>
                  <a:lnTo>
                    <a:pt x="90" y="130"/>
                  </a:lnTo>
                  <a:lnTo>
                    <a:pt x="88" y="121"/>
                  </a:lnTo>
                  <a:lnTo>
                    <a:pt x="81" y="118"/>
                  </a:lnTo>
                  <a:lnTo>
                    <a:pt x="73" y="121"/>
                  </a:lnTo>
                  <a:lnTo>
                    <a:pt x="69" y="121"/>
                  </a:lnTo>
                  <a:lnTo>
                    <a:pt x="45" y="107"/>
                  </a:lnTo>
                  <a:lnTo>
                    <a:pt x="43" y="104"/>
                  </a:lnTo>
                  <a:lnTo>
                    <a:pt x="36" y="95"/>
                  </a:lnTo>
                  <a:lnTo>
                    <a:pt x="33" y="81"/>
                  </a:lnTo>
                  <a:lnTo>
                    <a:pt x="26" y="73"/>
                  </a:lnTo>
                  <a:lnTo>
                    <a:pt x="19" y="69"/>
                  </a:lnTo>
                  <a:lnTo>
                    <a:pt x="12" y="62"/>
                  </a:lnTo>
                  <a:lnTo>
                    <a:pt x="10" y="47"/>
                  </a:lnTo>
                  <a:lnTo>
                    <a:pt x="3" y="36"/>
                  </a:lnTo>
                  <a:lnTo>
                    <a:pt x="0" y="31"/>
                  </a:lnTo>
                  <a:lnTo>
                    <a:pt x="24" y="31"/>
                  </a:lnTo>
                  <a:lnTo>
                    <a:pt x="50" y="28"/>
                  </a:lnTo>
                  <a:lnTo>
                    <a:pt x="73" y="26"/>
                  </a:lnTo>
                  <a:lnTo>
                    <a:pt x="97" y="26"/>
                  </a:lnTo>
                  <a:lnTo>
                    <a:pt x="123" y="24"/>
                  </a:lnTo>
                  <a:lnTo>
                    <a:pt x="147" y="21"/>
                  </a:lnTo>
                  <a:lnTo>
                    <a:pt x="170" y="19"/>
                  </a:lnTo>
                  <a:lnTo>
                    <a:pt x="194" y="17"/>
                  </a:lnTo>
                  <a:lnTo>
                    <a:pt x="220" y="17"/>
                  </a:lnTo>
                  <a:lnTo>
                    <a:pt x="244" y="14"/>
                  </a:lnTo>
                  <a:lnTo>
                    <a:pt x="267" y="12"/>
                  </a:lnTo>
                  <a:lnTo>
                    <a:pt x="291" y="9"/>
                  </a:lnTo>
                  <a:lnTo>
                    <a:pt x="317" y="7"/>
                  </a:lnTo>
                  <a:lnTo>
                    <a:pt x="341" y="5"/>
                  </a:lnTo>
                  <a:lnTo>
                    <a:pt x="364" y="2"/>
                  </a:lnTo>
                  <a:lnTo>
                    <a:pt x="388" y="0"/>
                  </a:lnTo>
                  <a:lnTo>
                    <a:pt x="395" y="7"/>
                  </a:lnTo>
                  <a:lnTo>
                    <a:pt x="400" y="9"/>
                  </a:lnTo>
                  <a:lnTo>
                    <a:pt x="402" y="12"/>
                  </a:lnTo>
                  <a:lnTo>
                    <a:pt x="409" y="17"/>
                  </a:lnTo>
                  <a:lnTo>
                    <a:pt x="412" y="21"/>
                  </a:lnTo>
                  <a:lnTo>
                    <a:pt x="419" y="26"/>
                  </a:lnTo>
                  <a:lnTo>
                    <a:pt x="416" y="47"/>
                  </a:lnTo>
                  <a:lnTo>
                    <a:pt x="416" y="64"/>
                  </a:lnTo>
                  <a:lnTo>
                    <a:pt x="424" y="83"/>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4" name="Freeform 21">
              <a:extLst>
                <a:ext uri="{FF2B5EF4-FFF2-40B4-BE49-F238E27FC236}">
                  <a16:creationId xmlns:a16="http://schemas.microsoft.com/office/drawing/2014/main" id="{C879585B-C79A-4AFB-B252-BAD714BFF201}"/>
                </a:ext>
              </a:extLst>
            </p:cNvPr>
            <p:cNvSpPr>
              <a:spLocks/>
            </p:cNvSpPr>
            <p:nvPr/>
          </p:nvSpPr>
          <p:spPr bwMode="auto">
            <a:xfrm>
              <a:off x="1980722" y="1157914"/>
              <a:ext cx="1615993" cy="1010711"/>
            </a:xfrm>
            <a:custGeom>
              <a:avLst/>
              <a:gdLst/>
              <a:ahLst/>
              <a:cxnLst>
                <a:cxn ang="0">
                  <a:pos x="1001" y="464"/>
                </a:cxn>
                <a:cxn ang="0">
                  <a:pos x="996" y="573"/>
                </a:cxn>
                <a:cxn ang="0">
                  <a:pos x="993" y="632"/>
                </a:cxn>
                <a:cxn ang="0">
                  <a:pos x="991" y="632"/>
                </a:cxn>
                <a:cxn ang="0">
                  <a:pos x="951" y="630"/>
                </a:cxn>
                <a:cxn ang="0">
                  <a:pos x="873" y="625"/>
                </a:cxn>
                <a:cxn ang="0">
                  <a:pos x="795" y="620"/>
                </a:cxn>
                <a:cxn ang="0">
                  <a:pos x="717" y="613"/>
                </a:cxn>
                <a:cxn ang="0">
                  <a:pos x="636" y="606"/>
                </a:cxn>
                <a:cxn ang="0">
                  <a:pos x="558" y="599"/>
                </a:cxn>
                <a:cxn ang="0">
                  <a:pos x="480" y="589"/>
                </a:cxn>
                <a:cxn ang="0">
                  <a:pos x="402" y="580"/>
                </a:cxn>
                <a:cxn ang="0">
                  <a:pos x="360" y="606"/>
                </a:cxn>
                <a:cxn ang="0">
                  <a:pos x="345" y="630"/>
                </a:cxn>
                <a:cxn ang="0">
                  <a:pos x="334" y="604"/>
                </a:cxn>
                <a:cxn ang="0">
                  <a:pos x="322" y="611"/>
                </a:cxn>
                <a:cxn ang="0">
                  <a:pos x="317" y="625"/>
                </a:cxn>
                <a:cxn ang="0">
                  <a:pos x="282" y="620"/>
                </a:cxn>
                <a:cxn ang="0">
                  <a:pos x="241" y="616"/>
                </a:cxn>
                <a:cxn ang="0">
                  <a:pos x="213" y="616"/>
                </a:cxn>
                <a:cxn ang="0">
                  <a:pos x="196" y="625"/>
                </a:cxn>
                <a:cxn ang="0">
                  <a:pos x="182" y="618"/>
                </a:cxn>
                <a:cxn ang="0">
                  <a:pos x="177" y="589"/>
                </a:cxn>
                <a:cxn ang="0">
                  <a:pos x="166" y="568"/>
                </a:cxn>
                <a:cxn ang="0">
                  <a:pos x="149" y="554"/>
                </a:cxn>
                <a:cxn ang="0">
                  <a:pos x="151" y="533"/>
                </a:cxn>
                <a:cxn ang="0">
                  <a:pos x="135" y="500"/>
                </a:cxn>
                <a:cxn ang="0">
                  <a:pos x="133" y="469"/>
                </a:cxn>
                <a:cxn ang="0">
                  <a:pos x="128" y="455"/>
                </a:cxn>
                <a:cxn ang="0">
                  <a:pos x="118" y="447"/>
                </a:cxn>
                <a:cxn ang="0">
                  <a:pos x="92" y="466"/>
                </a:cxn>
                <a:cxn ang="0">
                  <a:pos x="76" y="457"/>
                </a:cxn>
                <a:cxn ang="0">
                  <a:pos x="73" y="440"/>
                </a:cxn>
                <a:cxn ang="0">
                  <a:pos x="88" y="417"/>
                </a:cxn>
                <a:cxn ang="0">
                  <a:pos x="83" y="395"/>
                </a:cxn>
                <a:cxn ang="0">
                  <a:pos x="92" y="367"/>
                </a:cxn>
                <a:cxn ang="0">
                  <a:pos x="107" y="334"/>
                </a:cxn>
                <a:cxn ang="0">
                  <a:pos x="109" y="317"/>
                </a:cxn>
                <a:cxn ang="0">
                  <a:pos x="88" y="315"/>
                </a:cxn>
                <a:cxn ang="0">
                  <a:pos x="83" y="303"/>
                </a:cxn>
                <a:cxn ang="0">
                  <a:pos x="76" y="298"/>
                </a:cxn>
                <a:cxn ang="0">
                  <a:pos x="52" y="253"/>
                </a:cxn>
                <a:cxn ang="0">
                  <a:pos x="21" y="208"/>
                </a:cxn>
                <a:cxn ang="0">
                  <a:pos x="14" y="196"/>
                </a:cxn>
                <a:cxn ang="0">
                  <a:pos x="19" y="178"/>
                </a:cxn>
                <a:cxn ang="0">
                  <a:pos x="10" y="147"/>
                </a:cxn>
                <a:cxn ang="0">
                  <a:pos x="12" y="62"/>
                </a:cxn>
                <a:cxn ang="0">
                  <a:pos x="76" y="9"/>
                </a:cxn>
                <a:cxn ang="0">
                  <a:pos x="187" y="31"/>
                </a:cxn>
                <a:cxn ang="0">
                  <a:pos x="319" y="52"/>
                </a:cxn>
                <a:cxn ang="0">
                  <a:pos x="459" y="73"/>
                </a:cxn>
                <a:cxn ang="0">
                  <a:pos x="565" y="88"/>
                </a:cxn>
                <a:cxn ang="0">
                  <a:pos x="707" y="102"/>
                </a:cxn>
                <a:cxn ang="0">
                  <a:pos x="849" y="114"/>
                </a:cxn>
                <a:cxn ang="0">
                  <a:pos x="991" y="123"/>
                </a:cxn>
                <a:cxn ang="0">
                  <a:pos x="1015" y="199"/>
                </a:cxn>
                <a:cxn ang="0">
                  <a:pos x="1010" y="296"/>
                </a:cxn>
                <a:cxn ang="0">
                  <a:pos x="1005" y="393"/>
                </a:cxn>
              </a:cxnLst>
              <a:rect l="0" t="0" r="r" b="b"/>
              <a:pathLst>
                <a:path w="1017" h="637">
                  <a:moveTo>
                    <a:pt x="1005" y="393"/>
                  </a:moveTo>
                  <a:lnTo>
                    <a:pt x="1003" y="417"/>
                  </a:lnTo>
                  <a:lnTo>
                    <a:pt x="1003" y="440"/>
                  </a:lnTo>
                  <a:lnTo>
                    <a:pt x="1001" y="464"/>
                  </a:lnTo>
                  <a:lnTo>
                    <a:pt x="1001" y="488"/>
                  </a:lnTo>
                  <a:lnTo>
                    <a:pt x="998" y="514"/>
                  </a:lnTo>
                  <a:lnTo>
                    <a:pt x="998" y="542"/>
                  </a:lnTo>
                  <a:lnTo>
                    <a:pt x="996" y="573"/>
                  </a:lnTo>
                  <a:lnTo>
                    <a:pt x="996" y="601"/>
                  </a:lnTo>
                  <a:lnTo>
                    <a:pt x="993" y="632"/>
                  </a:lnTo>
                  <a:lnTo>
                    <a:pt x="993" y="632"/>
                  </a:lnTo>
                  <a:lnTo>
                    <a:pt x="993" y="632"/>
                  </a:lnTo>
                  <a:lnTo>
                    <a:pt x="993" y="632"/>
                  </a:lnTo>
                  <a:lnTo>
                    <a:pt x="993" y="632"/>
                  </a:lnTo>
                  <a:lnTo>
                    <a:pt x="993" y="632"/>
                  </a:lnTo>
                  <a:lnTo>
                    <a:pt x="991" y="632"/>
                  </a:lnTo>
                  <a:lnTo>
                    <a:pt x="991" y="632"/>
                  </a:lnTo>
                  <a:lnTo>
                    <a:pt x="991" y="632"/>
                  </a:lnTo>
                  <a:lnTo>
                    <a:pt x="972" y="632"/>
                  </a:lnTo>
                  <a:lnTo>
                    <a:pt x="951" y="630"/>
                  </a:lnTo>
                  <a:lnTo>
                    <a:pt x="932" y="630"/>
                  </a:lnTo>
                  <a:lnTo>
                    <a:pt x="913" y="627"/>
                  </a:lnTo>
                  <a:lnTo>
                    <a:pt x="892" y="627"/>
                  </a:lnTo>
                  <a:lnTo>
                    <a:pt x="873" y="625"/>
                  </a:lnTo>
                  <a:lnTo>
                    <a:pt x="854" y="625"/>
                  </a:lnTo>
                  <a:lnTo>
                    <a:pt x="833" y="623"/>
                  </a:lnTo>
                  <a:lnTo>
                    <a:pt x="814" y="623"/>
                  </a:lnTo>
                  <a:lnTo>
                    <a:pt x="795" y="620"/>
                  </a:lnTo>
                  <a:lnTo>
                    <a:pt x="774" y="618"/>
                  </a:lnTo>
                  <a:lnTo>
                    <a:pt x="755" y="618"/>
                  </a:lnTo>
                  <a:lnTo>
                    <a:pt x="736" y="616"/>
                  </a:lnTo>
                  <a:lnTo>
                    <a:pt x="717" y="613"/>
                  </a:lnTo>
                  <a:lnTo>
                    <a:pt x="695" y="613"/>
                  </a:lnTo>
                  <a:lnTo>
                    <a:pt x="677" y="611"/>
                  </a:lnTo>
                  <a:lnTo>
                    <a:pt x="658" y="608"/>
                  </a:lnTo>
                  <a:lnTo>
                    <a:pt x="636" y="606"/>
                  </a:lnTo>
                  <a:lnTo>
                    <a:pt x="617" y="604"/>
                  </a:lnTo>
                  <a:lnTo>
                    <a:pt x="598" y="601"/>
                  </a:lnTo>
                  <a:lnTo>
                    <a:pt x="580" y="601"/>
                  </a:lnTo>
                  <a:lnTo>
                    <a:pt x="558" y="599"/>
                  </a:lnTo>
                  <a:lnTo>
                    <a:pt x="539" y="597"/>
                  </a:lnTo>
                  <a:lnTo>
                    <a:pt x="520" y="594"/>
                  </a:lnTo>
                  <a:lnTo>
                    <a:pt x="502" y="592"/>
                  </a:lnTo>
                  <a:lnTo>
                    <a:pt x="480" y="589"/>
                  </a:lnTo>
                  <a:lnTo>
                    <a:pt x="461" y="587"/>
                  </a:lnTo>
                  <a:lnTo>
                    <a:pt x="442" y="585"/>
                  </a:lnTo>
                  <a:lnTo>
                    <a:pt x="421" y="582"/>
                  </a:lnTo>
                  <a:lnTo>
                    <a:pt x="402" y="580"/>
                  </a:lnTo>
                  <a:lnTo>
                    <a:pt x="383" y="578"/>
                  </a:lnTo>
                  <a:lnTo>
                    <a:pt x="364" y="573"/>
                  </a:lnTo>
                  <a:lnTo>
                    <a:pt x="362" y="589"/>
                  </a:lnTo>
                  <a:lnTo>
                    <a:pt x="360" y="606"/>
                  </a:lnTo>
                  <a:lnTo>
                    <a:pt x="357" y="623"/>
                  </a:lnTo>
                  <a:lnTo>
                    <a:pt x="355" y="637"/>
                  </a:lnTo>
                  <a:lnTo>
                    <a:pt x="350" y="634"/>
                  </a:lnTo>
                  <a:lnTo>
                    <a:pt x="345" y="630"/>
                  </a:lnTo>
                  <a:lnTo>
                    <a:pt x="343" y="625"/>
                  </a:lnTo>
                  <a:lnTo>
                    <a:pt x="338" y="611"/>
                  </a:lnTo>
                  <a:lnTo>
                    <a:pt x="336" y="606"/>
                  </a:lnTo>
                  <a:lnTo>
                    <a:pt x="334" y="604"/>
                  </a:lnTo>
                  <a:lnTo>
                    <a:pt x="331" y="601"/>
                  </a:lnTo>
                  <a:lnTo>
                    <a:pt x="326" y="604"/>
                  </a:lnTo>
                  <a:lnTo>
                    <a:pt x="324" y="606"/>
                  </a:lnTo>
                  <a:lnTo>
                    <a:pt x="322" y="611"/>
                  </a:lnTo>
                  <a:lnTo>
                    <a:pt x="317" y="616"/>
                  </a:lnTo>
                  <a:lnTo>
                    <a:pt x="317" y="620"/>
                  </a:lnTo>
                  <a:lnTo>
                    <a:pt x="319" y="625"/>
                  </a:lnTo>
                  <a:lnTo>
                    <a:pt x="317" y="625"/>
                  </a:lnTo>
                  <a:lnTo>
                    <a:pt x="315" y="625"/>
                  </a:lnTo>
                  <a:lnTo>
                    <a:pt x="303" y="623"/>
                  </a:lnTo>
                  <a:lnTo>
                    <a:pt x="289" y="623"/>
                  </a:lnTo>
                  <a:lnTo>
                    <a:pt x="282" y="620"/>
                  </a:lnTo>
                  <a:lnTo>
                    <a:pt x="265" y="618"/>
                  </a:lnTo>
                  <a:lnTo>
                    <a:pt x="251" y="616"/>
                  </a:lnTo>
                  <a:lnTo>
                    <a:pt x="246" y="616"/>
                  </a:lnTo>
                  <a:lnTo>
                    <a:pt x="241" y="616"/>
                  </a:lnTo>
                  <a:lnTo>
                    <a:pt x="237" y="623"/>
                  </a:lnTo>
                  <a:lnTo>
                    <a:pt x="237" y="625"/>
                  </a:lnTo>
                  <a:lnTo>
                    <a:pt x="234" y="625"/>
                  </a:lnTo>
                  <a:lnTo>
                    <a:pt x="213" y="616"/>
                  </a:lnTo>
                  <a:lnTo>
                    <a:pt x="206" y="616"/>
                  </a:lnTo>
                  <a:lnTo>
                    <a:pt x="199" y="618"/>
                  </a:lnTo>
                  <a:lnTo>
                    <a:pt x="196" y="623"/>
                  </a:lnTo>
                  <a:lnTo>
                    <a:pt x="196" y="625"/>
                  </a:lnTo>
                  <a:lnTo>
                    <a:pt x="194" y="627"/>
                  </a:lnTo>
                  <a:lnTo>
                    <a:pt x="192" y="627"/>
                  </a:lnTo>
                  <a:lnTo>
                    <a:pt x="187" y="623"/>
                  </a:lnTo>
                  <a:lnTo>
                    <a:pt x="182" y="618"/>
                  </a:lnTo>
                  <a:lnTo>
                    <a:pt x="180" y="613"/>
                  </a:lnTo>
                  <a:lnTo>
                    <a:pt x="180" y="606"/>
                  </a:lnTo>
                  <a:lnTo>
                    <a:pt x="177" y="597"/>
                  </a:lnTo>
                  <a:lnTo>
                    <a:pt x="177" y="589"/>
                  </a:lnTo>
                  <a:lnTo>
                    <a:pt x="177" y="582"/>
                  </a:lnTo>
                  <a:lnTo>
                    <a:pt x="173" y="575"/>
                  </a:lnTo>
                  <a:lnTo>
                    <a:pt x="170" y="571"/>
                  </a:lnTo>
                  <a:lnTo>
                    <a:pt x="166" y="568"/>
                  </a:lnTo>
                  <a:lnTo>
                    <a:pt x="159" y="568"/>
                  </a:lnTo>
                  <a:lnTo>
                    <a:pt x="156" y="568"/>
                  </a:lnTo>
                  <a:lnTo>
                    <a:pt x="149" y="559"/>
                  </a:lnTo>
                  <a:lnTo>
                    <a:pt x="149" y="554"/>
                  </a:lnTo>
                  <a:lnTo>
                    <a:pt x="147" y="549"/>
                  </a:lnTo>
                  <a:lnTo>
                    <a:pt x="151" y="542"/>
                  </a:lnTo>
                  <a:lnTo>
                    <a:pt x="151" y="537"/>
                  </a:lnTo>
                  <a:lnTo>
                    <a:pt x="151" y="533"/>
                  </a:lnTo>
                  <a:lnTo>
                    <a:pt x="149" y="528"/>
                  </a:lnTo>
                  <a:lnTo>
                    <a:pt x="144" y="523"/>
                  </a:lnTo>
                  <a:lnTo>
                    <a:pt x="142" y="514"/>
                  </a:lnTo>
                  <a:lnTo>
                    <a:pt x="135" y="500"/>
                  </a:lnTo>
                  <a:lnTo>
                    <a:pt x="135" y="490"/>
                  </a:lnTo>
                  <a:lnTo>
                    <a:pt x="133" y="481"/>
                  </a:lnTo>
                  <a:lnTo>
                    <a:pt x="135" y="473"/>
                  </a:lnTo>
                  <a:lnTo>
                    <a:pt x="133" y="469"/>
                  </a:lnTo>
                  <a:lnTo>
                    <a:pt x="133" y="462"/>
                  </a:lnTo>
                  <a:lnTo>
                    <a:pt x="133" y="462"/>
                  </a:lnTo>
                  <a:lnTo>
                    <a:pt x="133" y="459"/>
                  </a:lnTo>
                  <a:lnTo>
                    <a:pt x="128" y="455"/>
                  </a:lnTo>
                  <a:lnTo>
                    <a:pt x="123" y="447"/>
                  </a:lnTo>
                  <a:lnTo>
                    <a:pt x="121" y="447"/>
                  </a:lnTo>
                  <a:lnTo>
                    <a:pt x="118" y="445"/>
                  </a:lnTo>
                  <a:lnTo>
                    <a:pt x="118" y="447"/>
                  </a:lnTo>
                  <a:lnTo>
                    <a:pt x="116" y="450"/>
                  </a:lnTo>
                  <a:lnTo>
                    <a:pt x="104" y="459"/>
                  </a:lnTo>
                  <a:lnTo>
                    <a:pt x="97" y="462"/>
                  </a:lnTo>
                  <a:lnTo>
                    <a:pt x="92" y="466"/>
                  </a:lnTo>
                  <a:lnTo>
                    <a:pt x="88" y="466"/>
                  </a:lnTo>
                  <a:lnTo>
                    <a:pt x="85" y="466"/>
                  </a:lnTo>
                  <a:lnTo>
                    <a:pt x="83" y="466"/>
                  </a:lnTo>
                  <a:lnTo>
                    <a:pt x="76" y="457"/>
                  </a:lnTo>
                  <a:lnTo>
                    <a:pt x="69" y="452"/>
                  </a:lnTo>
                  <a:lnTo>
                    <a:pt x="69" y="450"/>
                  </a:lnTo>
                  <a:lnTo>
                    <a:pt x="71" y="445"/>
                  </a:lnTo>
                  <a:lnTo>
                    <a:pt x="73" y="440"/>
                  </a:lnTo>
                  <a:lnTo>
                    <a:pt x="73" y="426"/>
                  </a:lnTo>
                  <a:lnTo>
                    <a:pt x="76" y="421"/>
                  </a:lnTo>
                  <a:lnTo>
                    <a:pt x="78" y="419"/>
                  </a:lnTo>
                  <a:lnTo>
                    <a:pt x="88" y="417"/>
                  </a:lnTo>
                  <a:lnTo>
                    <a:pt x="88" y="414"/>
                  </a:lnTo>
                  <a:lnTo>
                    <a:pt x="88" y="402"/>
                  </a:lnTo>
                  <a:lnTo>
                    <a:pt x="85" y="398"/>
                  </a:lnTo>
                  <a:lnTo>
                    <a:pt x="83" y="395"/>
                  </a:lnTo>
                  <a:lnTo>
                    <a:pt x="88" y="386"/>
                  </a:lnTo>
                  <a:lnTo>
                    <a:pt x="85" y="379"/>
                  </a:lnTo>
                  <a:lnTo>
                    <a:pt x="90" y="376"/>
                  </a:lnTo>
                  <a:lnTo>
                    <a:pt x="92" y="367"/>
                  </a:lnTo>
                  <a:lnTo>
                    <a:pt x="97" y="357"/>
                  </a:lnTo>
                  <a:lnTo>
                    <a:pt x="102" y="346"/>
                  </a:lnTo>
                  <a:lnTo>
                    <a:pt x="102" y="339"/>
                  </a:lnTo>
                  <a:lnTo>
                    <a:pt x="107" y="334"/>
                  </a:lnTo>
                  <a:lnTo>
                    <a:pt x="109" y="327"/>
                  </a:lnTo>
                  <a:lnTo>
                    <a:pt x="111" y="322"/>
                  </a:lnTo>
                  <a:lnTo>
                    <a:pt x="111" y="320"/>
                  </a:lnTo>
                  <a:lnTo>
                    <a:pt x="109" y="317"/>
                  </a:lnTo>
                  <a:lnTo>
                    <a:pt x="107" y="317"/>
                  </a:lnTo>
                  <a:lnTo>
                    <a:pt x="95" y="317"/>
                  </a:lnTo>
                  <a:lnTo>
                    <a:pt x="90" y="317"/>
                  </a:lnTo>
                  <a:lnTo>
                    <a:pt x="88" y="315"/>
                  </a:lnTo>
                  <a:lnTo>
                    <a:pt x="85" y="312"/>
                  </a:lnTo>
                  <a:lnTo>
                    <a:pt x="88" y="308"/>
                  </a:lnTo>
                  <a:lnTo>
                    <a:pt x="85" y="303"/>
                  </a:lnTo>
                  <a:lnTo>
                    <a:pt x="83" y="303"/>
                  </a:lnTo>
                  <a:lnTo>
                    <a:pt x="78" y="303"/>
                  </a:lnTo>
                  <a:lnTo>
                    <a:pt x="76" y="303"/>
                  </a:lnTo>
                  <a:lnTo>
                    <a:pt x="76" y="303"/>
                  </a:lnTo>
                  <a:lnTo>
                    <a:pt x="76" y="298"/>
                  </a:lnTo>
                  <a:lnTo>
                    <a:pt x="69" y="286"/>
                  </a:lnTo>
                  <a:lnTo>
                    <a:pt x="66" y="277"/>
                  </a:lnTo>
                  <a:lnTo>
                    <a:pt x="59" y="268"/>
                  </a:lnTo>
                  <a:lnTo>
                    <a:pt x="52" y="253"/>
                  </a:lnTo>
                  <a:lnTo>
                    <a:pt x="43" y="232"/>
                  </a:lnTo>
                  <a:lnTo>
                    <a:pt x="38" y="227"/>
                  </a:lnTo>
                  <a:lnTo>
                    <a:pt x="28" y="218"/>
                  </a:lnTo>
                  <a:lnTo>
                    <a:pt x="21" y="208"/>
                  </a:lnTo>
                  <a:lnTo>
                    <a:pt x="14" y="199"/>
                  </a:lnTo>
                  <a:lnTo>
                    <a:pt x="12" y="199"/>
                  </a:lnTo>
                  <a:lnTo>
                    <a:pt x="12" y="196"/>
                  </a:lnTo>
                  <a:lnTo>
                    <a:pt x="14" y="196"/>
                  </a:lnTo>
                  <a:lnTo>
                    <a:pt x="17" y="196"/>
                  </a:lnTo>
                  <a:lnTo>
                    <a:pt x="17" y="192"/>
                  </a:lnTo>
                  <a:lnTo>
                    <a:pt x="17" y="185"/>
                  </a:lnTo>
                  <a:lnTo>
                    <a:pt x="19" y="178"/>
                  </a:lnTo>
                  <a:lnTo>
                    <a:pt x="19" y="168"/>
                  </a:lnTo>
                  <a:lnTo>
                    <a:pt x="17" y="166"/>
                  </a:lnTo>
                  <a:lnTo>
                    <a:pt x="12" y="156"/>
                  </a:lnTo>
                  <a:lnTo>
                    <a:pt x="10" y="147"/>
                  </a:lnTo>
                  <a:lnTo>
                    <a:pt x="5" y="137"/>
                  </a:lnTo>
                  <a:lnTo>
                    <a:pt x="0" y="123"/>
                  </a:lnTo>
                  <a:lnTo>
                    <a:pt x="5" y="92"/>
                  </a:lnTo>
                  <a:lnTo>
                    <a:pt x="12" y="62"/>
                  </a:lnTo>
                  <a:lnTo>
                    <a:pt x="19" y="31"/>
                  </a:lnTo>
                  <a:lnTo>
                    <a:pt x="26" y="0"/>
                  </a:lnTo>
                  <a:lnTo>
                    <a:pt x="40" y="2"/>
                  </a:lnTo>
                  <a:lnTo>
                    <a:pt x="76" y="9"/>
                  </a:lnTo>
                  <a:lnTo>
                    <a:pt x="109" y="17"/>
                  </a:lnTo>
                  <a:lnTo>
                    <a:pt x="144" y="21"/>
                  </a:lnTo>
                  <a:lnTo>
                    <a:pt x="180" y="28"/>
                  </a:lnTo>
                  <a:lnTo>
                    <a:pt x="187" y="31"/>
                  </a:lnTo>
                  <a:lnTo>
                    <a:pt x="215" y="35"/>
                  </a:lnTo>
                  <a:lnTo>
                    <a:pt x="248" y="40"/>
                  </a:lnTo>
                  <a:lnTo>
                    <a:pt x="284" y="47"/>
                  </a:lnTo>
                  <a:lnTo>
                    <a:pt x="319" y="52"/>
                  </a:lnTo>
                  <a:lnTo>
                    <a:pt x="355" y="57"/>
                  </a:lnTo>
                  <a:lnTo>
                    <a:pt x="390" y="64"/>
                  </a:lnTo>
                  <a:lnTo>
                    <a:pt x="423" y="69"/>
                  </a:lnTo>
                  <a:lnTo>
                    <a:pt x="459" y="73"/>
                  </a:lnTo>
                  <a:lnTo>
                    <a:pt x="494" y="78"/>
                  </a:lnTo>
                  <a:lnTo>
                    <a:pt x="520" y="80"/>
                  </a:lnTo>
                  <a:lnTo>
                    <a:pt x="530" y="83"/>
                  </a:lnTo>
                  <a:lnTo>
                    <a:pt x="565" y="88"/>
                  </a:lnTo>
                  <a:lnTo>
                    <a:pt x="601" y="90"/>
                  </a:lnTo>
                  <a:lnTo>
                    <a:pt x="636" y="95"/>
                  </a:lnTo>
                  <a:lnTo>
                    <a:pt x="672" y="99"/>
                  </a:lnTo>
                  <a:lnTo>
                    <a:pt x="707" y="102"/>
                  </a:lnTo>
                  <a:lnTo>
                    <a:pt x="743" y="107"/>
                  </a:lnTo>
                  <a:lnTo>
                    <a:pt x="778" y="109"/>
                  </a:lnTo>
                  <a:lnTo>
                    <a:pt x="814" y="111"/>
                  </a:lnTo>
                  <a:lnTo>
                    <a:pt x="849" y="114"/>
                  </a:lnTo>
                  <a:lnTo>
                    <a:pt x="885" y="116"/>
                  </a:lnTo>
                  <a:lnTo>
                    <a:pt x="920" y="118"/>
                  </a:lnTo>
                  <a:lnTo>
                    <a:pt x="956" y="121"/>
                  </a:lnTo>
                  <a:lnTo>
                    <a:pt x="991" y="123"/>
                  </a:lnTo>
                  <a:lnTo>
                    <a:pt x="1017" y="125"/>
                  </a:lnTo>
                  <a:lnTo>
                    <a:pt x="1017" y="149"/>
                  </a:lnTo>
                  <a:lnTo>
                    <a:pt x="1015" y="173"/>
                  </a:lnTo>
                  <a:lnTo>
                    <a:pt x="1015" y="199"/>
                  </a:lnTo>
                  <a:lnTo>
                    <a:pt x="1012" y="223"/>
                  </a:lnTo>
                  <a:lnTo>
                    <a:pt x="1012" y="246"/>
                  </a:lnTo>
                  <a:lnTo>
                    <a:pt x="1010" y="270"/>
                  </a:lnTo>
                  <a:lnTo>
                    <a:pt x="1010" y="296"/>
                  </a:lnTo>
                  <a:lnTo>
                    <a:pt x="1008" y="320"/>
                  </a:lnTo>
                  <a:lnTo>
                    <a:pt x="1008" y="343"/>
                  </a:lnTo>
                  <a:lnTo>
                    <a:pt x="1005" y="367"/>
                  </a:lnTo>
                  <a:lnTo>
                    <a:pt x="1005" y="393"/>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5" name="Freeform 22">
              <a:extLst>
                <a:ext uri="{FF2B5EF4-FFF2-40B4-BE49-F238E27FC236}">
                  <a16:creationId xmlns:a16="http://schemas.microsoft.com/office/drawing/2014/main" id="{74165A1C-3232-4565-A9FB-4DB12DF0F4E6}"/>
                </a:ext>
              </a:extLst>
            </p:cNvPr>
            <p:cNvSpPr>
              <a:spLocks/>
            </p:cNvSpPr>
            <p:nvPr/>
          </p:nvSpPr>
          <p:spPr bwMode="auto">
            <a:xfrm>
              <a:off x="3565717" y="1356526"/>
              <a:ext cx="1047710" cy="628936"/>
            </a:xfrm>
            <a:custGeom>
              <a:avLst/>
              <a:gdLst/>
              <a:ahLst/>
              <a:cxnLst>
                <a:cxn ang="0">
                  <a:pos x="660" y="391"/>
                </a:cxn>
                <a:cxn ang="0">
                  <a:pos x="620" y="391"/>
                </a:cxn>
                <a:cxn ang="0">
                  <a:pos x="577" y="393"/>
                </a:cxn>
                <a:cxn ang="0">
                  <a:pos x="537" y="396"/>
                </a:cxn>
                <a:cxn ang="0">
                  <a:pos x="495" y="396"/>
                </a:cxn>
                <a:cxn ang="0">
                  <a:pos x="454" y="396"/>
                </a:cxn>
                <a:cxn ang="0">
                  <a:pos x="414" y="396"/>
                </a:cxn>
                <a:cxn ang="0">
                  <a:pos x="372" y="396"/>
                </a:cxn>
                <a:cxn ang="0">
                  <a:pos x="331" y="396"/>
                </a:cxn>
                <a:cxn ang="0">
                  <a:pos x="289" y="396"/>
                </a:cxn>
                <a:cxn ang="0">
                  <a:pos x="249" y="396"/>
                </a:cxn>
                <a:cxn ang="0">
                  <a:pos x="206" y="396"/>
                </a:cxn>
                <a:cxn ang="0">
                  <a:pos x="166" y="393"/>
                </a:cxn>
                <a:cxn ang="0">
                  <a:pos x="126" y="393"/>
                </a:cxn>
                <a:cxn ang="0">
                  <a:pos x="83" y="391"/>
                </a:cxn>
                <a:cxn ang="0">
                  <a:pos x="43" y="391"/>
                </a:cxn>
                <a:cxn ang="0">
                  <a:pos x="0" y="389"/>
                </a:cxn>
                <a:cxn ang="0">
                  <a:pos x="3" y="339"/>
                </a:cxn>
                <a:cxn ang="0">
                  <a:pos x="5" y="292"/>
                </a:cxn>
                <a:cxn ang="0">
                  <a:pos x="7" y="242"/>
                </a:cxn>
                <a:cxn ang="0">
                  <a:pos x="10" y="195"/>
                </a:cxn>
                <a:cxn ang="0">
                  <a:pos x="12" y="145"/>
                </a:cxn>
                <a:cxn ang="0">
                  <a:pos x="14" y="98"/>
                </a:cxn>
                <a:cxn ang="0">
                  <a:pos x="17" y="48"/>
                </a:cxn>
                <a:cxn ang="0">
                  <a:pos x="19" y="0"/>
                </a:cxn>
                <a:cxn ang="0">
                  <a:pos x="64" y="3"/>
                </a:cxn>
                <a:cxn ang="0">
                  <a:pos x="135" y="5"/>
                </a:cxn>
                <a:cxn ang="0">
                  <a:pos x="206" y="8"/>
                </a:cxn>
                <a:cxn ang="0">
                  <a:pos x="277" y="8"/>
                </a:cxn>
                <a:cxn ang="0">
                  <a:pos x="348" y="8"/>
                </a:cxn>
                <a:cxn ang="0">
                  <a:pos x="419" y="8"/>
                </a:cxn>
                <a:cxn ang="0">
                  <a:pos x="490" y="8"/>
                </a:cxn>
                <a:cxn ang="0">
                  <a:pos x="563" y="5"/>
                </a:cxn>
                <a:cxn ang="0">
                  <a:pos x="596" y="43"/>
                </a:cxn>
                <a:cxn ang="0">
                  <a:pos x="596" y="62"/>
                </a:cxn>
                <a:cxn ang="0">
                  <a:pos x="599" y="83"/>
                </a:cxn>
                <a:cxn ang="0">
                  <a:pos x="599" y="109"/>
                </a:cxn>
                <a:cxn ang="0">
                  <a:pos x="610" y="140"/>
                </a:cxn>
                <a:cxn ang="0">
                  <a:pos x="613" y="152"/>
                </a:cxn>
                <a:cxn ang="0">
                  <a:pos x="625" y="183"/>
                </a:cxn>
                <a:cxn ang="0">
                  <a:pos x="627" y="209"/>
                </a:cxn>
                <a:cxn ang="0">
                  <a:pos x="632" y="261"/>
                </a:cxn>
                <a:cxn ang="0">
                  <a:pos x="634" y="277"/>
                </a:cxn>
                <a:cxn ang="0">
                  <a:pos x="636" y="301"/>
                </a:cxn>
                <a:cxn ang="0">
                  <a:pos x="641" y="325"/>
                </a:cxn>
                <a:cxn ang="0">
                  <a:pos x="655" y="348"/>
                </a:cxn>
                <a:cxn ang="0">
                  <a:pos x="658" y="365"/>
                </a:cxn>
              </a:cxnLst>
              <a:rect l="0" t="0" r="r" b="b"/>
              <a:pathLst>
                <a:path w="660" h="396">
                  <a:moveTo>
                    <a:pt x="658" y="382"/>
                  </a:moveTo>
                  <a:lnTo>
                    <a:pt x="660" y="391"/>
                  </a:lnTo>
                  <a:lnTo>
                    <a:pt x="639" y="391"/>
                  </a:lnTo>
                  <a:lnTo>
                    <a:pt x="620" y="391"/>
                  </a:lnTo>
                  <a:lnTo>
                    <a:pt x="599" y="393"/>
                  </a:lnTo>
                  <a:lnTo>
                    <a:pt x="577" y="393"/>
                  </a:lnTo>
                  <a:lnTo>
                    <a:pt x="558" y="393"/>
                  </a:lnTo>
                  <a:lnTo>
                    <a:pt x="537" y="396"/>
                  </a:lnTo>
                  <a:lnTo>
                    <a:pt x="516" y="396"/>
                  </a:lnTo>
                  <a:lnTo>
                    <a:pt x="495" y="396"/>
                  </a:lnTo>
                  <a:lnTo>
                    <a:pt x="476" y="396"/>
                  </a:lnTo>
                  <a:lnTo>
                    <a:pt x="454" y="396"/>
                  </a:lnTo>
                  <a:lnTo>
                    <a:pt x="433" y="396"/>
                  </a:lnTo>
                  <a:lnTo>
                    <a:pt x="414" y="396"/>
                  </a:lnTo>
                  <a:lnTo>
                    <a:pt x="393" y="396"/>
                  </a:lnTo>
                  <a:lnTo>
                    <a:pt x="372" y="396"/>
                  </a:lnTo>
                  <a:lnTo>
                    <a:pt x="350" y="396"/>
                  </a:lnTo>
                  <a:lnTo>
                    <a:pt x="331" y="396"/>
                  </a:lnTo>
                  <a:lnTo>
                    <a:pt x="310" y="396"/>
                  </a:lnTo>
                  <a:lnTo>
                    <a:pt x="289" y="396"/>
                  </a:lnTo>
                  <a:lnTo>
                    <a:pt x="270" y="396"/>
                  </a:lnTo>
                  <a:lnTo>
                    <a:pt x="249" y="396"/>
                  </a:lnTo>
                  <a:lnTo>
                    <a:pt x="227" y="396"/>
                  </a:lnTo>
                  <a:lnTo>
                    <a:pt x="206" y="396"/>
                  </a:lnTo>
                  <a:lnTo>
                    <a:pt x="187" y="396"/>
                  </a:lnTo>
                  <a:lnTo>
                    <a:pt x="166" y="393"/>
                  </a:lnTo>
                  <a:lnTo>
                    <a:pt x="144" y="393"/>
                  </a:lnTo>
                  <a:lnTo>
                    <a:pt x="126" y="393"/>
                  </a:lnTo>
                  <a:lnTo>
                    <a:pt x="104" y="393"/>
                  </a:lnTo>
                  <a:lnTo>
                    <a:pt x="83" y="391"/>
                  </a:lnTo>
                  <a:lnTo>
                    <a:pt x="64" y="391"/>
                  </a:lnTo>
                  <a:lnTo>
                    <a:pt x="43" y="391"/>
                  </a:lnTo>
                  <a:lnTo>
                    <a:pt x="21" y="389"/>
                  </a:lnTo>
                  <a:lnTo>
                    <a:pt x="0" y="389"/>
                  </a:lnTo>
                  <a:lnTo>
                    <a:pt x="3" y="363"/>
                  </a:lnTo>
                  <a:lnTo>
                    <a:pt x="3" y="339"/>
                  </a:lnTo>
                  <a:lnTo>
                    <a:pt x="5" y="315"/>
                  </a:lnTo>
                  <a:lnTo>
                    <a:pt x="5" y="292"/>
                  </a:lnTo>
                  <a:lnTo>
                    <a:pt x="7" y="268"/>
                  </a:lnTo>
                  <a:lnTo>
                    <a:pt x="7" y="242"/>
                  </a:lnTo>
                  <a:lnTo>
                    <a:pt x="10" y="218"/>
                  </a:lnTo>
                  <a:lnTo>
                    <a:pt x="10" y="195"/>
                  </a:lnTo>
                  <a:lnTo>
                    <a:pt x="12" y="171"/>
                  </a:lnTo>
                  <a:lnTo>
                    <a:pt x="12" y="145"/>
                  </a:lnTo>
                  <a:lnTo>
                    <a:pt x="14" y="121"/>
                  </a:lnTo>
                  <a:lnTo>
                    <a:pt x="14" y="98"/>
                  </a:lnTo>
                  <a:lnTo>
                    <a:pt x="17" y="74"/>
                  </a:lnTo>
                  <a:lnTo>
                    <a:pt x="17" y="48"/>
                  </a:lnTo>
                  <a:lnTo>
                    <a:pt x="19" y="24"/>
                  </a:lnTo>
                  <a:lnTo>
                    <a:pt x="19" y="0"/>
                  </a:lnTo>
                  <a:lnTo>
                    <a:pt x="29" y="0"/>
                  </a:lnTo>
                  <a:lnTo>
                    <a:pt x="64" y="3"/>
                  </a:lnTo>
                  <a:lnTo>
                    <a:pt x="100" y="3"/>
                  </a:lnTo>
                  <a:lnTo>
                    <a:pt x="135" y="5"/>
                  </a:lnTo>
                  <a:lnTo>
                    <a:pt x="171" y="5"/>
                  </a:lnTo>
                  <a:lnTo>
                    <a:pt x="206" y="8"/>
                  </a:lnTo>
                  <a:lnTo>
                    <a:pt x="241" y="8"/>
                  </a:lnTo>
                  <a:lnTo>
                    <a:pt x="277" y="8"/>
                  </a:lnTo>
                  <a:lnTo>
                    <a:pt x="312" y="8"/>
                  </a:lnTo>
                  <a:lnTo>
                    <a:pt x="348" y="8"/>
                  </a:lnTo>
                  <a:lnTo>
                    <a:pt x="383" y="8"/>
                  </a:lnTo>
                  <a:lnTo>
                    <a:pt x="419" y="8"/>
                  </a:lnTo>
                  <a:lnTo>
                    <a:pt x="454" y="8"/>
                  </a:lnTo>
                  <a:lnTo>
                    <a:pt x="490" y="8"/>
                  </a:lnTo>
                  <a:lnTo>
                    <a:pt x="525" y="8"/>
                  </a:lnTo>
                  <a:lnTo>
                    <a:pt x="563" y="5"/>
                  </a:lnTo>
                  <a:lnTo>
                    <a:pt x="587" y="5"/>
                  </a:lnTo>
                  <a:lnTo>
                    <a:pt x="596" y="43"/>
                  </a:lnTo>
                  <a:lnTo>
                    <a:pt x="596" y="55"/>
                  </a:lnTo>
                  <a:lnTo>
                    <a:pt x="596" y="62"/>
                  </a:lnTo>
                  <a:lnTo>
                    <a:pt x="599" y="76"/>
                  </a:lnTo>
                  <a:lnTo>
                    <a:pt x="599" y="83"/>
                  </a:lnTo>
                  <a:lnTo>
                    <a:pt x="599" y="95"/>
                  </a:lnTo>
                  <a:lnTo>
                    <a:pt x="599" y="109"/>
                  </a:lnTo>
                  <a:lnTo>
                    <a:pt x="603" y="126"/>
                  </a:lnTo>
                  <a:lnTo>
                    <a:pt x="610" y="140"/>
                  </a:lnTo>
                  <a:lnTo>
                    <a:pt x="610" y="145"/>
                  </a:lnTo>
                  <a:lnTo>
                    <a:pt x="613" y="152"/>
                  </a:lnTo>
                  <a:lnTo>
                    <a:pt x="618" y="161"/>
                  </a:lnTo>
                  <a:lnTo>
                    <a:pt x="625" y="183"/>
                  </a:lnTo>
                  <a:lnTo>
                    <a:pt x="625" y="204"/>
                  </a:lnTo>
                  <a:lnTo>
                    <a:pt x="627" y="209"/>
                  </a:lnTo>
                  <a:lnTo>
                    <a:pt x="632" y="254"/>
                  </a:lnTo>
                  <a:lnTo>
                    <a:pt x="632" y="261"/>
                  </a:lnTo>
                  <a:lnTo>
                    <a:pt x="636" y="268"/>
                  </a:lnTo>
                  <a:lnTo>
                    <a:pt x="634" y="277"/>
                  </a:lnTo>
                  <a:lnTo>
                    <a:pt x="634" y="282"/>
                  </a:lnTo>
                  <a:lnTo>
                    <a:pt x="636" y="301"/>
                  </a:lnTo>
                  <a:lnTo>
                    <a:pt x="639" y="308"/>
                  </a:lnTo>
                  <a:lnTo>
                    <a:pt x="641" y="325"/>
                  </a:lnTo>
                  <a:lnTo>
                    <a:pt x="653" y="341"/>
                  </a:lnTo>
                  <a:lnTo>
                    <a:pt x="655" y="348"/>
                  </a:lnTo>
                  <a:lnTo>
                    <a:pt x="655" y="353"/>
                  </a:lnTo>
                  <a:lnTo>
                    <a:pt x="658" y="365"/>
                  </a:lnTo>
                  <a:lnTo>
                    <a:pt x="658" y="38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6" name="Freeform 23">
              <a:extLst>
                <a:ext uri="{FF2B5EF4-FFF2-40B4-BE49-F238E27FC236}">
                  <a16:creationId xmlns:a16="http://schemas.microsoft.com/office/drawing/2014/main" id="{F1CFED30-7E66-4651-B6AC-B521ABA18CAE}"/>
                </a:ext>
              </a:extLst>
            </p:cNvPr>
            <p:cNvSpPr>
              <a:spLocks/>
            </p:cNvSpPr>
            <p:nvPr/>
          </p:nvSpPr>
          <p:spPr bwMode="auto">
            <a:xfrm>
              <a:off x="3516121" y="2568055"/>
              <a:ext cx="1332885" cy="617902"/>
            </a:xfrm>
            <a:custGeom>
              <a:avLst/>
              <a:gdLst/>
              <a:ahLst/>
              <a:cxnLst>
                <a:cxn ang="0">
                  <a:pos x="109" y="5"/>
                </a:cxn>
                <a:cxn ang="0">
                  <a:pos x="173" y="5"/>
                </a:cxn>
                <a:cxn ang="0">
                  <a:pos x="237" y="7"/>
                </a:cxn>
                <a:cxn ang="0">
                  <a:pos x="301" y="7"/>
                </a:cxn>
                <a:cxn ang="0">
                  <a:pos x="367" y="9"/>
                </a:cxn>
                <a:cxn ang="0">
                  <a:pos x="431" y="9"/>
                </a:cxn>
                <a:cxn ang="0">
                  <a:pos x="495" y="7"/>
                </a:cxn>
                <a:cxn ang="0">
                  <a:pos x="561" y="26"/>
                </a:cxn>
                <a:cxn ang="0">
                  <a:pos x="585" y="26"/>
                </a:cxn>
                <a:cxn ang="0">
                  <a:pos x="627" y="21"/>
                </a:cxn>
                <a:cxn ang="0">
                  <a:pos x="651" y="28"/>
                </a:cxn>
                <a:cxn ang="0">
                  <a:pos x="686" y="40"/>
                </a:cxn>
                <a:cxn ang="0">
                  <a:pos x="703" y="57"/>
                </a:cxn>
                <a:cxn ang="0">
                  <a:pos x="717" y="64"/>
                </a:cxn>
                <a:cxn ang="0">
                  <a:pos x="727" y="76"/>
                </a:cxn>
                <a:cxn ang="0">
                  <a:pos x="736" y="111"/>
                </a:cxn>
                <a:cxn ang="0">
                  <a:pos x="750" y="132"/>
                </a:cxn>
                <a:cxn ang="0">
                  <a:pos x="753" y="144"/>
                </a:cxn>
                <a:cxn ang="0">
                  <a:pos x="760" y="161"/>
                </a:cxn>
                <a:cxn ang="0">
                  <a:pos x="762" y="184"/>
                </a:cxn>
                <a:cxn ang="0">
                  <a:pos x="769" y="187"/>
                </a:cxn>
                <a:cxn ang="0">
                  <a:pos x="769" y="194"/>
                </a:cxn>
                <a:cxn ang="0">
                  <a:pos x="774" y="199"/>
                </a:cxn>
                <a:cxn ang="0">
                  <a:pos x="774" y="210"/>
                </a:cxn>
                <a:cxn ang="0">
                  <a:pos x="781" y="218"/>
                </a:cxn>
                <a:cxn ang="0">
                  <a:pos x="779" y="227"/>
                </a:cxn>
                <a:cxn ang="0">
                  <a:pos x="786" y="244"/>
                </a:cxn>
                <a:cxn ang="0">
                  <a:pos x="788" y="281"/>
                </a:cxn>
                <a:cxn ang="0">
                  <a:pos x="790" y="293"/>
                </a:cxn>
                <a:cxn ang="0">
                  <a:pos x="798" y="308"/>
                </a:cxn>
                <a:cxn ang="0">
                  <a:pos x="807" y="334"/>
                </a:cxn>
                <a:cxn ang="0">
                  <a:pos x="821" y="345"/>
                </a:cxn>
                <a:cxn ang="0">
                  <a:pos x="831" y="367"/>
                </a:cxn>
                <a:cxn ang="0">
                  <a:pos x="840" y="379"/>
                </a:cxn>
                <a:cxn ang="0">
                  <a:pos x="802" y="379"/>
                </a:cxn>
                <a:cxn ang="0">
                  <a:pos x="762" y="381"/>
                </a:cxn>
                <a:cxn ang="0">
                  <a:pos x="722" y="383"/>
                </a:cxn>
                <a:cxn ang="0">
                  <a:pos x="679" y="386"/>
                </a:cxn>
                <a:cxn ang="0">
                  <a:pos x="639" y="386"/>
                </a:cxn>
                <a:cxn ang="0">
                  <a:pos x="599" y="388"/>
                </a:cxn>
                <a:cxn ang="0">
                  <a:pos x="556" y="388"/>
                </a:cxn>
                <a:cxn ang="0">
                  <a:pos x="516" y="388"/>
                </a:cxn>
                <a:cxn ang="0">
                  <a:pos x="476" y="390"/>
                </a:cxn>
                <a:cxn ang="0">
                  <a:pos x="436" y="390"/>
                </a:cxn>
                <a:cxn ang="0">
                  <a:pos x="393" y="390"/>
                </a:cxn>
                <a:cxn ang="0">
                  <a:pos x="353" y="390"/>
                </a:cxn>
                <a:cxn ang="0">
                  <a:pos x="313" y="390"/>
                </a:cxn>
                <a:cxn ang="0">
                  <a:pos x="270" y="390"/>
                </a:cxn>
                <a:cxn ang="0">
                  <a:pos x="230" y="388"/>
                </a:cxn>
                <a:cxn ang="0">
                  <a:pos x="190" y="388"/>
                </a:cxn>
                <a:cxn ang="0">
                  <a:pos x="190" y="355"/>
                </a:cxn>
                <a:cxn ang="0">
                  <a:pos x="190" y="324"/>
                </a:cxn>
                <a:cxn ang="0">
                  <a:pos x="192" y="293"/>
                </a:cxn>
                <a:cxn ang="0">
                  <a:pos x="192" y="260"/>
                </a:cxn>
                <a:cxn ang="0">
                  <a:pos x="145" y="260"/>
                </a:cxn>
                <a:cxn ang="0">
                  <a:pos x="97" y="258"/>
                </a:cxn>
                <a:cxn ang="0">
                  <a:pos x="48" y="255"/>
                </a:cxn>
                <a:cxn ang="0">
                  <a:pos x="0" y="253"/>
                </a:cxn>
                <a:cxn ang="0">
                  <a:pos x="3" y="189"/>
                </a:cxn>
                <a:cxn ang="0">
                  <a:pos x="5" y="125"/>
                </a:cxn>
                <a:cxn ang="0">
                  <a:pos x="10" y="64"/>
                </a:cxn>
                <a:cxn ang="0">
                  <a:pos x="12" y="0"/>
                </a:cxn>
                <a:cxn ang="0">
                  <a:pos x="76" y="2"/>
                </a:cxn>
              </a:cxnLst>
              <a:rect l="0" t="0" r="r" b="b"/>
              <a:pathLst>
                <a:path w="840" h="390">
                  <a:moveTo>
                    <a:pt x="76" y="2"/>
                  </a:moveTo>
                  <a:lnTo>
                    <a:pt x="109" y="5"/>
                  </a:lnTo>
                  <a:lnTo>
                    <a:pt x="140" y="5"/>
                  </a:lnTo>
                  <a:lnTo>
                    <a:pt x="173" y="5"/>
                  </a:lnTo>
                  <a:lnTo>
                    <a:pt x="206" y="7"/>
                  </a:lnTo>
                  <a:lnTo>
                    <a:pt x="237" y="7"/>
                  </a:lnTo>
                  <a:lnTo>
                    <a:pt x="270" y="7"/>
                  </a:lnTo>
                  <a:lnTo>
                    <a:pt x="301" y="7"/>
                  </a:lnTo>
                  <a:lnTo>
                    <a:pt x="334" y="9"/>
                  </a:lnTo>
                  <a:lnTo>
                    <a:pt x="367" y="9"/>
                  </a:lnTo>
                  <a:lnTo>
                    <a:pt x="398" y="9"/>
                  </a:lnTo>
                  <a:lnTo>
                    <a:pt x="431" y="9"/>
                  </a:lnTo>
                  <a:lnTo>
                    <a:pt x="462" y="7"/>
                  </a:lnTo>
                  <a:lnTo>
                    <a:pt x="495" y="7"/>
                  </a:lnTo>
                  <a:lnTo>
                    <a:pt x="533" y="7"/>
                  </a:lnTo>
                  <a:lnTo>
                    <a:pt x="561" y="26"/>
                  </a:lnTo>
                  <a:lnTo>
                    <a:pt x="578" y="31"/>
                  </a:lnTo>
                  <a:lnTo>
                    <a:pt x="585" y="26"/>
                  </a:lnTo>
                  <a:lnTo>
                    <a:pt x="601" y="21"/>
                  </a:lnTo>
                  <a:lnTo>
                    <a:pt x="627" y="21"/>
                  </a:lnTo>
                  <a:lnTo>
                    <a:pt x="644" y="21"/>
                  </a:lnTo>
                  <a:lnTo>
                    <a:pt x="651" y="28"/>
                  </a:lnTo>
                  <a:lnTo>
                    <a:pt x="665" y="33"/>
                  </a:lnTo>
                  <a:lnTo>
                    <a:pt x="686" y="40"/>
                  </a:lnTo>
                  <a:lnTo>
                    <a:pt x="698" y="49"/>
                  </a:lnTo>
                  <a:lnTo>
                    <a:pt x="703" y="57"/>
                  </a:lnTo>
                  <a:lnTo>
                    <a:pt x="710" y="61"/>
                  </a:lnTo>
                  <a:lnTo>
                    <a:pt x="717" y="64"/>
                  </a:lnTo>
                  <a:lnTo>
                    <a:pt x="719" y="64"/>
                  </a:lnTo>
                  <a:lnTo>
                    <a:pt x="727" y="76"/>
                  </a:lnTo>
                  <a:lnTo>
                    <a:pt x="729" y="94"/>
                  </a:lnTo>
                  <a:lnTo>
                    <a:pt x="736" y="111"/>
                  </a:lnTo>
                  <a:lnTo>
                    <a:pt x="745" y="123"/>
                  </a:lnTo>
                  <a:lnTo>
                    <a:pt x="750" y="132"/>
                  </a:lnTo>
                  <a:lnTo>
                    <a:pt x="750" y="137"/>
                  </a:lnTo>
                  <a:lnTo>
                    <a:pt x="753" y="144"/>
                  </a:lnTo>
                  <a:lnTo>
                    <a:pt x="757" y="149"/>
                  </a:lnTo>
                  <a:lnTo>
                    <a:pt x="760" y="161"/>
                  </a:lnTo>
                  <a:lnTo>
                    <a:pt x="760" y="177"/>
                  </a:lnTo>
                  <a:lnTo>
                    <a:pt x="762" y="184"/>
                  </a:lnTo>
                  <a:lnTo>
                    <a:pt x="767" y="184"/>
                  </a:lnTo>
                  <a:lnTo>
                    <a:pt x="769" y="187"/>
                  </a:lnTo>
                  <a:lnTo>
                    <a:pt x="769" y="192"/>
                  </a:lnTo>
                  <a:lnTo>
                    <a:pt x="769" y="194"/>
                  </a:lnTo>
                  <a:lnTo>
                    <a:pt x="774" y="194"/>
                  </a:lnTo>
                  <a:lnTo>
                    <a:pt x="774" y="199"/>
                  </a:lnTo>
                  <a:lnTo>
                    <a:pt x="774" y="206"/>
                  </a:lnTo>
                  <a:lnTo>
                    <a:pt x="774" y="210"/>
                  </a:lnTo>
                  <a:lnTo>
                    <a:pt x="779" y="213"/>
                  </a:lnTo>
                  <a:lnTo>
                    <a:pt x="781" y="218"/>
                  </a:lnTo>
                  <a:lnTo>
                    <a:pt x="779" y="222"/>
                  </a:lnTo>
                  <a:lnTo>
                    <a:pt x="779" y="227"/>
                  </a:lnTo>
                  <a:lnTo>
                    <a:pt x="781" y="229"/>
                  </a:lnTo>
                  <a:lnTo>
                    <a:pt x="786" y="244"/>
                  </a:lnTo>
                  <a:lnTo>
                    <a:pt x="788" y="267"/>
                  </a:lnTo>
                  <a:lnTo>
                    <a:pt x="788" y="281"/>
                  </a:lnTo>
                  <a:lnTo>
                    <a:pt x="786" y="286"/>
                  </a:lnTo>
                  <a:lnTo>
                    <a:pt x="790" y="293"/>
                  </a:lnTo>
                  <a:lnTo>
                    <a:pt x="795" y="303"/>
                  </a:lnTo>
                  <a:lnTo>
                    <a:pt x="798" y="308"/>
                  </a:lnTo>
                  <a:lnTo>
                    <a:pt x="805" y="319"/>
                  </a:lnTo>
                  <a:lnTo>
                    <a:pt x="807" y="334"/>
                  </a:lnTo>
                  <a:lnTo>
                    <a:pt x="814" y="341"/>
                  </a:lnTo>
                  <a:lnTo>
                    <a:pt x="821" y="345"/>
                  </a:lnTo>
                  <a:lnTo>
                    <a:pt x="828" y="353"/>
                  </a:lnTo>
                  <a:lnTo>
                    <a:pt x="831" y="367"/>
                  </a:lnTo>
                  <a:lnTo>
                    <a:pt x="838" y="376"/>
                  </a:lnTo>
                  <a:lnTo>
                    <a:pt x="840" y="379"/>
                  </a:lnTo>
                  <a:lnTo>
                    <a:pt x="824" y="379"/>
                  </a:lnTo>
                  <a:lnTo>
                    <a:pt x="802" y="379"/>
                  </a:lnTo>
                  <a:lnTo>
                    <a:pt x="781" y="381"/>
                  </a:lnTo>
                  <a:lnTo>
                    <a:pt x="762" y="381"/>
                  </a:lnTo>
                  <a:lnTo>
                    <a:pt x="741" y="383"/>
                  </a:lnTo>
                  <a:lnTo>
                    <a:pt x="722" y="383"/>
                  </a:lnTo>
                  <a:lnTo>
                    <a:pt x="701" y="383"/>
                  </a:lnTo>
                  <a:lnTo>
                    <a:pt x="679" y="386"/>
                  </a:lnTo>
                  <a:lnTo>
                    <a:pt x="660" y="386"/>
                  </a:lnTo>
                  <a:lnTo>
                    <a:pt x="639" y="386"/>
                  </a:lnTo>
                  <a:lnTo>
                    <a:pt x="618" y="388"/>
                  </a:lnTo>
                  <a:lnTo>
                    <a:pt x="599" y="388"/>
                  </a:lnTo>
                  <a:lnTo>
                    <a:pt x="578" y="388"/>
                  </a:lnTo>
                  <a:lnTo>
                    <a:pt x="556" y="388"/>
                  </a:lnTo>
                  <a:lnTo>
                    <a:pt x="537" y="388"/>
                  </a:lnTo>
                  <a:lnTo>
                    <a:pt x="516" y="388"/>
                  </a:lnTo>
                  <a:lnTo>
                    <a:pt x="495" y="390"/>
                  </a:lnTo>
                  <a:lnTo>
                    <a:pt x="476" y="390"/>
                  </a:lnTo>
                  <a:lnTo>
                    <a:pt x="455" y="390"/>
                  </a:lnTo>
                  <a:lnTo>
                    <a:pt x="436" y="390"/>
                  </a:lnTo>
                  <a:lnTo>
                    <a:pt x="414" y="390"/>
                  </a:lnTo>
                  <a:lnTo>
                    <a:pt x="393" y="390"/>
                  </a:lnTo>
                  <a:lnTo>
                    <a:pt x="374" y="390"/>
                  </a:lnTo>
                  <a:lnTo>
                    <a:pt x="353" y="390"/>
                  </a:lnTo>
                  <a:lnTo>
                    <a:pt x="332" y="390"/>
                  </a:lnTo>
                  <a:lnTo>
                    <a:pt x="313" y="390"/>
                  </a:lnTo>
                  <a:lnTo>
                    <a:pt x="291" y="390"/>
                  </a:lnTo>
                  <a:lnTo>
                    <a:pt x="270" y="390"/>
                  </a:lnTo>
                  <a:lnTo>
                    <a:pt x="251" y="388"/>
                  </a:lnTo>
                  <a:lnTo>
                    <a:pt x="230" y="388"/>
                  </a:lnTo>
                  <a:lnTo>
                    <a:pt x="209" y="388"/>
                  </a:lnTo>
                  <a:lnTo>
                    <a:pt x="190" y="388"/>
                  </a:lnTo>
                  <a:lnTo>
                    <a:pt x="190" y="371"/>
                  </a:lnTo>
                  <a:lnTo>
                    <a:pt x="190" y="355"/>
                  </a:lnTo>
                  <a:lnTo>
                    <a:pt x="190" y="341"/>
                  </a:lnTo>
                  <a:lnTo>
                    <a:pt x="190" y="324"/>
                  </a:lnTo>
                  <a:lnTo>
                    <a:pt x="192" y="308"/>
                  </a:lnTo>
                  <a:lnTo>
                    <a:pt x="192" y="293"/>
                  </a:lnTo>
                  <a:lnTo>
                    <a:pt x="192" y="277"/>
                  </a:lnTo>
                  <a:lnTo>
                    <a:pt x="192" y="260"/>
                  </a:lnTo>
                  <a:lnTo>
                    <a:pt x="168" y="260"/>
                  </a:lnTo>
                  <a:lnTo>
                    <a:pt x="145" y="260"/>
                  </a:lnTo>
                  <a:lnTo>
                    <a:pt x="121" y="258"/>
                  </a:lnTo>
                  <a:lnTo>
                    <a:pt x="97" y="258"/>
                  </a:lnTo>
                  <a:lnTo>
                    <a:pt x="71" y="258"/>
                  </a:lnTo>
                  <a:lnTo>
                    <a:pt x="48" y="255"/>
                  </a:lnTo>
                  <a:lnTo>
                    <a:pt x="24" y="255"/>
                  </a:lnTo>
                  <a:lnTo>
                    <a:pt x="0" y="253"/>
                  </a:lnTo>
                  <a:lnTo>
                    <a:pt x="3" y="222"/>
                  </a:lnTo>
                  <a:lnTo>
                    <a:pt x="3" y="189"/>
                  </a:lnTo>
                  <a:lnTo>
                    <a:pt x="5" y="158"/>
                  </a:lnTo>
                  <a:lnTo>
                    <a:pt x="5" y="125"/>
                  </a:lnTo>
                  <a:lnTo>
                    <a:pt x="8" y="94"/>
                  </a:lnTo>
                  <a:lnTo>
                    <a:pt x="10" y="64"/>
                  </a:lnTo>
                  <a:lnTo>
                    <a:pt x="10" y="31"/>
                  </a:lnTo>
                  <a:lnTo>
                    <a:pt x="12" y="0"/>
                  </a:lnTo>
                  <a:lnTo>
                    <a:pt x="45" y="0"/>
                  </a:lnTo>
                  <a:lnTo>
                    <a:pt x="76" y="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7" name="Freeform 24">
              <a:extLst>
                <a:ext uri="{FF2B5EF4-FFF2-40B4-BE49-F238E27FC236}">
                  <a16:creationId xmlns:a16="http://schemas.microsoft.com/office/drawing/2014/main" id="{DE644BB5-3FC2-4855-BB3B-25151E1F5B12}"/>
                </a:ext>
              </a:extLst>
            </p:cNvPr>
            <p:cNvSpPr>
              <a:spLocks/>
            </p:cNvSpPr>
            <p:nvPr/>
          </p:nvSpPr>
          <p:spPr bwMode="auto">
            <a:xfrm>
              <a:off x="8070659" y="1385215"/>
              <a:ext cx="264510" cy="564939"/>
            </a:xfrm>
            <a:custGeom>
              <a:avLst/>
              <a:gdLst/>
              <a:ahLst/>
              <a:cxnLst>
                <a:cxn ang="0">
                  <a:pos x="41" y="12"/>
                </a:cxn>
                <a:cxn ang="0">
                  <a:pos x="52" y="38"/>
                </a:cxn>
                <a:cxn ang="0">
                  <a:pos x="64" y="64"/>
                </a:cxn>
                <a:cxn ang="0">
                  <a:pos x="74" y="90"/>
                </a:cxn>
                <a:cxn ang="0">
                  <a:pos x="86" y="119"/>
                </a:cxn>
                <a:cxn ang="0">
                  <a:pos x="97" y="145"/>
                </a:cxn>
                <a:cxn ang="0">
                  <a:pos x="107" y="171"/>
                </a:cxn>
                <a:cxn ang="0">
                  <a:pos x="119" y="197"/>
                </a:cxn>
                <a:cxn ang="0">
                  <a:pos x="128" y="218"/>
                </a:cxn>
                <a:cxn ang="0">
                  <a:pos x="138" y="232"/>
                </a:cxn>
                <a:cxn ang="0">
                  <a:pos x="154" y="249"/>
                </a:cxn>
                <a:cxn ang="0">
                  <a:pos x="166" y="275"/>
                </a:cxn>
                <a:cxn ang="0">
                  <a:pos x="157" y="287"/>
                </a:cxn>
                <a:cxn ang="0">
                  <a:pos x="147" y="299"/>
                </a:cxn>
                <a:cxn ang="0">
                  <a:pos x="135" y="318"/>
                </a:cxn>
                <a:cxn ang="0">
                  <a:pos x="116" y="327"/>
                </a:cxn>
                <a:cxn ang="0">
                  <a:pos x="93" y="334"/>
                </a:cxn>
                <a:cxn ang="0">
                  <a:pos x="67" y="344"/>
                </a:cxn>
                <a:cxn ang="0">
                  <a:pos x="43" y="351"/>
                </a:cxn>
                <a:cxn ang="0">
                  <a:pos x="26" y="351"/>
                </a:cxn>
                <a:cxn ang="0">
                  <a:pos x="17" y="344"/>
                </a:cxn>
                <a:cxn ang="0">
                  <a:pos x="15" y="329"/>
                </a:cxn>
                <a:cxn ang="0">
                  <a:pos x="17" y="318"/>
                </a:cxn>
                <a:cxn ang="0">
                  <a:pos x="10" y="280"/>
                </a:cxn>
                <a:cxn ang="0">
                  <a:pos x="3" y="249"/>
                </a:cxn>
                <a:cxn ang="0">
                  <a:pos x="3" y="230"/>
                </a:cxn>
                <a:cxn ang="0">
                  <a:pos x="8" y="206"/>
                </a:cxn>
                <a:cxn ang="0">
                  <a:pos x="8" y="187"/>
                </a:cxn>
                <a:cxn ang="0">
                  <a:pos x="0" y="150"/>
                </a:cxn>
                <a:cxn ang="0">
                  <a:pos x="12" y="140"/>
                </a:cxn>
                <a:cxn ang="0">
                  <a:pos x="24" y="121"/>
                </a:cxn>
                <a:cxn ang="0">
                  <a:pos x="26" y="112"/>
                </a:cxn>
                <a:cxn ang="0">
                  <a:pos x="26" y="102"/>
                </a:cxn>
                <a:cxn ang="0">
                  <a:pos x="17" y="86"/>
                </a:cxn>
                <a:cxn ang="0">
                  <a:pos x="17" y="60"/>
                </a:cxn>
                <a:cxn ang="0">
                  <a:pos x="12" y="48"/>
                </a:cxn>
                <a:cxn ang="0">
                  <a:pos x="17" y="7"/>
                </a:cxn>
                <a:cxn ang="0">
                  <a:pos x="34" y="5"/>
                </a:cxn>
              </a:cxnLst>
              <a:rect l="0" t="0" r="r" b="b"/>
              <a:pathLst>
                <a:path w="166" h="356">
                  <a:moveTo>
                    <a:pt x="36" y="0"/>
                  </a:moveTo>
                  <a:lnTo>
                    <a:pt x="41" y="12"/>
                  </a:lnTo>
                  <a:lnTo>
                    <a:pt x="45" y="26"/>
                  </a:lnTo>
                  <a:lnTo>
                    <a:pt x="52" y="38"/>
                  </a:lnTo>
                  <a:lnTo>
                    <a:pt x="57" y="52"/>
                  </a:lnTo>
                  <a:lnTo>
                    <a:pt x="64" y="64"/>
                  </a:lnTo>
                  <a:lnTo>
                    <a:pt x="69" y="79"/>
                  </a:lnTo>
                  <a:lnTo>
                    <a:pt x="74" y="90"/>
                  </a:lnTo>
                  <a:lnTo>
                    <a:pt x="81" y="105"/>
                  </a:lnTo>
                  <a:lnTo>
                    <a:pt x="86" y="119"/>
                  </a:lnTo>
                  <a:lnTo>
                    <a:pt x="90" y="131"/>
                  </a:lnTo>
                  <a:lnTo>
                    <a:pt x="97" y="145"/>
                  </a:lnTo>
                  <a:lnTo>
                    <a:pt x="102" y="157"/>
                  </a:lnTo>
                  <a:lnTo>
                    <a:pt x="107" y="171"/>
                  </a:lnTo>
                  <a:lnTo>
                    <a:pt x="114" y="183"/>
                  </a:lnTo>
                  <a:lnTo>
                    <a:pt x="119" y="197"/>
                  </a:lnTo>
                  <a:lnTo>
                    <a:pt x="126" y="211"/>
                  </a:lnTo>
                  <a:lnTo>
                    <a:pt x="128" y="218"/>
                  </a:lnTo>
                  <a:lnTo>
                    <a:pt x="131" y="228"/>
                  </a:lnTo>
                  <a:lnTo>
                    <a:pt x="138" y="232"/>
                  </a:lnTo>
                  <a:lnTo>
                    <a:pt x="149" y="242"/>
                  </a:lnTo>
                  <a:lnTo>
                    <a:pt x="154" y="249"/>
                  </a:lnTo>
                  <a:lnTo>
                    <a:pt x="164" y="258"/>
                  </a:lnTo>
                  <a:lnTo>
                    <a:pt x="166" y="275"/>
                  </a:lnTo>
                  <a:lnTo>
                    <a:pt x="166" y="284"/>
                  </a:lnTo>
                  <a:lnTo>
                    <a:pt x="157" y="287"/>
                  </a:lnTo>
                  <a:lnTo>
                    <a:pt x="152" y="292"/>
                  </a:lnTo>
                  <a:lnTo>
                    <a:pt x="147" y="299"/>
                  </a:lnTo>
                  <a:lnTo>
                    <a:pt x="142" y="303"/>
                  </a:lnTo>
                  <a:lnTo>
                    <a:pt x="135" y="318"/>
                  </a:lnTo>
                  <a:lnTo>
                    <a:pt x="131" y="322"/>
                  </a:lnTo>
                  <a:lnTo>
                    <a:pt x="116" y="327"/>
                  </a:lnTo>
                  <a:lnTo>
                    <a:pt x="105" y="332"/>
                  </a:lnTo>
                  <a:lnTo>
                    <a:pt x="93" y="334"/>
                  </a:lnTo>
                  <a:lnTo>
                    <a:pt x="81" y="339"/>
                  </a:lnTo>
                  <a:lnTo>
                    <a:pt x="67" y="344"/>
                  </a:lnTo>
                  <a:lnTo>
                    <a:pt x="55" y="348"/>
                  </a:lnTo>
                  <a:lnTo>
                    <a:pt x="43" y="351"/>
                  </a:lnTo>
                  <a:lnTo>
                    <a:pt x="29" y="356"/>
                  </a:lnTo>
                  <a:lnTo>
                    <a:pt x="26" y="351"/>
                  </a:lnTo>
                  <a:lnTo>
                    <a:pt x="19" y="346"/>
                  </a:lnTo>
                  <a:lnTo>
                    <a:pt x="17" y="344"/>
                  </a:lnTo>
                  <a:lnTo>
                    <a:pt x="17" y="339"/>
                  </a:lnTo>
                  <a:lnTo>
                    <a:pt x="15" y="329"/>
                  </a:lnTo>
                  <a:lnTo>
                    <a:pt x="17" y="325"/>
                  </a:lnTo>
                  <a:lnTo>
                    <a:pt x="17" y="318"/>
                  </a:lnTo>
                  <a:lnTo>
                    <a:pt x="12" y="294"/>
                  </a:lnTo>
                  <a:lnTo>
                    <a:pt x="10" y="280"/>
                  </a:lnTo>
                  <a:lnTo>
                    <a:pt x="3" y="256"/>
                  </a:lnTo>
                  <a:lnTo>
                    <a:pt x="3" y="249"/>
                  </a:lnTo>
                  <a:lnTo>
                    <a:pt x="3" y="242"/>
                  </a:lnTo>
                  <a:lnTo>
                    <a:pt x="3" y="230"/>
                  </a:lnTo>
                  <a:lnTo>
                    <a:pt x="8" y="218"/>
                  </a:lnTo>
                  <a:lnTo>
                    <a:pt x="8" y="206"/>
                  </a:lnTo>
                  <a:lnTo>
                    <a:pt x="8" y="195"/>
                  </a:lnTo>
                  <a:lnTo>
                    <a:pt x="8" y="187"/>
                  </a:lnTo>
                  <a:lnTo>
                    <a:pt x="5" y="173"/>
                  </a:lnTo>
                  <a:lnTo>
                    <a:pt x="0" y="150"/>
                  </a:lnTo>
                  <a:lnTo>
                    <a:pt x="3" y="147"/>
                  </a:lnTo>
                  <a:lnTo>
                    <a:pt x="12" y="140"/>
                  </a:lnTo>
                  <a:lnTo>
                    <a:pt x="15" y="135"/>
                  </a:lnTo>
                  <a:lnTo>
                    <a:pt x="24" y="121"/>
                  </a:lnTo>
                  <a:lnTo>
                    <a:pt x="26" y="116"/>
                  </a:lnTo>
                  <a:lnTo>
                    <a:pt x="26" y="112"/>
                  </a:lnTo>
                  <a:lnTo>
                    <a:pt x="26" y="105"/>
                  </a:lnTo>
                  <a:lnTo>
                    <a:pt x="26" y="102"/>
                  </a:lnTo>
                  <a:lnTo>
                    <a:pt x="26" y="100"/>
                  </a:lnTo>
                  <a:lnTo>
                    <a:pt x="17" y="86"/>
                  </a:lnTo>
                  <a:lnTo>
                    <a:pt x="15" y="81"/>
                  </a:lnTo>
                  <a:lnTo>
                    <a:pt x="17" y="60"/>
                  </a:lnTo>
                  <a:lnTo>
                    <a:pt x="12" y="52"/>
                  </a:lnTo>
                  <a:lnTo>
                    <a:pt x="12" y="48"/>
                  </a:lnTo>
                  <a:lnTo>
                    <a:pt x="12" y="22"/>
                  </a:lnTo>
                  <a:lnTo>
                    <a:pt x="17" y="7"/>
                  </a:lnTo>
                  <a:lnTo>
                    <a:pt x="29" y="7"/>
                  </a:lnTo>
                  <a:lnTo>
                    <a:pt x="34" y="5"/>
                  </a:lnTo>
                  <a:lnTo>
                    <a:pt x="36" y="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8" name="Freeform 25">
              <a:extLst>
                <a:ext uri="{FF2B5EF4-FFF2-40B4-BE49-F238E27FC236}">
                  <a16:creationId xmlns:a16="http://schemas.microsoft.com/office/drawing/2014/main" id="{A130793D-FE43-49DA-B9D9-935FE0DD6B8B}"/>
                </a:ext>
              </a:extLst>
            </p:cNvPr>
            <p:cNvSpPr>
              <a:spLocks/>
            </p:cNvSpPr>
            <p:nvPr/>
          </p:nvSpPr>
          <p:spPr bwMode="auto">
            <a:xfrm>
              <a:off x="2563471" y="3713380"/>
              <a:ext cx="1080772" cy="1149739"/>
            </a:xfrm>
            <a:custGeom>
              <a:avLst/>
              <a:gdLst/>
              <a:ahLst/>
              <a:cxnLst>
                <a:cxn ang="0">
                  <a:pos x="286" y="686"/>
                </a:cxn>
                <a:cxn ang="0">
                  <a:pos x="262" y="684"/>
                </a:cxn>
                <a:cxn ang="0">
                  <a:pos x="213" y="679"/>
                </a:cxn>
                <a:cxn ang="0">
                  <a:pos x="165" y="675"/>
                </a:cxn>
                <a:cxn ang="0">
                  <a:pos x="118" y="672"/>
                </a:cxn>
                <a:cxn ang="0">
                  <a:pos x="94" y="684"/>
                </a:cxn>
                <a:cxn ang="0">
                  <a:pos x="92" y="710"/>
                </a:cxn>
                <a:cxn ang="0">
                  <a:pos x="52" y="722"/>
                </a:cxn>
                <a:cxn ang="0">
                  <a:pos x="0" y="717"/>
                </a:cxn>
                <a:cxn ang="0">
                  <a:pos x="7" y="627"/>
                </a:cxn>
                <a:cxn ang="0">
                  <a:pos x="16" y="537"/>
                </a:cxn>
                <a:cxn ang="0">
                  <a:pos x="23" y="447"/>
                </a:cxn>
                <a:cxn ang="0">
                  <a:pos x="33" y="357"/>
                </a:cxn>
                <a:cxn ang="0">
                  <a:pos x="42" y="270"/>
                </a:cxn>
                <a:cxn ang="0">
                  <a:pos x="49" y="180"/>
                </a:cxn>
                <a:cxn ang="0">
                  <a:pos x="59" y="90"/>
                </a:cxn>
                <a:cxn ang="0">
                  <a:pos x="68" y="0"/>
                </a:cxn>
                <a:cxn ang="0">
                  <a:pos x="144" y="7"/>
                </a:cxn>
                <a:cxn ang="0">
                  <a:pos x="220" y="14"/>
                </a:cxn>
                <a:cxn ang="0">
                  <a:pos x="298" y="21"/>
                </a:cxn>
                <a:cxn ang="0">
                  <a:pos x="373" y="28"/>
                </a:cxn>
                <a:cxn ang="0">
                  <a:pos x="451" y="33"/>
                </a:cxn>
                <a:cxn ang="0">
                  <a:pos x="527" y="38"/>
                </a:cxn>
                <a:cxn ang="0">
                  <a:pos x="605" y="40"/>
                </a:cxn>
                <a:cxn ang="0">
                  <a:pos x="681" y="45"/>
                </a:cxn>
                <a:cxn ang="0">
                  <a:pos x="681" y="76"/>
                </a:cxn>
                <a:cxn ang="0">
                  <a:pos x="679" y="106"/>
                </a:cxn>
                <a:cxn ang="0">
                  <a:pos x="674" y="144"/>
                </a:cxn>
                <a:cxn ang="0">
                  <a:pos x="671" y="215"/>
                </a:cxn>
                <a:cxn ang="0">
                  <a:pos x="669" y="286"/>
                </a:cxn>
                <a:cxn ang="0">
                  <a:pos x="667" y="357"/>
                </a:cxn>
                <a:cxn ang="0">
                  <a:pos x="662" y="428"/>
                </a:cxn>
                <a:cxn ang="0">
                  <a:pos x="660" y="499"/>
                </a:cxn>
                <a:cxn ang="0">
                  <a:pos x="657" y="570"/>
                </a:cxn>
                <a:cxn ang="0">
                  <a:pos x="655" y="641"/>
                </a:cxn>
                <a:cxn ang="0">
                  <a:pos x="629" y="677"/>
                </a:cxn>
                <a:cxn ang="0">
                  <a:pos x="582" y="675"/>
                </a:cxn>
                <a:cxn ang="0">
                  <a:pos x="532" y="672"/>
                </a:cxn>
                <a:cxn ang="0">
                  <a:pos x="485" y="670"/>
                </a:cxn>
                <a:cxn ang="0">
                  <a:pos x="435" y="667"/>
                </a:cxn>
                <a:cxn ang="0">
                  <a:pos x="385" y="663"/>
                </a:cxn>
                <a:cxn ang="0">
                  <a:pos x="338" y="660"/>
                </a:cxn>
                <a:cxn ang="0">
                  <a:pos x="288" y="658"/>
                </a:cxn>
                <a:cxn ang="0">
                  <a:pos x="265" y="656"/>
                </a:cxn>
                <a:cxn ang="0">
                  <a:pos x="274" y="679"/>
                </a:cxn>
              </a:cxnLst>
              <a:rect l="0" t="0" r="r" b="b"/>
              <a:pathLst>
                <a:path w="681" h="724">
                  <a:moveTo>
                    <a:pt x="274" y="679"/>
                  </a:moveTo>
                  <a:lnTo>
                    <a:pt x="286" y="686"/>
                  </a:lnTo>
                  <a:lnTo>
                    <a:pt x="286" y="686"/>
                  </a:lnTo>
                  <a:lnTo>
                    <a:pt x="262" y="684"/>
                  </a:lnTo>
                  <a:lnTo>
                    <a:pt x="239" y="682"/>
                  </a:lnTo>
                  <a:lnTo>
                    <a:pt x="213" y="679"/>
                  </a:lnTo>
                  <a:lnTo>
                    <a:pt x="189" y="677"/>
                  </a:lnTo>
                  <a:lnTo>
                    <a:pt x="165" y="675"/>
                  </a:lnTo>
                  <a:lnTo>
                    <a:pt x="142" y="675"/>
                  </a:lnTo>
                  <a:lnTo>
                    <a:pt x="118" y="672"/>
                  </a:lnTo>
                  <a:lnTo>
                    <a:pt x="94" y="670"/>
                  </a:lnTo>
                  <a:lnTo>
                    <a:pt x="94" y="684"/>
                  </a:lnTo>
                  <a:lnTo>
                    <a:pt x="92" y="696"/>
                  </a:lnTo>
                  <a:lnTo>
                    <a:pt x="92" y="710"/>
                  </a:lnTo>
                  <a:lnTo>
                    <a:pt x="90" y="724"/>
                  </a:lnTo>
                  <a:lnTo>
                    <a:pt x="52" y="722"/>
                  </a:lnTo>
                  <a:lnTo>
                    <a:pt x="12" y="717"/>
                  </a:lnTo>
                  <a:lnTo>
                    <a:pt x="0" y="717"/>
                  </a:lnTo>
                  <a:lnTo>
                    <a:pt x="2" y="672"/>
                  </a:lnTo>
                  <a:lnTo>
                    <a:pt x="7" y="627"/>
                  </a:lnTo>
                  <a:lnTo>
                    <a:pt x="12" y="582"/>
                  </a:lnTo>
                  <a:lnTo>
                    <a:pt x="16" y="537"/>
                  </a:lnTo>
                  <a:lnTo>
                    <a:pt x="19" y="492"/>
                  </a:lnTo>
                  <a:lnTo>
                    <a:pt x="23" y="447"/>
                  </a:lnTo>
                  <a:lnTo>
                    <a:pt x="28" y="402"/>
                  </a:lnTo>
                  <a:lnTo>
                    <a:pt x="33" y="357"/>
                  </a:lnTo>
                  <a:lnTo>
                    <a:pt x="38" y="315"/>
                  </a:lnTo>
                  <a:lnTo>
                    <a:pt x="42" y="270"/>
                  </a:lnTo>
                  <a:lnTo>
                    <a:pt x="45" y="225"/>
                  </a:lnTo>
                  <a:lnTo>
                    <a:pt x="49" y="180"/>
                  </a:lnTo>
                  <a:lnTo>
                    <a:pt x="54" y="135"/>
                  </a:lnTo>
                  <a:lnTo>
                    <a:pt x="59" y="90"/>
                  </a:lnTo>
                  <a:lnTo>
                    <a:pt x="64" y="45"/>
                  </a:lnTo>
                  <a:lnTo>
                    <a:pt x="68" y="0"/>
                  </a:lnTo>
                  <a:lnTo>
                    <a:pt x="106" y="5"/>
                  </a:lnTo>
                  <a:lnTo>
                    <a:pt x="144" y="7"/>
                  </a:lnTo>
                  <a:lnTo>
                    <a:pt x="182" y="12"/>
                  </a:lnTo>
                  <a:lnTo>
                    <a:pt x="220" y="14"/>
                  </a:lnTo>
                  <a:lnTo>
                    <a:pt x="260" y="19"/>
                  </a:lnTo>
                  <a:lnTo>
                    <a:pt x="298" y="21"/>
                  </a:lnTo>
                  <a:lnTo>
                    <a:pt x="336" y="24"/>
                  </a:lnTo>
                  <a:lnTo>
                    <a:pt x="373" y="28"/>
                  </a:lnTo>
                  <a:lnTo>
                    <a:pt x="411" y="31"/>
                  </a:lnTo>
                  <a:lnTo>
                    <a:pt x="451" y="33"/>
                  </a:lnTo>
                  <a:lnTo>
                    <a:pt x="489" y="35"/>
                  </a:lnTo>
                  <a:lnTo>
                    <a:pt x="527" y="38"/>
                  </a:lnTo>
                  <a:lnTo>
                    <a:pt x="565" y="40"/>
                  </a:lnTo>
                  <a:lnTo>
                    <a:pt x="605" y="40"/>
                  </a:lnTo>
                  <a:lnTo>
                    <a:pt x="643" y="42"/>
                  </a:lnTo>
                  <a:lnTo>
                    <a:pt x="681" y="45"/>
                  </a:lnTo>
                  <a:lnTo>
                    <a:pt x="681" y="59"/>
                  </a:lnTo>
                  <a:lnTo>
                    <a:pt x="681" y="76"/>
                  </a:lnTo>
                  <a:lnTo>
                    <a:pt x="681" y="92"/>
                  </a:lnTo>
                  <a:lnTo>
                    <a:pt x="679" y="106"/>
                  </a:lnTo>
                  <a:lnTo>
                    <a:pt x="674" y="106"/>
                  </a:lnTo>
                  <a:lnTo>
                    <a:pt x="674" y="144"/>
                  </a:lnTo>
                  <a:lnTo>
                    <a:pt x="671" y="180"/>
                  </a:lnTo>
                  <a:lnTo>
                    <a:pt x="671" y="215"/>
                  </a:lnTo>
                  <a:lnTo>
                    <a:pt x="669" y="251"/>
                  </a:lnTo>
                  <a:lnTo>
                    <a:pt x="669" y="286"/>
                  </a:lnTo>
                  <a:lnTo>
                    <a:pt x="667" y="322"/>
                  </a:lnTo>
                  <a:lnTo>
                    <a:pt x="667" y="357"/>
                  </a:lnTo>
                  <a:lnTo>
                    <a:pt x="664" y="393"/>
                  </a:lnTo>
                  <a:lnTo>
                    <a:pt x="662" y="428"/>
                  </a:lnTo>
                  <a:lnTo>
                    <a:pt x="662" y="464"/>
                  </a:lnTo>
                  <a:lnTo>
                    <a:pt x="660" y="499"/>
                  </a:lnTo>
                  <a:lnTo>
                    <a:pt x="660" y="535"/>
                  </a:lnTo>
                  <a:lnTo>
                    <a:pt x="657" y="570"/>
                  </a:lnTo>
                  <a:lnTo>
                    <a:pt x="657" y="606"/>
                  </a:lnTo>
                  <a:lnTo>
                    <a:pt x="655" y="641"/>
                  </a:lnTo>
                  <a:lnTo>
                    <a:pt x="655" y="677"/>
                  </a:lnTo>
                  <a:lnTo>
                    <a:pt x="629" y="677"/>
                  </a:lnTo>
                  <a:lnTo>
                    <a:pt x="605" y="675"/>
                  </a:lnTo>
                  <a:lnTo>
                    <a:pt x="582" y="675"/>
                  </a:lnTo>
                  <a:lnTo>
                    <a:pt x="556" y="672"/>
                  </a:lnTo>
                  <a:lnTo>
                    <a:pt x="532" y="672"/>
                  </a:lnTo>
                  <a:lnTo>
                    <a:pt x="508" y="670"/>
                  </a:lnTo>
                  <a:lnTo>
                    <a:pt x="485" y="670"/>
                  </a:lnTo>
                  <a:lnTo>
                    <a:pt x="459" y="667"/>
                  </a:lnTo>
                  <a:lnTo>
                    <a:pt x="435" y="667"/>
                  </a:lnTo>
                  <a:lnTo>
                    <a:pt x="411" y="665"/>
                  </a:lnTo>
                  <a:lnTo>
                    <a:pt x="385" y="663"/>
                  </a:lnTo>
                  <a:lnTo>
                    <a:pt x="362" y="663"/>
                  </a:lnTo>
                  <a:lnTo>
                    <a:pt x="338" y="660"/>
                  </a:lnTo>
                  <a:lnTo>
                    <a:pt x="312" y="658"/>
                  </a:lnTo>
                  <a:lnTo>
                    <a:pt x="288" y="658"/>
                  </a:lnTo>
                  <a:lnTo>
                    <a:pt x="265" y="656"/>
                  </a:lnTo>
                  <a:lnTo>
                    <a:pt x="265" y="656"/>
                  </a:lnTo>
                  <a:lnTo>
                    <a:pt x="274" y="679"/>
                  </a:lnTo>
                  <a:lnTo>
                    <a:pt x="274" y="679"/>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9" name="Freeform 26">
              <a:extLst>
                <a:ext uri="{FF2B5EF4-FFF2-40B4-BE49-F238E27FC236}">
                  <a16:creationId xmlns:a16="http://schemas.microsoft.com/office/drawing/2014/main" id="{121597A0-5388-4B9C-A48B-22932EA180A1}"/>
                </a:ext>
              </a:extLst>
            </p:cNvPr>
            <p:cNvSpPr>
              <a:spLocks/>
            </p:cNvSpPr>
            <p:nvPr/>
          </p:nvSpPr>
          <p:spPr bwMode="auto">
            <a:xfrm>
              <a:off x="1023938" y="2415786"/>
              <a:ext cx="1010513" cy="1571236"/>
            </a:xfrm>
            <a:custGeom>
              <a:avLst/>
              <a:gdLst/>
              <a:ahLst/>
              <a:cxnLst>
                <a:cxn ang="0">
                  <a:pos x="508" y="862"/>
                </a:cxn>
                <a:cxn ang="0">
                  <a:pos x="497" y="867"/>
                </a:cxn>
                <a:cxn ang="0">
                  <a:pos x="490" y="852"/>
                </a:cxn>
                <a:cxn ang="0">
                  <a:pos x="471" y="845"/>
                </a:cxn>
                <a:cxn ang="0">
                  <a:pos x="454" y="848"/>
                </a:cxn>
                <a:cxn ang="0">
                  <a:pos x="445" y="859"/>
                </a:cxn>
                <a:cxn ang="0">
                  <a:pos x="449" y="871"/>
                </a:cxn>
                <a:cxn ang="0">
                  <a:pos x="447" y="895"/>
                </a:cxn>
                <a:cxn ang="0">
                  <a:pos x="447" y="909"/>
                </a:cxn>
                <a:cxn ang="0">
                  <a:pos x="445" y="928"/>
                </a:cxn>
                <a:cxn ang="0">
                  <a:pos x="438" y="990"/>
                </a:cxn>
                <a:cxn ang="0">
                  <a:pos x="414" y="959"/>
                </a:cxn>
                <a:cxn ang="0">
                  <a:pos x="371" y="900"/>
                </a:cxn>
                <a:cxn ang="0">
                  <a:pos x="329" y="841"/>
                </a:cxn>
                <a:cxn ang="0">
                  <a:pos x="286" y="779"/>
                </a:cxn>
                <a:cxn ang="0">
                  <a:pos x="251" y="729"/>
                </a:cxn>
                <a:cxn ang="0">
                  <a:pos x="220" y="687"/>
                </a:cxn>
                <a:cxn ang="0">
                  <a:pos x="189" y="644"/>
                </a:cxn>
                <a:cxn ang="0">
                  <a:pos x="161" y="601"/>
                </a:cxn>
                <a:cxn ang="0">
                  <a:pos x="128" y="556"/>
                </a:cxn>
                <a:cxn ang="0">
                  <a:pos x="90" y="504"/>
                </a:cxn>
                <a:cxn ang="0">
                  <a:pos x="54" y="452"/>
                </a:cxn>
                <a:cxn ang="0">
                  <a:pos x="19" y="400"/>
                </a:cxn>
                <a:cxn ang="0">
                  <a:pos x="7" y="350"/>
                </a:cxn>
                <a:cxn ang="0">
                  <a:pos x="17" y="305"/>
                </a:cxn>
                <a:cxn ang="0">
                  <a:pos x="28" y="258"/>
                </a:cxn>
                <a:cxn ang="0">
                  <a:pos x="38" y="211"/>
                </a:cxn>
                <a:cxn ang="0">
                  <a:pos x="50" y="163"/>
                </a:cxn>
                <a:cxn ang="0">
                  <a:pos x="61" y="118"/>
                </a:cxn>
                <a:cxn ang="0">
                  <a:pos x="73" y="71"/>
                </a:cxn>
                <a:cxn ang="0">
                  <a:pos x="83" y="24"/>
                </a:cxn>
                <a:cxn ang="0">
                  <a:pos x="123" y="10"/>
                </a:cxn>
                <a:cxn ang="0">
                  <a:pos x="192" y="26"/>
                </a:cxn>
                <a:cxn ang="0">
                  <a:pos x="260" y="43"/>
                </a:cxn>
                <a:cxn ang="0">
                  <a:pos x="329" y="57"/>
                </a:cxn>
                <a:cxn ang="0">
                  <a:pos x="397" y="71"/>
                </a:cxn>
                <a:cxn ang="0">
                  <a:pos x="466" y="85"/>
                </a:cxn>
                <a:cxn ang="0">
                  <a:pos x="534" y="100"/>
                </a:cxn>
                <a:cxn ang="0">
                  <a:pos x="603" y="111"/>
                </a:cxn>
                <a:cxn ang="0">
                  <a:pos x="634" y="137"/>
                </a:cxn>
                <a:cxn ang="0">
                  <a:pos x="627" y="175"/>
                </a:cxn>
                <a:cxn ang="0">
                  <a:pos x="620" y="216"/>
                </a:cxn>
                <a:cxn ang="0">
                  <a:pos x="615" y="256"/>
                </a:cxn>
                <a:cxn ang="0">
                  <a:pos x="608" y="294"/>
                </a:cxn>
                <a:cxn ang="0">
                  <a:pos x="601" y="334"/>
                </a:cxn>
                <a:cxn ang="0">
                  <a:pos x="596" y="372"/>
                </a:cxn>
                <a:cxn ang="0">
                  <a:pos x="589" y="412"/>
                </a:cxn>
                <a:cxn ang="0">
                  <a:pos x="582" y="452"/>
                </a:cxn>
                <a:cxn ang="0">
                  <a:pos x="575" y="490"/>
                </a:cxn>
                <a:cxn ang="0">
                  <a:pos x="570" y="530"/>
                </a:cxn>
                <a:cxn ang="0">
                  <a:pos x="563" y="571"/>
                </a:cxn>
                <a:cxn ang="0">
                  <a:pos x="558" y="608"/>
                </a:cxn>
                <a:cxn ang="0">
                  <a:pos x="551" y="649"/>
                </a:cxn>
                <a:cxn ang="0">
                  <a:pos x="544" y="687"/>
                </a:cxn>
                <a:cxn ang="0">
                  <a:pos x="539" y="727"/>
                </a:cxn>
                <a:cxn ang="0">
                  <a:pos x="527" y="796"/>
                </a:cxn>
                <a:cxn ang="0">
                  <a:pos x="518" y="850"/>
                </a:cxn>
              </a:cxnLst>
              <a:rect l="0" t="0" r="r" b="b"/>
              <a:pathLst>
                <a:path w="636" h="990">
                  <a:moveTo>
                    <a:pt x="518" y="850"/>
                  </a:moveTo>
                  <a:lnTo>
                    <a:pt x="508" y="862"/>
                  </a:lnTo>
                  <a:lnTo>
                    <a:pt x="501" y="867"/>
                  </a:lnTo>
                  <a:lnTo>
                    <a:pt x="497" y="867"/>
                  </a:lnTo>
                  <a:lnTo>
                    <a:pt x="492" y="862"/>
                  </a:lnTo>
                  <a:lnTo>
                    <a:pt x="490" y="852"/>
                  </a:lnTo>
                  <a:lnTo>
                    <a:pt x="482" y="848"/>
                  </a:lnTo>
                  <a:lnTo>
                    <a:pt x="471" y="845"/>
                  </a:lnTo>
                  <a:lnTo>
                    <a:pt x="464" y="845"/>
                  </a:lnTo>
                  <a:lnTo>
                    <a:pt x="454" y="848"/>
                  </a:lnTo>
                  <a:lnTo>
                    <a:pt x="449" y="850"/>
                  </a:lnTo>
                  <a:lnTo>
                    <a:pt x="445" y="859"/>
                  </a:lnTo>
                  <a:lnTo>
                    <a:pt x="445" y="862"/>
                  </a:lnTo>
                  <a:lnTo>
                    <a:pt x="449" y="871"/>
                  </a:lnTo>
                  <a:lnTo>
                    <a:pt x="447" y="885"/>
                  </a:lnTo>
                  <a:lnTo>
                    <a:pt x="447" y="895"/>
                  </a:lnTo>
                  <a:lnTo>
                    <a:pt x="447" y="902"/>
                  </a:lnTo>
                  <a:lnTo>
                    <a:pt x="447" y="909"/>
                  </a:lnTo>
                  <a:lnTo>
                    <a:pt x="445" y="919"/>
                  </a:lnTo>
                  <a:lnTo>
                    <a:pt x="445" y="928"/>
                  </a:lnTo>
                  <a:lnTo>
                    <a:pt x="447" y="945"/>
                  </a:lnTo>
                  <a:lnTo>
                    <a:pt x="438" y="990"/>
                  </a:lnTo>
                  <a:lnTo>
                    <a:pt x="438" y="990"/>
                  </a:lnTo>
                  <a:lnTo>
                    <a:pt x="414" y="959"/>
                  </a:lnTo>
                  <a:lnTo>
                    <a:pt x="393" y="928"/>
                  </a:lnTo>
                  <a:lnTo>
                    <a:pt x="371" y="900"/>
                  </a:lnTo>
                  <a:lnTo>
                    <a:pt x="350" y="869"/>
                  </a:lnTo>
                  <a:lnTo>
                    <a:pt x="329" y="841"/>
                  </a:lnTo>
                  <a:lnTo>
                    <a:pt x="307" y="810"/>
                  </a:lnTo>
                  <a:lnTo>
                    <a:pt x="286" y="779"/>
                  </a:lnTo>
                  <a:lnTo>
                    <a:pt x="265" y="751"/>
                  </a:lnTo>
                  <a:lnTo>
                    <a:pt x="251" y="729"/>
                  </a:lnTo>
                  <a:lnTo>
                    <a:pt x="234" y="708"/>
                  </a:lnTo>
                  <a:lnTo>
                    <a:pt x="220" y="687"/>
                  </a:lnTo>
                  <a:lnTo>
                    <a:pt x="206" y="665"/>
                  </a:lnTo>
                  <a:lnTo>
                    <a:pt x="189" y="644"/>
                  </a:lnTo>
                  <a:lnTo>
                    <a:pt x="175" y="623"/>
                  </a:lnTo>
                  <a:lnTo>
                    <a:pt x="161" y="601"/>
                  </a:lnTo>
                  <a:lnTo>
                    <a:pt x="147" y="580"/>
                  </a:lnTo>
                  <a:lnTo>
                    <a:pt x="128" y="556"/>
                  </a:lnTo>
                  <a:lnTo>
                    <a:pt x="109" y="530"/>
                  </a:lnTo>
                  <a:lnTo>
                    <a:pt x="90" y="504"/>
                  </a:lnTo>
                  <a:lnTo>
                    <a:pt x="73" y="478"/>
                  </a:lnTo>
                  <a:lnTo>
                    <a:pt x="54" y="452"/>
                  </a:lnTo>
                  <a:lnTo>
                    <a:pt x="35" y="426"/>
                  </a:lnTo>
                  <a:lnTo>
                    <a:pt x="19" y="400"/>
                  </a:lnTo>
                  <a:lnTo>
                    <a:pt x="0" y="374"/>
                  </a:lnTo>
                  <a:lnTo>
                    <a:pt x="7" y="350"/>
                  </a:lnTo>
                  <a:lnTo>
                    <a:pt x="12" y="329"/>
                  </a:lnTo>
                  <a:lnTo>
                    <a:pt x="17" y="305"/>
                  </a:lnTo>
                  <a:lnTo>
                    <a:pt x="24" y="282"/>
                  </a:lnTo>
                  <a:lnTo>
                    <a:pt x="28" y="258"/>
                  </a:lnTo>
                  <a:lnTo>
                    <a:pt x="33" y="234"/>
                  </a:lnTo>
                  <a:lnTo>
                    <a:pt x="38" y="211"/>
                  </a:lnTo>
                  <a:lnTo>
                    <a:pt x="45" y="187"/>
                  </a:lnTo>
                  <a:lnTo>
                    <a:pt x="50" y="163"/>
                  </a:lnTo>
                  <a:lnTo>
                    <a:pt x="54" y="142"/>
                  </a:lnTo>
                  <a:lnTo>
                    <a:pt x="61" y="118"/>
                  </a:lnTo>
                  <a:lnTo>
                    <a:pt x="66" y="95"/>
                  </a:lnTo>
                  <a:lnTo>
                    <a:pt x="73" y="71"/>
                  </a:lnTo>
                  <a:lnTo>
                    <a:pt x="78" y="47"/>
                  </a:lnTo>
                  <a:lnTo>
                    <a:pt x="83" y="24"/>
                  </a:lnTo>
                  <a:lnTo>
                    <a:pt x="90" y="0"/>
                  </a:lnTo>
                  <a:lnTo>
                    <a:pt x="123" y="10"/>
                  </a:lnTo>
                  <a:lnTo>
                    <a:pt x="156" y="17"/>
                  </a:lnTo>
                  <a:lnTo>
                    <a:pt x="192" y="26"/>
                  </a:lnTo>
                  <a:lnTo>
                    <a:pt x="225" y="33"/>
                  </a:lnTo>
                  <a:lnTo>
                    <a:pt x="260" y="43"/>
                  </a:lnTo>
                  <a:lnTo>
                    <a:pt x="293" y="50"/>
                  </a:lnTo>
                  <a:lnTo>
                    <a:pt x="329" y="57"/>
                  </a:lnTo>
                  <a:lnTo>
                    <a:pt x="362" y="64"/>
                  </a:lnTo>
                  <a:lnTo>
                    <a:pt x="397" y="71"/>
                  </a:lnTo>
                  <a:lnTo>
                    <a:pt x="430" y="78"/>
                  </a:lnTo>
                  <a:lnTo>
                    <a:pt x="466" y="85"/>
                  </a:lnTo>
                  <a:lnTo>
                    <a:pt x="499" y="92"/>
                  </a:lnTo>
                  <a:lnTo>
                    <a:pt x="534" y="100"/>
                  </a:lnTo>
                  <a:lnTo>
                    <a:pt x="568" y="104"/>
                  </a:lnTo>
                  <a:lnTo>
                    <a:pt x="603" y="111"/>
                  </a:lnTo>
                  <a:lnTo>
                    <a:pt x="636" y="116"/>
                  </a:lnTo>
                  <a:lnTo>
                    <a:pt x="634" y="137"/>
                  </a:lnTo>
                  <a:lnTo>
                    <a:pt x="631" y="156"/>
                  </a:lnTo>
                  <a:lnTo>
                    <a:pt x="627" y="175"/>
                  </a:lnTo>
                  <a:lnTo>
                    <a:pt x="624" y="197"/>
                  </a:lnTo>
                  <a:lnTo>
                    <a:pt x="620" y="216"/>
                  </a:lnTo>
                  <a:lnTo>
                    <a:pt x="617" y="234"/>
                  </a:lnTo>
                  <a:lnTo>
                    <a:pt x="615" y="256"/>
                  </a:lnTo>
                  <a:lnTo>
                    <a:pt x="610" y="275"/>
                  </a:lnTo>
                  <a:lnTo>
                    <a:pt x="608" y="294"/>
                  </a:lnTo>
                  <a:lnTo>
                    <a:pt x="605" y="315"/>
                  </a:lnTo>
                  <a:lnTo>
                    <a:pt x="601" y="334"/>
                  </a:lnTo>
                  <a:lnTo>
                    <a:pt x="598" y="353"/>
                  </a:lnTo>
                  <a:lnTo>
                    <a:pt x="596" y="372"/>
                  </a:lnTo>
                  <a:lnTo>
                    <a:pt x="591" y="393"/>
                  </a:lnTo>
                  <a:lnTo>
                    <a:pt x="589" y="412"/>
                  </a:lnTo>
                  <a:lnTo>
                    <a:pt x="584" y="431"/>
                  </a:lnTo>
                  <a:lnTo>
                    <a:pt x="582" y="452"/>
                  </a:lnTo>
                  <a:lnTo>
                    <a:pt x="579" y="471"/>
                  </a:lnTo>
                  <a:lnTo>
                    <a:pt x="575" y="490"/>
                  </a:lnTo>
                  <a:lnTo>
                    <a:pt x="572" y="511"/>
                  </a:lnTo>
                  <a:lnTo>
                    <a:pt x="570" y="530"/>
                  </a:lnTo>
                  <a:lnTo>
                    <a:pt x="565" y="549"/>
                  </a:lnTo>
                  <a:lnTo>
                    <a:pt x="563" y="571"/>
                  </a:lnTo>
                  <a:lnTo>
                    <a:pt x="561" y="590"/>
                  </a:lnTo>
                  <a:lnTo>
                    <a:pt x="558" y="608"/>
                  </a:lnTo>
                  <a:lnTo>
                    <a:pt x="553" y="627"/>
                  </a:lnTo>
                  <a:lnTo>
                    <a:pt x="551" y="649"/>
                  </a:lnTo>
                  <a:lnTo>
                    <a:pt x="549" y="668"/>
                  </a:lnTo>
                  <a:lnTo>
                    <a:pt x="544" y="687"/>
                  </a:lnTo>
                  <a:lnTo>
                    <a:pt x="542" y="708"/>
                  </a:lnTo>
                  <a:lnTo>
                    <a:pt x="539" y="727"/>
                  </a:lnTo>
                  <a:lnTo>
                    <a:pt x="534" y="746"/>
                  </a:lnTo>
                  <a:lnTo>
                    <a:pt x="527" y="796"/>
                  </a:lnTo>
                  <a:lnTo>
                    <a:pt x="518" y="850"/>
                  </a:lnTo>
                  <a:lnTo>
                    <a:pt x="518" y="85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0" name="Freeform 27">
              <a:extLst>
                <a:ext uri="{FF2B5EF4-FFF2-40B4-BE49-F238E27FC236}">
                  <a16:creationId xmlns:a16="http://schemas.microsoft.com/office/drawing/2014/main" id="{456DECD1-66BD-400E-BA4C-763D582809D1}"/>
                </a:ext>
              </a:extLst>
            </p:cNvPr>
            <p:cNvSpPr>
              <a:spLocks/>
            </p:cNvSpPr>
            <p:nvPr/>
          </p:nvSpPr>
          <p:spPr bwMode="auto">
            <a:xfrm>
              <a:off x="3642177" y="3766343"/>
              <a:ext cx="1419676" cy="675278"/>
            </a:xfrm>
            <a:custGeom>
              <a:avLst/>
              <a:gdLst/>
              <a:ahLst/>
              <a:cxnLst>
                <a:cxn ang="0">
                  <a:pos x="865" y="97"/>
                </a:cxn>
                <a:cxn ang="0">
                  <a:pos x="879" y="168"/>
                </a:cxn>
                <a:cxn ang="0">
                  <a:pos x="886" y="230"/>
                </a:cxn>
                <a:cxn ang="0">
                  <a:pos x="889" y="284"/>
                </a:cxn>
                <a:cxn ang="0">
                  <a:pos x="891" y="341"/>
                </a:cxn>
                <a:cxn ang="0">
                  <a:pos x="894" y="395"/>
                </a:cxn>
                <a:cxn ang="0">
                  <a:pos x="863" y="414"/>
                </a:cxn>
                <a:cxn ang="0">
                  <a:pos x="816" y="388"/>
                </a:cxn>
                <a:cxn ang="0">
                  <a:pos x="792" y="400"/>
                </a:cxn>
                <a:cxn ang="0">
                  <a:pos x="775" y="393"/>
                </a:cxn>
                <a:cxn ang="0">
                  <a:pos x="747" y="405"/>
                </a:cxn>
                <a:cxn ang="0">
                  <a:pos x="702" y="419"/>
                </a:cxn>
                <a:cxn ang="0">
                  <a:pos x="681" y="417"/>
                </a:cxn>
                <a:cxn ang="0">
                  <a:pos x="666" y="402"/>
                </a:cxn>
                <a:cxn ang="0">
                  <a:pos x="652" y="410"/>
                </a:cxn>
                <a:cxn ang="0">
                  <a:pos x="633" y="398"/>
                </a:cxn>
                <a:cxn ang="0">
                  <a:pos x="619" y="410"/>
                </a:cxn>
                <a:cxn ang="0">
                  <a:pos x="612" y="426"/>
                </a:cxn>
                <a:cxn ang="0">
                  <a:pos x="607" y="410"/>
                </a:cxn>
                <a:cxn ang="0">
                  <a:pos x="593" y="410"/>
                </a:cxn>
                <a:cxn ang="0">
                  <a:pos x="574" y="407"/>
                </a:cxn>
                <a:cxn ang="0">
                  <a:pos x="558" y="395"/>
                </a:cxn>
                <a:cxn ang="0">
                  <a:pos x="536" y="410"/>
                </a:cxn>
                <a:cxn ang="0">
                  <a:pos x="525" y="398"/>
                </a:cxn>
                <a:cxn ang="0">
                  <a:pos x="508" y="376"/>
                </a:cxn>
                <a:cxn ang="0">
                  <a:pos x="473" y="386"/>
                </a:cxn>
                <a:cxn ang="0">
                  <a:pos x="435" y="376"/>
                </a:cxn>
                <a:cxn ang="0">
                  <a:pos x="394" y="367"/>
                </a:cxn>
                <a:cxn ang="0">
                  <a:pos x="376" y="339"/>
                </a:cxn>
                <a:cxn ang="0">
                  <a:pos x="368" y="348"/>
                </a:cxn>
                <a:cxn ang="0">
                  <a:pos x="321" y="329"/>
                </a:cxn>
                <a:cxn ang="0">
                  <a:pos x="307" y="294"/>
                </a:cxn>
                <a:cxn ang="0">
                  <a:pos x="307" y="232"/>
                </a:cxn>
                <a:cxn ang="0">
                  <a:pos x="307" y="170"/>
                </a:cxn>
                <a:cxn ang="0">
                  <a:pos x="307" y="111"/>
                </a:cxn>
                <a:cxn ang="0">
                  <a:pos x="269" y="80"/>
                </a:cxn>
                <a:cxn ang="0">
                  <a:pos x="191" y="78"/>
                </a:cxn>
                <a:cxn ang="0">
                  <a:pos x="115" y="78"/>
                </a:cxn>
                <a:cxn ang="0">
                  <a:pos x="40" y="76"/>
                </a:cxn>
                <a:cxn ang="0">
                  <a:pos x="2" y="43"/>
                </a:cxn>
                <a:cxn ang="0">
                  <a:pos x="52" y="12"/>
                </a:cxn>
                <a:cxn ang="0">
                  <a:pos x="151" y="14"/>
                </a:cxn>
                <a:cxn ang="0">
                  <a:pos x="243" y="17"/>
                </a:cxn>
                <a:cxn ang="0">
                  <a:pos x="338" y="17"/>
                </a:cxn>
                <a:cxn ang="0">
                  <a:pos x="432" y="17"/>
                </a:cxn>
                <a:cxn ang="0">
                  <a:pos x="527" y="14"/>
                </a:cxn>
                <a:cxn ang="0">
                  <a:pos x="622" y="12"/>
                </a:cxn>
                <a:cxn ang="0">
                  <a:pos x="714" y="7"/>
                </a:cxn>
                <a:cxn ang="0">
                  <a:pos x="808" y="2"/>
                </a:cxn>
                <a:cxn ang="0">
                  <a:pos x="858" y="31"/>
                </a:cxn>
              </a:cxnLst>
              <a:rect l="0" t="0" r="r" b="b"/>
              <a:pathLst>
                <a:path w="894" h="426">
                  <a:moveTo>
                    <a:pt x="858" y="47"/>
                  </a:moveTo>
                  <a:lnTo>
                    <a:pt x="858" y="62"/>
                  </a:lnTo>
                  <a:lnTo>
                    <a:pt x="863" y="80"/>
                  </a:lnTo>
                  <a:lnTo>
                    <a:pt x="865" y="97"/>
                  </a:lnTo>
                  <a:lnTo>
                    <a:pt x="870" y="116"/>
                  </a:lnTo>
                  <a:lnTo>
                    <a:pt x="872" y="133"/>
                  </a:lnTo>
                  <a:lnTo>
                    <a:pt x="875" y="149"/>
                  </a:lnTo>
                  <a:lnTo>
                    <a:pt x="879" y="168"/>
                  </a:lnTo>
                  <a:lnTo>
                    <a:pt x="882" y="185"/>
                  </a:lnTo>
                  <a:lnTo>
                    <a:pt x="886" y="201"/>
                  </a:lnTo>
                  <a:lnTo>
                    <a:pt x="886" y="215"/>
                  </a:lnTo>
                  <a:lnTo>
                    <a:pt x="886" y="230"/>
                  </a:lnTo>
                  <a:lnTo>
                    <a:pt x="886" y="244"/>
                  </a:lnTo>
                  <a:lnTo>
                    <a:pt x="889" y="258"/>
                  </a:lnTo>
                  <a:lnTo>
                    <a:pt x="889" y="272"/>
                  </a:lnTo>
                  <a:lnTo>
                    <a:pt x="889" y="284"/>
                  </a:lnTo>
                  <a:lnTo>
                    <a:pt x="889" y="298"/>
                  </a:lnTo>
                  <a:lnTo>
                    <a:pt x="891" y="312"/>
                  </a:lnTo>
                  <a:lnTo>
                    <a:pt x="891" y="327"/>
                  </a:lnTo>
                  <a:lnTo>
                    <a:pt x="891" y="341"/>
                  </a:lnTo>
                  <a:lnTo>
                    <a:pt x="891" y="355"/>
                  </a:lnTo>
                  <a:lnTo>
                    <a:pt x="891" y="367"/>
                  </a:lnTo>
                  <a:lnTo>
                    <a:pt x="894" y="381"/>
                  </a:lnTo>
                  <a:lnTo>
                    <a:pt x="894" y="395"/>
                  </a:lnTo>
                  <a:lnTo>
                    <a:pt x="894" y="410"/>
                  </a:lnTo>
                  <a:lnTo>
                    <a:pt x="894" y="424"/>
                  </a:lnTo>
                  <a:lnTo>
                    <a:pt x="870" y="419"/>
                  </a:lnTo>
                  <a:lnTo>
                    <a:pt x="863" y="414"/>
                  </a:lnTo>
                  <a:lnTo>
                    <a:pt x="853" y="410"/>
                  </a:lnTo>
                  <a:lnTo>
                    <a:pt x="842" y="400"/>
                  </a:lnTo>
                  <a:lnTo>
                    <a:pt x="823" y="391"/>
                  </a:lnTo>
                  <a:lnTo>
                    <a:pt x="816" y="388"/>
                  </a:lnTo>
                  <a:lnTo>
                    <a:pt x="813" y="388"/>
                  </a:lnTo>
                  <a:lnTo>
                    <a:pt x="808" y="395"/>
                  </a:lnTo>
                  <a:lnTo>
                    <a:pt x="799" y="400"/>
                  </a:lnTo>
                  <a:lnTo>
                    <a:pt x="792" y="400"/>
                  </a:lnTo>
                  <a:lnTo>
                    <a:pt x="782" y="400"/>
                  </a:lnTo>
                  <a:lnTo>
                    <a:pt x="780" y="398"/>
                  </a:lnTo>
                  <a:lnTo>
                    <a:pt x="778" y="395"/>
                  </a:lnTo>
                  <a:lnTo>
                    <a:pt x="775" y="393"/>
                  </a:lnTo>
                  <a:lnTo>
                    <a:pt x="771" y="393"/>
                  </a:lnTo>
                  <a:lnTo>
                    <a:pt x="756" y="400"/>
                  </a:lnTo>
                  <a:lnTo>
                    <a:pt x="754" y="402"/>
                  </a:lnTo>
                  <a:lnTo>
                    <a:pt x="747" y="405"/>
                  </a:lnTo>
                  <a:lnTo>
                    <a:pt x="737" y="402"/>
                  </a:lnTo>
                  <a:lnTo>
                    <a:pt x="719" y="410"/>
                  </a:lnTo>
                  <a:lnTo>
                    <a:pt x="711" y="417"/>
                  </a:lnTo>
                  <a:lnTo>
                    <a:pt x="702" y="419"/>
                  </a:lnTo>
                  <a:lnTo>
                    <a:pt x="700" y="426"/>
                  </a:lnTo>
                  <a:lnTo>
                    <a:pt x="697" y="424"/>
                  </a:lnTo>
                  <a:lnTo>
                    <a:pt x="688" y="417"/>
                  </a:lnTo>
                  <a:lnTo>
                    <a:pt x="681" y="417"/>
                  </a:lnTo>
                  <a:lnTo>
                    <a:pt x="669" y="410"/>
                  </a:lnTo>
                  <a:lnTo>
                    <a:pt x="669" y="402"/>
                  </a:lnTo>
                  <a:lnTo>
                    <a:pt x="666" y="402"/>
                  </a:lnTo>
                  <a:lnTo>
                    <a:pt x="666" y="402"/>
                  </a:lnTo>
                  <a:lnTo>
                    <a:pt x="664" y="402"/>
                  </a:lnTo>
                  <a:lnTo>
                    <a:pt x="659" y="407"/>
                  </a:lnTo>
                  <a:lnTo>
                    <a:pt x="655" y="410"/>
                  </a:lnTo>
                  <a:lnTo>
                    <a:pt x="652" y="410"/>
                  </a:lnTo>
                  <a:lnTo>
                    <a:pt x="643" y="405"/>
                  </a:lnTo>
                  <a:lnTo>
                    <a:pt x="638" y="400"/>
                  </a:lnTo>
                  <a:lnTo>
                    <a:pt x="636" y="398"/>
                  </a:lnTo>
                  <a:lnTo>
                    <a:pt x="633" y="398"/>
                  </a:lnTo>
                  <a:lnTo>
                    <a:pt x="629" y="400"/>
                  </a:lnTo>
                  <a:lnTo>
                    <a:pt x="626" y="407"/>
                  </a:lnTo>
                  <a:lnTo>
                    <a:pt x="624" y="410"/>
                  </a:lnTo>
                  <a:lnTo>
                    <a:pt x="619" y="410"/>
                  </a:lnTo>
                  <a:lnTo>
                    <a:pt x="619" y="414"/>
                  </a:lnTo>
                  <a:lnTo>
                    <a:pt x="617" y="424"/>
                  </a:lnTo>
                  <a:lnTo>
                    <a:pt x="614" y="426"/>
                  </a:lnTo>
                  <a:lnTo>
                    <a:pt x="612" y="426"/>
                  </a:lnTo>
                  <a:lnTo>
                    <a:pt x="607" y="424"/>
                  </a:lnTo>
                  <a:lnTo>
                    <a:pt x="605" y="419"/>
                  </a:lnTo>
                  <a:lnTo>
                    <a:pt x="605" y="417"/>
                  </a:lnTo>
                  <a:lnTo>
                    <a:pt x="607" y="410"/>
                  </a:lnTo>
                  <a:lnTo>
                    <a:pt x="605" y="407"/>
                  </a:lnTo>
                  <a:lnTo>
                    <a:pt x="603" y="405"/>
                  </a:lnTo>
                  <a:lnTo>
                    <a:pt x="598" y="410"/>
                  </a:lnTo>
                  <a:lnTo>
                    <a:pt x="593" y="410"/>
                  </a:lnTo>
                  <a:lnTo>
                    <a:pt x="588" y="414"/>
                  </a:lnTo>
                  <a:lnTo>
                    <a:pt x="584" y="414"/>
                  </a:lnTo>
                  <a:lnTo>
                    <a:pt x="581" y="414"/>
                  </a:lnTo>
                  <a:lnTo>
                    <a:pt x="574" y="407"/>
                  </a:lnTo>
                  <a:lnTo>
                    <a:pt x="565" y="405"/>
                  </a:lnTo>
                  <a:lnTo>
                    <a:pt x="562" y="398"/>
                  </a:lnTo>
                  <a:lnTo>
                    <a:pt x="560" y="395"/>
                  </a:lnTo>
                  <a:lnTo>
                    <a:pt x="558" y="395"/>
                  </a:lnTo>
                  <a:lnTo>
                    <a:pt x="555" y="395"/>
                  </a:lnTo>
                  <a:lnTo>
                    <a:pt x="553" y="398"/>
                  </a:lnTo>
                  <a:lnTo>
                    <a:pt x="541" y="407"/>
                  </a:lnTo>
                  <a:lnTo>
                    <a:pt x="536" y="410"/>
                  </a:lnTo>
                  <a:lnTo>
                    <a:pt x="532" y="412"/>
                  </a:lnTo>
                  <a:lnTo>
                    <a:pt x="529" y="410"/>
                  </a:lnTo>
                  <a:lnTo>
                    <a:pt x="525" y="407"/>
                  </a:lnTo>
                  <a:lnTo>
                    <a:pt x="525" y="398"/>
                  </a:lnTo>
                  <a:lnTo>
                    <a:pt x="522" y="395"/>
                  </a:lnTo>
                  <a:lnTo>
                    <a:pt x="513" y="391"/>
                  </a:lnTo>
                  <a:lnTo>
                    <a:pt x="510" y="383"/>
                  </a:lnTo>
                  <a:lnTo>
                    <a:pt x="508" y="376"/>
                  </a:lnTo>
                  <a:lnTo>
                    <a:pt x="496" y="379"/>
                  </a:lnTo>
                  <a:lnTo>
                    <a:pt x="482" y="379"/>
                  </a:lnTo>
                  <a:lnTo>
                    <a:pt x="475" y="383"/>
                  </a:lnTo>
                  <a:lnTo>
                    <a:pt x="473" y="386"/>
                  </a:lnTo>
                  <a:lnTo>
                    <a:pt x="468" y="383"/>
                  </a:lnTo>
                  <a:lnTo>
                    <a:pt x="456" y="376"/>
                  </a:lnTo>
                  <a:lnTo>
                    <a:pt x="442" y="379"/>
                  </a:lnTo>
                  <a:lnTo>
                    <a:pt x="435" y="376"/>
                  </a:lnTo>
                  <a:lnTo>
                    <a:pt x="416" y="369"/>
                  </a:lnTo>
                  <a:lnTo>
                    <a:pt x="402" y="369"/>
                  </a:lnTo>
                  <a:lnTo>
                    <a:pt x="397" y="369"/>
                  </a:lnTo>
                  <a:lnTo>
                    <a:pt x="394" y="367"/>
                  </a:lnTo>
                  <a:lnTo>
                    <a:pt x="392" y="357"/>
                  </a:lnTo>
                  <a:lnTo>
                    <a:pt x="387" y="348"/>
                  </a:lnTo>
                  <a:lnTo>
                    <a:pt x="385" y="346"/>
                  </a:lnTo>
                  <a:lnTo>
                    <a:pt x="376" y="339"/>
                  </a:lnTo>
                  <a:lnTo>
                    <a:pt x="373" y="339"/>
                  </a:lnTo>
                  <a:lnTo>
                    <a:pt x="373" y="341"/>
                  </a:lnTo>
                  <a:lnTo>
                    <a:pt x="371" y="348"/>
                  </a:lnTo>
                  <a:lnTo>
                    <a:pt x="368" y="348"/>
                  </a:lnTo>
                  <a:lnTo>
                    <a:pt x="357" y="346"/>
                  </a:lnTo>
                  <a:lnTo>
                    <a:pt x="347" y="348"/>
                  </a:lnTo>
                  <a:lnTo>
                    <a:pt x="340" y="346"/>
                  </a:lnTo>
                  <a:lnTo>
                    <a:pt x="321" y="329"/>
                  </a:lnTo>
                  <a:lnTo>
                    <a:pt x="314" y="324"/>
                  </a:lnTo>
                  <a:lnTo>
                    <a:pt x="307" y="322"/>
                  </a:lnTo>
                  <a:lnTo>
                    <a:pt x="307" y="308"/>
                  </a:lnTo>
                  <a:lnTo>
                    <a:pt x="307" y="294"/>
                  </a:lnTo>
                  <a:lnTo>
                    <a:pt x="307" y="277"/>
                  </a:lnTo>
                  <a:lnTo>
                    <a:pt x="307" y="263"/>
                  </a:lnTo>
                  <a:lnTo>
                    <a:pt x="307" y="246"/>
                  </a:lnTo>
                  <a:lnTo>
                    <a:pt x="307" y="232"/>
                  </a:lnTo>
                  <a:lnTo>
                    <a:pt x="307" y="218"/>
                  </a:lnTo>
                  <a:lnTo>
                    <a:pt x="307" y="201"/>
                  </a:lnTo>
                  <a:lnTo>
                    <a:pt x="307" y="187"/>
                  </a:lnTo>
                  <a:lnTo>
                    <a:pt x="307" y="170"/>
                  </a:lnTo>
                  <a:lnTo>
                    <a:pt x="307" y="156"/>
                  </a:lnTo>
                  <a:lnTo>
                    <a:pt x="307" y="140"/>
                  </a:lnTo>
                  <a:lnTo>
                    <a:pt x="307" y="125"/>
                  </a:lnTo>
                  <a:lnTo>
                    <a:pt x="307" y="111"/>
                  </a:lnTo>
                  <a:lnTo>
                    <a:pt x="307" y="95"/>
                  </a:lnTo>
                  <a:lnTo>
                    <a:pt x="307" y="80"/>
                  </a:lnTo>
                  <a:lnTo>
                    <a:pt x="288" y="80"/>
                  </a:lnTo>
                  <a:lnTo>
                    <a:pt x="269" y="80"/>
                  </a:lnTo>
                  <a:lnTo>
                    <a:pt x="250" y="80"/>
                  </a:lnTo>
                  <a:lnTo>
                    <a:pt x="231" y="80"/>
                  </a:lnTo>
                  <a:lnTo>
                    <a:pt x="212" y="80"/>
                  </a:lnTo>
                  <a:lnTo>
                    <a:pt x="191" y="78"/>
                  </a:lnTo>
                  <a:lnTo>
                    <a:pt x="172" y="78"/>
                  </a:lnTo>
                  <a:lnTo>
                    <a:pt x="153" y="78"/>
                  </a:lnTo>
                  <a:lnTo>
                    <a:pt x="134" y="78"/>
                  </a:lnTo>
                  <a:lnTo>
                    <a:pt x="115" y="78"/>
                  </a:lnTo>
                  <a:lnTo>
                    <a:pt x="96" y="78"/>
                  </a:lnTo>
                  <a:lnTo>
                    <a:pt x="78" y="76"/>
                  </a:lnTo>
                  <a:lnTo>
                    <a:pt x="59" y="76"/>
                  </a:lnTo>
                  <a:lnTo>
                    <a:pt x="40" y="76"/>
                  </a:lnTo>
                  <a:lnTo>
                    <a:pt x="18" y="76"/>
                  </a:lnTo>
                  <a:lnTo>
                    <a:pt x="0" y="73"/>
                  </a:lnTo>
                  <a:lnTo>
                    <a:pt x="2" y="59"/>
                  </a:lnTo>
                  <a:lnTo>
                    <a:pt x="2" y="43"/>
                  </a:lnTo>
                  <a:lnTo>
                    <a:pt x="2" y="26"/>
                  </a:lnTo>
                  <a:lnTo>
                    <a:pt x="2" y="12"/>
                  </a:lnTo>
                  <a:lnTo>
                    <a:pt x="28" y="12"/>
                  </a:lnTo>
                  <a:lnTo>
                    <a:pt x="52" y="12"/>
                  </a:lnTo>
                  <a:lnTo>
                    <a:pt x="78" y="14"/>
                  </a:lnTo>
                  <a:lnTo>
                    <a:pt x="104" y="14"/>
                  </a:lnTo>
                  <a:lnTo>
                    <a:pt x="127" y="14"/>
                  </a:lnTo>
                  <a:lnTo>
                    <a:pt x="151" y="14"/>
                  </a:lnTo>
                  <a:lnTo>
                    <a:pt x="175" y="17"/>
                  </a:lnTo>
                  <a:lnTo>
                    <a:pt x="196" y="17"/>
                  </a:lnTo>
                  <a:lnTo>
                    <a:pt x="219" y="17"/>
                  </a:lnTo>
                  <a:lnTo>
                    <a:pt x="243" y="17"/>
                  </a:lnTo>
                  <a:lnTo>
                    <a:pt x="267" y="17"/>
                  </a:lnTo>
                  <a:lnTo>
                    <a:pt x="290" y="17"/>
                  </a:lnTo>
                  <a:lnTo>
                    <a:pt x="314" y="17"/>
                  </a:lnTo>
                  <a:lnTo>
                    <a:pt x="338" y="17"/>
                  </a:lnTo>
                  <a:lnTo>
                    <a:pt x="361" y="17"/>
                  </a:lnTo>
                  <a:lnTo>
                    <a:pt x="385" y="17"/>
                  </a:lnTo>
                  <a:lnTo>
                    <a:pt x="409" y="17"/>
                  </a:lnTo>
                  <a:lnTo>
                    <a:pt x="432" y="17"/>
                  </a:lnTo>
                  <a:lnTo>
                    <a:pt x="456" y="14"/>
                  </a:lnTo>
                  <a:lnTo>
                    <a:pt x="480" y="14"/>
                  </a:lnTo>
                  <a:lnTo>
                    <a:pt x="503" y="14"/>
                  </a:lnTo>
                  <a:lnTo>
                    <a:pt x="527" y="14"/>
                  </a:lnTo>
                  <a:lnTo>
                    <a:pt x="551" y="14"/>
                  </a:lnTo>
                  <a:lnTo>
                    <a:pt x="574" y="12"/>
                  </a:lnTo>
                  <a:lnTo>
                    <a:pt x="598" y="12"/>
                  </a:lnTo>
                  <a:lnTo>
                    <a:pt x="622" y="12"/>
                  </a:lnTo>
                  <a:lnTo>
                    <a:pt x="643" y="9"/>
                  </a:lnTo>
                  <a:lnTo>
                    <a:pt x="666" y="9"/>
                  </a:lnTo>
                  <a:lnTo>
                    <a:pt x="690" y="7"/>
                  </a:lnTo>
                  <a:lnTo>
                    <a:pt x="714" y="7"/>
                  </a:lnTo>
                  <a:lnTo>
                    <a:pt x="737" y="5"/>
                  </a:lnTo>
                  <a:lnTo>
                    <a:pt x="761" y="5"/>
                  </a:lnTo>
                  <a:lnTo>
                    <a:pt x="785" y="2"/>
                  </a:lnTo>
                  <a:lnTo>
                    <a:pt x="808" y="2"/>
                  </a:lnTo>
                  <a:lnTo>
                    <a:pt x="832" y="0"/>
                  </a:lnTo>
                  <a:lnTo>
                    <a:pt x="856" y="0"/>
                  </a:lnTo>
                  <a:lnTo>
                    <a:pt x="856" y="14"/>
                  </a:lnTo>
                  <a:lnTo>
                    <a:pt x="858" y="31"/>
                  </a:lnTo>
                  <a:lnTo>
                    <a:pt x="858" y="47"/>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1" name="Freeform 28">
              <a:extLst>
                <a:ext uri="{FF2B5EF4-FFF2-40B4-BE49-F238E27FC236}">
                  <a16:creationId xmlns:a16="http://schemas.microsoft.com/office/drawing/2014/main" id="{B8FE76BC-E02B-4F41-A8AE-D0FC38D48205}"/>
                </a:ext>
              </a:extLst>
            </p:cNvPr>
            <p:cNvSpPr>
              <a:spLocks/>
            </p:cNvSpPr>
            <p:nvPr/>
          </p:nvSpPr>
          <p:spPr bwMode="auto">
            <a:xfrm>
              <a:off x="548645" y="1431557"/>
              <a:ext cx="1275023" cy="1085742"/>
            </a:xfrm>
            <a:custGeom>
              <a:avLst/>
              <a:gdLst/>
              <a:ahLst/>
              <a:cxnLst>
                <a:cxn ang="0">
                  <a:pos x="210" y="14"/>
                </a:cxn>
                <a:cxn ang="0">
                  <a:pos x="231" y="23"/>
                </a:cxn>
                <a:cxn ang="0">
                  <a:pos x="255" y="28"/>
                </a:cxn>
                <a:cxn ang="0">
                  <a:pos x="272" y="59"/>
                </a:cxn>
                <a:cxn ang="0">
                  <a:pos x="276" y="106"/>
                </a:cxn>
                <a:cxn ang="0">
                  <a:pos x="317" y="123"/>
                </a:cxn>
                <a:cxn ang="0">
                  <a:pos x="343" y="118"/>
                </a:cxn>
                <a:cxn ang="0">
                  <a:pos x="397" y="135"/>
                </a:cxn>
                <a:cxn ang="0">
                  <a:pos x="442" y="147"/>
                </a:cxn>
                <a:cxn ang="0">
                  <a:pos x="513" y="144"/>
                </a:cxn>
                <a:cxn ang="0">
                  <a:pos x="593" y="147"/>
                </a:cxn>
                <a:cxn ang="0">
                  <a:pos x="619" y="149"/>
                </a:cxn>
                <a:cxn ang="0">
                  <a:pos x="688" y="166"/>
                </a:cxn>
                <a:cxn ang="0">
                  <a:pos x="756" y="180"/>
                </a:cxn>
                <a:cxn ang="0">
                  <a:pos x="785" y="203"/>
                </a:cxn>
                <a:cxn ang="0">
                  <a:pos x="804" y="239"/>
                </a:cxn>
                <a:cxn ang="0">
                  <a:pos x="756" y="315"/>
                </a:cxn>
                <a:cxn ang="0">
                  <a:pos x="721" y="360"/>
                </a:cxn>
                <a:cxn ang="0">
                  <a:pos x="712" y="395"/>
                </a:cxn>
                <a:cxn ang="0">
                  <a:pos x="728" y="412"/>
                </a:cxn>
                <a:cxn ang="0">
                  <a:pos x="721" y="426"/>
                </a:cxn>
                <a:cxn ang="0">
                  <a:pos x="709" y="457"/>
                </a:cxn>
                <a:cxn ang="0">
                  <a:pos x="697" y="516"/>
                </a:cxn>
                <a:cxn ang="0">
                  <a:pos x="678" y="601"/>
                </a:cxn>
                <a:cxn ang="0">
                  <a:pos x="662" y="684"/>
                </a:cxn>
                <a:cxn ang="0">
                  <a:pos x="560" y="663"/>
                </a:cxn>
                <a:cxn ang="0">
                  <a:pos x="456" y="637"/>
                </a:cxn>
                <a:cxn ang="0">
                  <a:pos x="364" y="615"/>
                </a:cxn>
                <a:cxn ang="0">
                  <a:pos x="293" y="596"/>
                </a:cxn>
                <a:cxn ang="0">
                  <a:pos x="222" y="577"/>
                </a:cxn>
                <a:cxn ang="0">
                  <a:pos x="151" y="556"/>
                </a:cxn>
                <a:cxn ang="0">
                  <a:pos x="80" y="535"/>
                </a:cxn>
                <a:cxn ang="0">
                  <a:pos x="7" y="514"/>
                </a:cxn>
                <a:cxn ang="0">
                  <a:pos x="4" y="461"/>
                </a:cxn>
                <a:cxn ang="0">
                  <a:pos x="9" y="405"/>
                </a:cxn>
                <a:cxn ang="0">
                  <a:pos x="47" y="345"/>
                </a:cxn>
                <a:cxn ang="0">
                  <a:pos x="63" y="338"/>
                </a:cxn>
                <a:cxn ang="0">
                  <a:pos x="63" y="324"/>
                </a:cxn>
                <a:cxn ang="0">
                  <a:pos x="92" y="263"/>
                </a:cxn>
                <a:cxn ang="0">
                  <a:pos x="115" y="208"/>
                </a:cxn>
                <a:cxn ang="0">
                  <a:pos x="158" y="102"/>
                </a:cxn>
                <a:cxn ang="0">
                  <a:pos x="172" y="47"/>
                </a:cxn>
                <a:cxn ang="0">
                  <a:pos x="184" y="0"/>
                </a:cxn>
              </a:cxnLst>
              <a:rect l="0" t="0" r="r" b="b"/>
              <a:pathLst>
                <a:path w="804" h="684">
                  <a:moveTo>
                    <a:pt x="186" y="0"/>
                  </a:moveTo>
                  <a:lnTo>
                    <a:pt x="189" y="7"/>
                  </a:lnTo>
                  <a:lnTo>
                    <a:pt x="210" y="14"/>
                  </a:lnTo>
                  <a:lnTo>
                    <a:pt x="224" y="12"/>
                  </a:lnTo>
                  <a:lnTo>
                    <a:pt x="227" y="14"/>
                  </a:lnTo>
                  <a:lnTo>
                    <a:pt x="231" y="23"/>
                  </a:lnTo>
                  <a:lnTo>
                    <a:pt x="238" y="26"/>
                  </a:lnTo>
                  <a:lnTo>
                    <a:pt x="246" y="28"/>
                  </a:lnTo>
                  <a:lnTo>
                    <a:pt x="255" y="28"/>
                  </a:lnTo>
                  <a:lnTo>
                    <a:pt x="262" y="33"/>
                  </a:lnTo>
                  <a:lnTo>
                    <a:pt x="269" y="40"/>
                  </a:lnTo>
                  <a:lnTo>
                    <a:pt x="272" y="59"/>
                  </a:lnTo>
                  <a:lnTo>
                    <a:pt x="272" y="90"/>
                  </a:lnTo>
                  <a:lnTo>
                    <a:pt x="272" y="99"/>
                  </a:lnTo>
                  <a:lnTo>
                    <a:pt x="276" y="106"/>
                  </a:lnTo>
                  <a:lnTo>
                    <a:pt x="283" y="111"/>
                  </a:lnTo>
                  <a:lnTo>
                    <a:pt x="312" y="123"/>
                  </a:lnTo>
                  <a:lnTo>
                    <a:pt x="317" y="123"/>
                  </a:lnTo>
                  <a:lnTo>
                    <a:pt x="317" y="123"/>
                  </a:lnTo>
                  <a:lnTo>
                    <a:pt x="321" y="125"/>
                  </a:lnTo>
                  <a:lnTo>
                    <a:pt x="343" y="118"/>
                  </a:lnTo>
                  <a:lnTo>
                    <a:pt x="361" y="121"/>
                  </a:lnTo>
                  <a:lnTo>
                    <a:pt x="383" y="128"/>
                  </a:lnTo>
                  <a:lnTo>
                    <a:pt x="397" y="135"/>
                  </a:lnTo>
                  <a:lnTo>
                    <a:pt x="399" y="139"/>
                  </a:lnTo>
                  <a:lnTo>
                    <a:pt x="411" y="144"/>
                  </a:lnTo>
                  <a:lnTo>
                    <a:pt x="442" y="147"/>
                  </a:lnTo>
                  <a:lnTo>
                    <a:pt x="473" y="149"/>
                  </a:lnTo>
                  <a:lnTo>
                    <a:pt x="492" y="149"/>
                  </a:lnTo>
                  <a:lnTo>
                    <a:pt x="513" y="144"/>
                  </a:lnTo>
                  <a:lnTo>
                    <a:pt x="558" y="144"/>
                  </a:lnTo>
                  <a:lnTo>
                    <a:pt x="581" y="147"/>
                  </a:lnTo>
                  <a:lnTo>
                    <a:pt x="593" y="147"/>
                  </a:lnTo>
                  <a:lnTo>
                    <a:pt x="596" y="144"/>
                  </a:lnTo>
                  <a:lnTo>
                    <a:pt x="598" y="144"/>
                  </a:lnTo>
                  <a:lnTo>
                    <a:pt x="619" y="149"/>
                  </a:lnTo>
                  <a:lnTo>
                    <a:pt x="643" y="156"/>
                  </a:lnTo>
                  <a:lnTo>
                    <a:pt x="664" y="161"/>
                  </a:lnTo>
                  <a:lnTo>
                    <a:pt x="688" y="166"/>
                  </a:lnTo>
                  <a:lnTo>
                    <a:pt x="712" y="170"/>
                  </a:lnTo>
                  <a:lnTo>
                    <a:pt x="733" y="175"/>
                  </a:lnTo>
                  <a:lnTo>
                    <a:pt x="756" y="180"/>
                  </a:lnTo>
                  <a:lnTo>
                    <a:pt x="778" y="184"/>
                  </a:lnTo>
                  <a:lnTo>
                    <a:pt x="778" y="192"/>
                  </a:lnTo>
                  <a:lnTo>
                    <a:pt x="785" y="203"/>
                  </a:lnTo>
                  <a:lnTo>
                    <a:pt x="797" y="215"/>
                  </a:lnTo>
                  <a:lnTo>
                    <a:pt x="801" y="227"/>
                  </a:lnTo>
                  <a:lnTo>
                    <a:pt x="804" y="239"/>
                  </a:lnTo>
                  <a:lnTo>
                    <a:pt x="794" y="260"/>
                  </a:lnTo>
                  <a:lnTo>
                    <a:pt x="768" y="293"/>
                  </a:lnTo>
                  <a:lnTo>
                    <a:pt x="756" y="315"/>
                  </a:lnTo>
                  <a:lnTo>
                    <a:pt x="752" y="324"/>
                  </a:lnTo>
                  <a:lnTo>
                    <a:pt x="740" y="338"/>
                  </a:lnTo>
                  <a:lnTo>
                    <a:pt x="721" y="360"/>
                  </a:lnTo>
                  <a:lnTo>
                    <a:pt x="709" y="376"/>
                  </a:lnTo>
                  <a:lnTo>
                    <a:pt x="707" y="388"/>
                  </a:lnTo>
                  <a:lnTo>
                    <a:pt x="712" y="395"/>
                  </a:lnTo>
                  <a:lnTo>
                    <a:pt x="721" y="400"/>
                  </a:lnTo>
                  <a:lnTo>
                    <a:pt x="726" y="405"/>
                  </a:lnTo>
                  <a:lnTo>
                    <a:pt x="728" y="412"/>
                  </a:lnTo>
                  <a:lnTo>
                    <a:pt x="728" y="416"/>
                  </a:lnTo>
                  <a:lnTo>
                    <a:pt x="723" y="419"/>
                  </a:lnTo>
                  <a:lnTo>
                    <a:pt x="721" y="426"/>
                  </a:lnTo>
                  <a:lnTo>
                    <a:pt x="721" y="431"/>
                  </a:lnTo>
                  <a:lnTo>
                    <a:pt x="719" y="440"/>
                  </a:lnTo>
                  <a:lnTo>
                    <a:pt x="709" y="457"/>
                  </a:lnTo>
                  <a:lnTo>
                    <a:pt x="709" y="457"/>
                  </a:lnTo>
                  <a:lnTo>
                    <a:pt x="702" y="487"/>
                  </a:lnTo>
                  <a:lnTo>
                    <a:pt x="697" y="516"/>
                  </a:lnTo>
                  <a:lnTo>
                    <a:pt x="690" y="544"/>
                  </a:lnTo>
                  <a:lnTo>
                    <a:pt x="685" y="573"/>
                  </a:lnTo>
                  <a:lnTo>
                    <a:pt x="678" y="601"/>
                  </a:lnTo>
                  <a:lnTo>
                    <a:pt x="674" y="627"/>
                  </a:lnTo>
                  <a:lnTo>
                    <a:pt x="669" y="656"/>
                  </a:lnTo>
                  <a:lnTo>
                    <a:pt x="662" y="684"/>
                  </a:lnTo>
                  <a:lnTo>
                    <a:pt x="629" y="677"/>
                  </a:lnTo>
                  <a:lnTo>
                    <a:pt x="593" y="670"/>
                  </a:lnTo>
                  <a:lnTo>
                    <a:pt x="560" y="663"/>
                  </a:lnTo>
                  <a:lnTo>
                    <a:pt x="525" y="653"/>
                  </a:lnTo>
                  <a:lnTo>
                    <a:pt x="492" y="646"/>
                  </a:lnTo>
                  <a:lnTo>
                    <a:pt x="456" y="637"/>
                  </a:lnTo>
                  <a:lnTo>
                    <a:pt x="423" y="630"/>
                  </a:lnTo>
                  <a:lnTo>
                    <a:pt x="390" y="620"/>
                  </a:lnTo>
                  <a:lnTo>
                    <a:pt x="364" y="615"/>
                  </a:lnTo>
                  <a:lnTo>
                    <a:pt x="340" y="608"/>
                  </a:lnTo>
                  <a:lnTo>
                    <a:pt x="317" y="601"/>
                  </a:lnTo>
                  <a:lnTo>
                    <a:pt x="293" y="596"/>
                  </a:lnTo>
                  <a:lnTo>
                    <a:pt x="269" y="589"/>
                  </a:lnTo>
                  <a:lnTo>
                    <a:pt x="246" y="582"/>
                  </a:lnTo>
                  <a:lnTo>
                    <a:pt x="222" y="577"/>
                  </a:lnTo>
                  <a:lnTo>
                    <a:pt x="198" y="570"/>
                  </a:lnTo>
                  <a:lnTo>
                    <a:pt x="175" y="563"/>
                  </a:lnTo>
                  <a:lnTo>
                    <a:pt x="151" y="556"/>
                  </a:lnTo>
                  <a:lnTo>
                    <a:pt x="127" y="549"/>
                  </a:lnTo>
                  <a:lnTo>
                    <a:pt x="104" y="542"/>
                  </a:lnTo>
                  <a:lnTo>
                    <a:pt x="80" y="535"/>
                  </a:lnTo>
                  <a:lnTo>
                    <a:pt x="56" y="528"/>
                  </a:lnTo>
                  <a:lnTo>
                    <a:pt x="33" y="521"/>
                  </a:lnTo>
                  <a:lnTo>
                    <a:pt x="7" y="514"/>
                  </a:lnTo>
                  <a:lnTo>
                    <a:pt x="0" y="495"/>
                  </a:lnTo>
                  <a:lnTo>
                    <a:pt x="2" y="471"/>
                  </a:lnTo>
                  <a:lnTo>
                    <a:pt x="4" y="461"/>
                  </a:lnTo>
                  <a:lnTo>
                    <a:pt x="14" y="438"/>
                  </a:lnTo>
                  <a:lnTo>
                    <a:pt x="14" y="426"/>
                  </a:lnTo>
                  <a:lnTo>
                    <a:pt x="9" y="405"/>
                  </a:lnTo>
                  <a:lnTo>
                    <a:pt x="18" y="390"/>
                  </a:lnTo>
                  <a:lnTo>
                    <a:pt x="26" y="383"/>
                  </a:lnTo>
                  <a:lnTo>
                    <a:pt x="47" y="345"/>
                  </a:lnTo>
                  <a:lnTo>
                    <a:pt x="49" y="343"/>
                  </a:lnTo>
                  <a:lnTo>
                    <a:pt x="54" y="343"/>
                  </a:lnTo>
                  <a:lnTo>
                    <a:pt x="63" y="338"/>
                  </a:lnTo>
                  <a:lnTo>
                    <a:pt x="59" y="336"/>
                  </a:lnTo>
                  <a:lnTo>
                    <a:pt x="54" y="338"/>
                  </a:lnTo>
                  <a:lnTo>
                    <a:pt x="63" y="324"/>
                  </a:lnTo>
                  <a:lnTo>
                    <a:pt x="73" y="312"/>
                  </a:lnTo>
                  <a:lnTo>
                    <a:pt x="75" y="308"/>
                  </a:lnTo>
                  <a:lnTo>
                    <a:pt x="92" y="263"/>
                  </a:lnTo>
                  <a:lnTo>
                    <a:pt x="104" y="229"/>
                  </a:lnTo>
                  <a:lnTo>
                    <a:pt x="113" y="220"/>
                  </a:lnTo>
                  <a:lnTo>
                    <a:pt x="115" y="208"/>
                  </a:lnTo>
                  <a:lnTo>
                    <a:pt x="120" y="192"/>
                  </a:lnTo>
                  <a:lnTo>
                    <a:pt x="125" y="175"/>
                  </a:lnTo>
                  <a:lnTo>
                    <a:pt x="158" y="102"/>
                  </a:lnTo>
                  <a:lnTo>
                    <a:pt x="158" y="92"/>
                  </a:lnTo>
                  <a:lnTo>
                    <a:pt x="165" y="80"/>
                  </a:lnTo>
                  <a:lnTo>
                    <a:pt x="172" y="47"/>
                  </a:lnTo>
                  <a:lnTo>
                    <a:pt x="184" y="12"/>
                  </a:lnTo>
                  <a:lnTo>
                    <a:pt x="184" y="7"/>
                  </a:lnTo>
                  <a:lnTo>
                    <a:pt x="184" y="0"/>
                  </a:lnTo>
                  <a:lnTo>
                    <a:pt x="186" y="0"/>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2" name="Freeform 29">
              <a:extLst>
                <a:ext uri="{FF2B5EF4-FFF2-40B4-BE49-F238E27FC236}">
                  <a16:creationId xmlns:a16="http://schemas.microsoft.com/office/drawing/2014/main" id="{D8BB7DD6-2E5E-457E-9284-E099CC1E59CB}"/>
                </a:ext>
              </a:extLst>
            </p:cNvPr>
            <p:cNvSpPr>
              <a:spLocks/>
            </p:cNvSpPr>
            <p:nvPr/>
          </p:nvSpPr>
          <p:spPr bwMode="auto">
            <a:xfrm>
              <a:off x="7020883" y="2228209"/>
              <a:ext cx="938185" cy="657624"/>
            </a:xfrm>
            <a:custGeom>
              <a:avLst/>
              <a:gdLst/>
              <a:ahLst/>
              <a:cxnLst>
                <a:cxn ang="0">
                  <a:pos x="544" y="173"/>
                </a:cxn>
                <a:cxn ang="0">
                  <a:pos x="530" y="156"/>
                </a:cxn>
                <a:cxn ang="0">
                  <a:pos x="532" y="142"/>
                </a:cxn>
                <a:cxn ang="0">
                  <a:pos x="525" y="120"/>
                </a:cxn>
                <a:cxn ang="0">
                  <a:pos x="537" y="92"/>
                </a:cxn>
                <a:cxn ang="0">
                  <a:pos x="544" y="66"/>
                </a:cxn>
                <a:cxn ang="0">
                  <a:pos x="542" y="54"/>
                </a:cxn>
                <a:cxn ang="0">
                  <a:pos x="513" y="45"/>
                </a:cxn>
                <a:cxn ang="0">
                  <a:pos x="502" y="28"/>
                </a:cxn>
                <a:cxn ang="0">
                  <a:pos x="497" y="14"/>
                </a:cxn>
                <a:cxn ang="0">
                  <a:pos x="476" y="4"/>
                </a:cxn>
                <a:cxn ang="0">
                  <a:pos x="442" y="7"/>
                </a:cxn>
                <a:cxn ang="0">
                  <a:pos x="405" y="19"/>
                </a:cxn>
                <a:cxn ang="0">
                  <a:pos x="369" y="30"/>
                </a:cxn>
                <a:cxn ang="0">
                  <a:pos x="331" y="42"/>
                </a:cxn>
                <a:cxn ang="0">
                  <a:pos x="293" y="52"/>
                </a:cxn>
                <a:cxn ang="0">
                  <a:pos x="256" y="64"/>
                </a:cxn>
                <a:cxn ang="0">
                  <a:pos x="220" y="73"/>
                </a:cxn>
                <a:cxn ang="0">
                  <a:pos x="182" y="83"/>
                </a:cxn>
                <a:cxn ang="0">
                  <a:pos x="144" y="94"/>
                </a:cxn>
                <a:cxn ang="0">
                  <a:pos x="107" y="104"/>
                </a:cxn>
                <a:cxn ang="0">
                  <a:pos x="69" y="113"/>
                </a:cxn>
                <a:cxn ang="0">
                  <a:pos x="62" y="80"/>
                </a:cxn>
                <a:cxn ang="0">
                  <a:pos x="29" y="109"/>
                </a:cxn>
                <a:cxn ang="0">
                  <a:pos x="0" y="132"/>
                </a:cxn>
                <a:cxn ang="0">
                  <a:pos x="12" y="182"/>
                </a:cxn>
                <a:cxn ang="0">
                  <a:pos x="31" y="260"/>
                </a:cxn>
                <a:cxn ang="0">
                  <a:pos x="40" y="300"/>
                </a:cxn>
                <a:cxn ang="0">
                  <a:pos x="50" y="343"/>
                </a:cxn>
                <a:cxn ang="0">
                  <a:pos x="62" y="400"/>
                </a:cxn>
                <a:cxn ang="0">
                  <a:pos x="90" y="409"/>
                </a:cxn>
                <a:cxn ang="0">
                  <a:pos x="128" y="400"/>
                </a:cxn>
                <a:cxn ang="0">
                  <a:pos x="163" y="390"/>
                </a:cxn>
                <a:cxn ang="0">
                  <a:pos x="230" y="374"/>
                </a:cxn>
                <a:cxn ang="0">
                  <a:pos x="293" y="355"/>
                </a:cxn>
                <a:cxn ang="0">
                  <a:pos x="360" y="338"/>
                </a:cxn>
                <a:cxn ang="0">
                  <a:pos x="424" y="319"/>
                </a:cxn>
                <a:cxn ang="0">
                  <a:pos x="487" y="300"/>
                </a:cxn>
                <a:cxn ang="0">
                  <a:pos x="516" y="277"/>
                </a:cxn>
                <a:cxn ang="0">
                  <a:pos x="539" y="272"/>
                </a:cxn>
                <a:cxn ang="0">
                  <a:pos x="561" y="255"/>
                </a:cxn>
                <a:cxn ang="0">
                  <a:pos x="577" y="225"/>
                </a:cxn>
              </a:cxnLst>
              <a:rect l="0" t="0" r="r" b="b"/>
              <a:pathLst>
                <a:path w="592" h="414">
                  <a:moveTo>
                    <a:pt x="558" y="184"/>
                  </a:moveTo>
                  <a:lnTo>
                    <a:pt x="554" y="184"/>
                  </a:lnTo>
                  <a:lnTo>
                    <a:pt x="544" y="173"/>
                  </a:lnTo>
                  <a:lnTo>
                    <a:pt x="535" y="170"/>
                  </a:lnTo>
                  <a:lnTo>
                    <a:pt x="532" y="168"/>
                  </a:lnTo>
                  <a:lnTo>
                    <a:pt x="530" y="156"/>
                  </a:lnTo>
                  <a:lnTo>
                    <a:pt x="528" y="149"/>
                  </a:lnTo>
                  <a:lnTo>
                    <a:pt x="528" y="146"/>
                  </a:lnTo>
                  <a:lnTo>
                    <a:pt x="532" y="142"/>
                  </a:lnTo>
                  <a:lnTo>
                    <a:pt x="535" y="132"/>
                  </a:lnTo>
                  <a:lnTo>
                    <a:pt x="532" y="130"/>
                  </a:lnTo>
                  <a:lnTo>
                    <a:pt x="525" y="120"/>
                  </a:lnTo>
                  <a:lnTo>
                    <a:pt x="525" y="116"/>
                  </a:lnTo>
                  <a:lnTo>
                    <a:pt x="530" y="109"/>
                  </a:lnTo>
                  <a:lnTo>
                    <a:pt x="537" y="92"/>
                  </a:lnTo>
                  <a:lnTo>
                    <a:pt x="539" y="75"/>
                  </a:lnTo>
                  <a:lnTo>
                    <a:pt x="542" y="71"/>
                  </a:lnTo>
                  <a:lnTo>
                    <a:pt x="544" y="66"/>
                  </a:lnTo>
                  <a:lnTo>
                    <a:pt x="549" y="61"/>
                  </a:lnTo>
                  <a:lnTo>
                    <a:pt x="547" y="57"/>
                  </a:lnTo>
                  <a:lnTo>
                    <a:pt x="542" y="54"/>
                  </a:lnTo>
                  <a:lnTo>
                    <a:pt x="523" y="52"/>
                  </a:lnTo>
                  <a:lnTo>
                    <a:pt x="518" y="49"/>
                  </a:lnTo>
                  <a:lnTo>
                    <a:pt x="513" y="45"/>
                  </a:lnTo>
                  <a:lnTo>
                    <a:pt x="509" y="40"/>
                  </a:lnTo>
                  <a:lnTo>
                    <a:pt x="504" y="33"/>
                  </a:lnTo>
                  <a:lnTo>
                    <a:pt x="502" y="28"/>
                  </a:lnTo>
                  <a:lnTo>
                    <a:pt x="502" y="21"/>
                  </a:lnTo>
                  <a:lnTo>
                    <a:pt x="497" y="16"/>
                  </a:lnTo>
                  <a:lnTo>
                    <a:pt x="497" y="14"/>
                  </a:lnTo>
                  <a:lnTo>
                    <a:pt x="492" y="12"/>
                  </a:lnTo>
                  <a:lnTo>
                    <a:pt x="480" y="9"/>
                  </a:lnTo>
                  <a:lnTo>
                    <a:pt x="476" y="4"/>
                  </a:lnTo>
                  <a:lnTo>
                    <a:pt x="466" y="0"/>
                  </a:lnTo>
                  <a:lnTo>
                    <a:pt x="454" y="4"/>
                  </a:lnTo>
                  <a:lnTo>
                    <a:pt x="442" y="7"/>
                  </a:lnTo>
                  <a:lnTo>
                    <a:pt x="431" y="12"/>
                  </a:lnTo>
                  <a:lnTo>
                    <a:pt x="416" y="16"/>
                  </a:lnTo>
                  <a:lnTo>
                    <a:pt x="405" y="19"/>
                  </a:lnTo>
                  <a:lnTo>
                    <a:pt x="393" y="23"/>
                  </a:lnTo>
                  <a:lnTo>
                    <a:pt x="381" y="26"/>
                  </a:lnTo>
                  <a:lnTo>
                    <a:pt x="369" y="30"/>
                  </a:lnTo>
                  <a:lnTo>
                    <a:pt x="355" y="35"/>
                  </a:lnTo>
                  <a:lnTo>
                    <a:pt x="343" y="38"/>
                  </a:lnTo>
                  <a:lnTo>
                    <a:pt x="331" y="42"/>
                  </a:lnTo>
                  <a:lnTo>
                    <a:pt x="320" y="45"/>
                  </a:lnTo>
                  <a:lnTo>
                    <a:pt x="305" y="49"/>
                  </a:lnTo>
                  <a:lnTo>
                    <a:pt x="293" y="52"/>
                  </a:lnTo>
                  <a:lnTo>
                    <a:pt x="282" y="57"/>
                  </a:lnTo>
                  <a:lnTo>
                    <a:pt x="270" y="59"/>
                  </a:lnTo>
                  <a:lnTo>
                    <a:pt x="256" y="64"/>
                  </a:lnTo>
                  <a:lnTo>
                    <a:pt x="244" y="66"/>
                  </a:lnTo>
                  <a:lnTo>
                    <a:pt x="232" y="71"/>
                  </a:lnTo>
                  <a:lnTo>
                    <a:pt x="220" y="73"/>
                  </a:lnTo>
                  <a:lnTo>
                    <a:pt x="206" y="78"/>
                  </a:lnTo>
                  <a:lnTo>
                    <a:pt x="194" y="80"/>
                  </a:lnTo>
                  <a:lnTo>
                    <a:pt x="182" y="83"/>
                  </a:lnTo>
                  <a:lnTo>
                    <a:pt x="168" y="87"/>
                  </a:lnTo>
                  <a:lnTo>
                    <a:pt x="156" y="90"/>
                  </a:lnTo>
                  <a:lnTo>
                    <a:pt x="144" y="94"/>
                  </a:lnTo>
                  <a:lnTo>
                    <a:pt x="133" y="97"/>
                  </a:lnTo>
                  <a:lnTo>
                    <a:pt x="118" y="101"/>
                  </a:lnTo>
                  <a:lnTo>
                    <a:pt x="107" y="104"/>
                  </a:lnTo>
                  <a:lnTo>
                    <a:pt x="95" y="106"/>
                  </a:lnTo>
                  <a:lnTo>
                    <a:pt x="81" y="111"/>
                  </a:lnTo>
                  <a:lnTo>
                    <a:pt x="69" y="113"/>
                  </a:lnTo>
                  <a:lnTo>
                    <a:pt x="64" y="97"/>
                  </a:lnTo>
                  <a:lnTo>
                    <a:pt x="62" y="80"/>
                  </a:lnTo>
                  <a:lnTo>
                    <a:pt x="62" y="80"/>
                  </a:lnTo>
                  <a:lnTo>
                    <a:pt x="36" y="101"/>
                  </a:lnTo>
                  <a:lnTo>
                    <a:pt x="33" y="106"/>
                  </a:lnTo>
                  <a:lnTo>
                    <a:pt x="29" y="109"/>
                  </a:lnTo>
                  <a:lnTo>
                    <a:pt x="21" y="116"/>
                  </a:lnTo>
                  <a:lnTo>
                    <a:pt x="17" y="120"/>
                  </a:lnTo>
                  <a:lnTo>
                    <a:pt x="0" y="132"/>
                  </a:lnTo>
                  <a:lnTo>
                    <a:pt x="3" y="142"/>
                  </a:lnTo>
                  <a:lnTo>
                    <a:pt x="10" y="168"/>
                  </a:lnTo>
                  <a:lnTo>
                    <a:pt x="12" y="182"/>
                  </a:lnTo>
                  <a:lnTo>
                    <a:pt x="14" y="194"/>
                  </a:lnTo>
                  <a:lnTo>
                    <a:pt x="21" y="220"/>
                  </a:lnTo>
                  <a:lnTo>
                    <a:pt x="31" y="260"/>
                  </a:lnTo>
                  <a:lnTo>
                    <a:pt x="33" y="274"/>
                  </a:lnTo>
                  <a:lnTo>
                    <a:pt x="36" y="286"/>
                  </a:lnTo>
                  <a:lnTo>
                    <a:pt x="40" y="300"/>
                  </a:lnTo>
                  <a:lnTo>
                    <a:pt x="43" y="315"/>
                  </a:lnTo>
                  <a:lnTo>
                    <a:pt x="45" y="329"/>
                  </a:lnTo>
                  <a:lnTo>
                    <a:pt x="50" y="343"/>
                  </a:lnTo>
                  <a:lnTo>
                    <a:pt x="57" y="371"/>
                  </a:lnTo>
                  <a:lnTo>
                    <a:pt x="59" y="386"/>
                  </a:lnTo>
                  <a:lnTo>
                    <a:pt x="62" y="400"/>
                  </a:lnTo>
                  <a:lnTo>
                    <a:pt x="66" y="414"/>
                  </a:lnTo>
                  <a:lnTo>
                    <a:pt x="78" y="412"/>
                  </a:lnTo>
                  <a:lnTo>
                    <a:pt x="90" y="409"/>
                  </a:lnTo>
                  <a:lnTo>
                    <a:pt x="102" y="407"/>
                  </a:lnTo>
                  <a:lnTo>
                    <a:pt x="116" y="402"/>
                  </a:lnTo>
                  <a:lnTo>
                    <a:pt x="128" y="400"/>
                  </a:lnTo>
                  <a:lnTo>
                    <a:pt x="140" y="397"/>
                  </a:lnTo>
                  <a:lnTo>
                    <a:pt x="152" y="393"/>
                  </a:lnTo>
                  <a:lnTo>
                    <a:pt x="163" y="390"/>
                  </a:lnTo>
                  <a:lnTo>
                    <a:pt x="185" y="386"/>
                  </a:lnTo>
                  <a:lnTo>
                    <a:pt x="208" y="378"/>
                  </a:lnTo>
                  <a:lnTo>
                    <a:pt x="230" y="374"/>
                  </a:lnTo>
                  <a:lnTo>
                    <a:pt x="251" y="367"/>
                  </a:lnTo>
                  <a:lnTo>
                    <a:pt x="272" y="362"/>
                  </a:lnTo>
                  <a:lnTo>
                    <a:pt x="293" y="355"/>
                  </a:lnTo>
                  <a:lnTo>
                    <a:pt x="315" y="350"/>
                  </a:lnTo>
                  <a:lnTo>
                    <a:pt x="338" y="343"/>
                  </a:lnTo>
                  <a:lnTo>
                    <a:pt x="360" y="338"/>
                  </a:lnTo>
                  <a:lnTo>
                    <a:pt x="381" y="331"/>
                  </a:lnTo>
                  <a:lnTo>
                    <a:pt x="402" y="324"/>
                  </a:lnTo>
                  <a:lnTo>
                    <a:pt x="424" y="319"/>
                  </a:lnTo>
                  <a:lnTo>
                    <a:pt x="445" y="312"/>
                  </a:lnTo>
                  <a:lnTo>
                    <a:pt x="466" y="305"/>
                  </a:lnTo>
                  <a:lnTo>
                    <a:pt x="487" y="300"/>
                  </a:lnTo>
                  <a:lnTo>
                    <a:pt x="509" y="293"/>
                  </a:lnTo>
                  <a:lnTo>
                    <a:pt x="513" y="281"/>
                  </a:lnTo>
                  <a:lnTo>
                    <a:pt x="516" y="277"/>
                  </a:lnTo>
                  <a:lnTo>
                    <a:pt x="518" y="274"/>
                  </a:lnTo>
                  <a:lnTo>
                    <a:pt x="530" y="270"/>
                  </a:lnTo>
                  <a:lnTo>
                    <a:pt x="539" y="272"/>
                  </a:lnTo>
                  <a:lnTo>
                    <a:pt x="542" y="270"/>
                  </a:lnTo>
                  <a:lnTo>
                    <a:pt x="547" y="262"/>
                  </a:lnTo>
                  <a:lnTo>
                    <a:pt x="561" y="255"/>
                  </a:lnTo>
                  <a:lnTo>
                    <a:pt x="565" y="241"/>
                  </a:lnTo>
                  <a:lnTo>
                    <a:pt x="570" y="234"/>
                  </a:lnTo>
                  <a:lnTo>
                    <a:pt x="577" y="225"/>
                  </a:lnTo>
                  <a:lnTo>
                    <a:pt x="592" y="210"/>
                  </a:lnTo>
                  <a:lnTo>
                    <a:pt x="558" y="184"/>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3" name="Freeform 30">
              <a:extLst>
                <a:ext uri="{FF2B5EF4-FFF2-40B4-BE49-F238E27FC236}">
                  <a16:creationId xmlns:a16="http://schemas.microsoft.com/office/drawing/2014/main" id="{682BEEDE-308D-48A7-A52D-CCF3A8E3B462}"/>
                </a:ext>
              </a:extLst>
            </p:cNvPr>
            <p:cNvSpPr>
              <a:spLocks/>
            </p:cNvSpPr>
            <p:nvPr/>
          </p:nvSpPr>
          <p:spPr bwMode="auto">
            <a:xfrm>
              <a:off x="6882429" y="3814892"/>
              <a:ext cx="810063" cy="613488"/>
            </a:xfrm>
            <a:custGeom>
              <a:avLst/>
              <a:gdLst/>
              <a:ahLst/>
              <a:cxnLst>
                <a:cxn ang="0">
                  <a:pos x="236" y="2"/>
                </a:cxn>
                <a:cxn ang="0">
                  <a:pos x="257" y="23"/>
                </a:cxn>
                <a:cxn ang="0">
                  <a:pos x="288" y="28"/>
                </a:cxn>
                <a:cxn ang="0">
                  <a:pos x="331" y="19"/>
                </a:cxn>
                <a:cxn ang="0">
                  <a:pos x="376" y="9"/>
                </a:cxn>
                <a:cxn ang="0">
                  <a:pos x="425" y="42"/>
                </a:cxn>
                <a:cxn ang="0">
                  <a:pos x="477" y="73"/>
                </a:cxn>
                <a:cxn ang="0">
                  <a:pos x="511" y="97"/>
                </a:cxn>
                <a:cxn ang="0">
                  <a:pos x="466" y="170"/>
                </a:cxn>
                <a:cxn ang="0">
                  <a:pos x="459" y="177"/>
                </a:cxn>
                <a:cxn ang="0">
                  <a:pos x="463" y="199"/>
                </a:cxn>
                <a:cxn ang="0">
                  <a:pos x="440" y="227"/>
                </a:cxn>
                <a:cxn ang="0">
                  <a:pos x="421" y="258"/>
                </a:cxn>
                <a:cxn ang="0">
                  <a:pos x="407" y="274"/>
                </a:cxn>
                <a:cxn ang="0">
                  <a:pos x="385" y="296"/>
                </a:cxn>
                <a:cxn ang="0">
                  <a:pos x="371" y="308"/>
                </a:cxn>
                <a:cxn ang="0">
                  <a:pos x="340" y="315"/>
                </a:cxn>
                <a:cxn ang="0">
                  <a:pos x="354" y="326"/>
                </a:cxn>
                <a:cxn ang="0">
                  <a:pos x="345" y="345"/>
                </a:cxn>
                <a:cxn ang="0">
                  <a:pos x="336" y="334"/>
                </a:cxn>
                <a:cxn ang="0">
                  <a:pos x="331" y="343"/>
                </a:cxn>
                <a:cxn ang="0">
                  <a:pos x="326" y="348"/>
                </a:cxn>
                <a:cxn ang="0">
                  <a:pos x="336" y="357"/>
                </a:cxn>
                <a:cxn ang="0">
                  <a:pos x="321" y="374"/>
                </a:cxn>
                <a:cxn ang="0">
                  <a:pos x="298" y="379"/>
                </a:cxn>
                <a:cxn ang="0">
                  <a:pos x="281" y="348"/>
                </a:cxn>
                <a:cxn ang="0">
                  <a:pos x="246" y="310"/>
                </a:cxn>
                <a:cxn ang="0">
                  <a:pos x="208" y="267"/>
                </a:cxn>
                <a:cxn ang="0">
                  <a:pos x="187" y="246"/>
                </a:cxn>
                <a:cxn ang="0">
                  <a:pos x="175" y="232"/>
                </a:cxn>
                <a:cxn ang="0">
                  <a:pos x="135" y="201"/>
                </a:cxn>
                <a:cxn ang="0">
                  <a:pos x="94" y="175"/>
                </a:cxn>
                <a:cxn ang="0">
                  <a:pos x="59" y="128"/>
                </a:cxn>
                <a:cxn ang="0">
                  <a:pos x="35" y="123"/>
                </a:cxn>
                <a:cxn ang="0">
                  <a:pos x="0" y="104"/>
                </a:cxn>
                <a:cxn ang="0">
                  <a:pos x="19" y="64"/>
                </a:cxn>
                <a:cxn ang="0">
                  <a:pos x="35" y="54"/>
                </a:cxn>
                <a:cxn ang="0">
                  <a:pos x="64" y="38"/>
                </a:cxn>
                <a:cxn ang="0">
                  <a:pos x="92" y="21"/>
                </a:cxn>
                <a:cxn ang="0">
                  <a:pos x="139" y="14"/>
                </a:cxn>
                <a:cxn ang="0">
                  <a:pos x="189" y="4"/>
                </a:cxn>
                <a:cxn ang="0">
                  <a:pos x="224" y="0"/>
                </a:cxn>
              </a:cxnLst>
              <a:rect l="0" t="0" r="r" b="b"/>
              <a:pathLst>
                <a:path w="511" h="386">
                  <a:moveTo>
                    <a:pt x="227" y="7"/>
                  </a:moveTo>
                  <a:lnTo>
                    <a:pt x="227" y="9"/>
                  </a:lnTo>
                  <a:lnTo>
                    <a:pt x="236" y="2"/>
                  </a:lnTo>
                  <a:lnTo>
                    <a:pt x="243" y="7"/>
                  </a:lnTo>
                  <a:lnTo>
                    <a:pt x="255" y="16"/>
                  </a:lnTo>
                  <a:lnTo>
                    <a:pt x="257" y="23"/>
                  </a:lnTo>
                  <a:lnTo>
                    <a:pt x="260" y="33"/>
                  </a:lnTo>
                  <a:lnTo>
                    <a:pt x="274" y="31"/>
                  </a:lnTo>
                  <a:lnTo>
                    <a:pt x="288" y="28"/>
                  </a:lnTo>
                  <a:lnTo>
                    <a:pt x="302" y="23"/>
                  </a:lnTo>
                  <a:lnTo>
                    <a:pt x="317" y="21"/>
                  </a:lnTo>
                  <a:lnTo>
                    <a:pt x="331" y="19"/>
                  </a:lnTo>
                  <a:lnTo>
                    <a:pt x="347" y="16"/>
                  </a:lnTo>
                  <a:lnTo>
                    <a:pt x="362" y="12"/>
                  </a:lnTo>
                  <a:lnTo>
                    <a:pt x="376" y="9"/>
                  </a:lnTo>
                  <a:lnTo>
                    <a:pt x="392" y="21"/>
                  </a:lnTo>
                  <a:lnTo>
                    <a:pt x="409" y="31"/>
                  </a:lnTo>
                  <a:lnTo>
                    <a:pt x="425" y="42"/>
                  </a:lnTo>
                  <a:lnTo>
                    <a:pt x="442" y="52"/>
                  </a:lnTo>
                  <a:lnTo>
                    <a:pt x="459" y="64"/>
                  </a:lnTo>
                  <a:lnTo>
                    <a:pt x="477" y="73"/>
                  </a:lnTo>
                  <a:lnTo>
                    <a:pt x="494" y="85"/>
                  </a:lnTo>
                  <a:lnTo>
                    <a:pt x="511" y="97"/>
                  </a:lnTo>
                  <a:lnTo>
                    <a:pt x="511" y="97"/>
                  </a:lnTo>
                  <a:lnTo>
                    <a:pt x="487" y="123"/>
                  </a:lnTo>
                  <a:lnTo>
                    <a:pt x="482" y="132"/>
                  </a:lnTo>
                  <a:lnTo>
                    <a:pt x="466" y="170"/>
                  </a:lnTo>
                  <a:lnTo>
                    <a:pt x="466" y="192"/>
                  </a:lnTo>
                  <a:lnTo>
                    <a:pt x="459" y="184"/>
                  </a:lnTo>
                  <a:lnTo>
                    <a:pt x="459" y="177"/>
                  </a:lnTo>
                  <a:lnTo>
                    <a:pt x="456" y="173"/>
                  </a:lnTo>
                  <a:lnTo>
                    <a:pt x="454" y="184"/>
                  </a:lnTo>
                  <a:lnTo>
                    <a:pt x="463" y="199"/>
                  </a:lnTo>
                  <a:lnTo>
                    <a:pt x="459" y="206"/>
                  </a:lnTo>
                  <a:lnTo>
                    <a:pt x="447" y="222"/>
                  </a:lnTo>
                  <a:lnTo>
                    <a:pt x="440" y="227"/>
                  </a:lnTo>
                  <a:lnTo>
                    <a:pt x="430" y="232"/>
                  </a:lnTo>
                  <a:lnTo>
                    <a:pt x="430" y="244"/>
                  </a:lnTo>
                  <a:lnTo>
                    <a:pt x="421" y="258"/>
                  </a:lnTo>
                  <a:lnTo>
                    <a:pt x="414" y="265"/>
                  </a:lnTo>
                  <a:lnTo>
                    <a:pt x="399" y="265"/>
                  </a:lnTo>
                  <a:lnTo>
                    <a:pt x="407" y="274"/>
                  </a:lnTo>
                  <a:lnTo>
                    <a:pt x="402" y="281"/>
                  </a:lnTo>
                  <a:lnTo>
                    <a:pt x="395" y="291"/>
                  </a:lnTo>
                  <a:lnTo>
                    <a:pt x="385" y="296"/>
                  </a:lnTo>
                  <a:lnTo>
                    <a:pt x="380" y="298"/>
                  </a:lnTo>
                  <a:lnTo>
                    <a:pt x="376" y="300"/>
                  </a:lnTo>
                  <a:lnTo>
                    <a:pt x="371" y="308"/>
                  </a:lnTo>
                  <a:lnTo>
                    <a:pt x="364" y="315"/>
                  </a:lnTo>
                  <a:lnTo>
                    <a:pt x="352" y="312"/>
                  </a:lnTo>
                  <a:lnTo>
                    <a:pt x="340" y="315"/>
                  </a:lnTo>
                  <a:lnTo>
                    <a:pt x="336" y="319"/>
                  </a:lnTo>
                  <a:lnTo>
                    <a:pt x="347" y="322"/>
                  </a:lnTo>
                  <a:lnTo>
                    <a:pt x="354" y="326"/>
                  </a:lnTo>
                  <a:lnTo>
                    <a:pt x="354" y="336"/>
                  </a:lnTo>
                  <a:lnTo>
                    <a:pt x="352" y="338"/>
                  </a:lnTo>
                  <a:lnTo>
                    <a:pt x="345" y="345"/>
                  </a:lnTo>
                  <a:lnTo>
                    <a:pt x="343" y="345"/>
                  </a:lnTo>
                  <a:lnTo>
                    <a:pt x="340" y="341"/>
                  </a:lnTo>
                  <a:lnTo>
                    <a:pt x="336" y="334"/>
                  </a:lnTo>
                  <a:lnTo>
                    <a:pt x="333" y="336"/>
                  </a:lnTo>
                  <a:lnTo>
                    <a:pt x="333" y="341"/>
                  </a:lnTo>
                  <a:lnTo>
                    <a:pt x="331" y="343"/>
                  </a:lnTo>
                  <a:lnTo>
                    <a:pt x="319" y="331"/>
                  </a:lnTo>
                  <a:lnTo>
                    <a:pt x="321" y="341"/>
                  </a:lnTo>
                  <a:lnTo>
                    <a:pt x="326" y="348"/>
                  </a:lnTo>
                  <a:lnTo>
                    <a:pt x="331" y="352"/>
                  </a:lnTo>
                  <a:lnTo>
                    <a:pt x="333" y="352"/>
                  </a:lnTo>
                  <a:lnTo>
                    <a:pt x="336" y="357"/>
                  </a:lnTo>
                  <a:lnTo>
                    <a:pt x="331" y="367"/>
                  </a:lnTo>
                  <a:lnTo>
                    <a:pt x="328" y="371"/>
                  </a:lnTo>
                  <a:lnTo>
                    <a:pt x="321" y="374"/>
                  </a:lnTo>
                  <a:lnTo>
                    <a:pt x="319" y="381"/>
                  </a:lnTo>
                  <a:lnTo>
                    <a:pt x="321" y="386"/>
                  </a:lnTo>
                  <a:lnTo>
                    <a:pt x="298" y="379"/>
                  </a:lnTo>
                  <a:lnTo>
                    <a:pt x="291" y="371"/>
                  </a:lnTo>
                  <a:lnTo>
                    <a:pt x="288" y="360"/>
                  </a:lnTo>
                  <a:lnTo>
                    <a:pt x="281" y="348"/>
                  </a:lnTo>
                  <a:lnTo>
                    <a:pt x="265" y="329"/>
                  </a:lnTo>
                  <a:lnTo>
                    <a:pt x="255" y="324"/>
                  </a:lnTo>
                  <a:lnTo>
                    <a:pt x="246" y="310"/>
                  </a:lnTo>
                  <a:lnTo>
                    <a:pt x="234" y="286"/>
                  </a:lnTo>
                  <a:lnTo>
                    <a:pt x="222" y="272"/>
                  </a:lnTo>
                  <a:lnTo>
                    <a:pt x="208" y="267"/>
                  </a:lnTo>
                  <a:lnTo>
                    <a:pt x="198" y="260"/>
                  </a:lnTo>
                  <a:lnTo>
                    <a:pt x="191" y="251"/>
                  </a:lnTo>
                  <a:lnTo>
                    <a:pt x="187" y="246"/>
                  </a:lnTo>
                  <a:lnTo>
                    <a:pt x="182" y="244"/>
                  </a:lnTo>
                  <a:lnTo>
                    <a:pt x="177" y="239"/>
                  </a:lnTo>
                  <a:lnTo>
                    <a:pt x="175" y="232"/>
                  </a:lnTo>
                  <a:lnTo>
                    <a:pt x="168" y="225"/>
                  </a:lnTo>
                  <a:lnTo>
                    <a:pt x="142" y="210"/>
                  </a:lnTo>
                  <a:lnTo>
                    <a:pt x="135" y="201"/>
                  </a:lnTo>
                  <a:lnTo>
                    <a:pt x="123" y="194"/>
                  </a:lnTo>
                  <a:lnTo>
                    <a:pt x="94" y="175"/>
                  </a:lnTo>
                  <a:lnTo>
                    <a:pt x="94" y="175"/>
                  </a:lnTo>
                  <a:lnTo>
                    <a:pt x="64" y="137"/>
                  </a:lnTo>
                  <a:lnTo>
                    <a:pt x="64" y="137"/>
                  </a:lnTo>
                  <a:lnTo>
                    <a:pt x="59" y="128"/>
                  </a:lnTo>
                  <a:lnTo>
                    <a:pt x="52" y="125"/>
                  </a:lnTo>
                  <a:lnTo>
                    <a:pt x="45" y="125"/>
                  </a:lnTo>
                  <a:lnTo>
                    <a:pt x="35" y="123"/>
                  </a:lnTo>
                  <a:lnTo>
                    <a:pt x="23" y="116"/>
                  </a:lnTo>
                  <a:lnTo>
                    <a:pt x="21" y="116"/>
                  </a:lnTo>
                  <a:lnTo>
                    <a:pt x="0" y="104"/>
                  </a:lnTo>
                  <a:lnTo>
                    <a:pt x="2" y="92"/>
                  </a:lnTo>
                  <a:lnTo>
                    <a:pt x="14" y="73"/>
                  </a:lnTo>
                  <a:lnTo>
                    <a:pt x="19" y="64"/>
                  </a:lnTo>
                  <a:lnTo>
                    <a:pt x="19" y="64"/>
                  </a:lnTo>
                  <a:lnTo>
                    <a:pt x="21" y="64"/>
                  </a:lnTo>
                  <a:lnTo>
                    <a:pt x="35" y="54"/>
                  </a:lnTo>
                  <a:lnTo>
                    <a:pt x="52" y="45"/>
                  </a:lnTo>
                  <a:lnTo>
                    <a:pt x="54" y="45"/>
                  </a:lnTo>
                  <a:lnTo>
                    <a:pt x="64" y="38"/>
                  </a:lnTo>
                  <a:lnTo>
                    <a:pt x="80" y="28"/>
                  </a:lnTo>
                  <a:lnTo>
                    <a:pt x="87" y="21"/>
                  </a:lnTo>
                  <a:lnTo>
                    <a:pt x="92" y="21"/>
                  </a:lnTo>
                  <a:lnTo>
                    <a:pt x="106" y="19"/>
                  </a:lnTo>
                  <a:lnTo>
                    <a:pt x="123" y="16"/>
                  </a:lnTo>
                  <a:lnTo>
                    <a:pt x="139" y="14"/>
                  </a:lnTo>
                  <a:lnTo>
                    <a:pt x="156" y="12"/>
                  </a:lnTo>
                  <a:lnTo>
                    <a:pt x="172" y="9"/>
                  </a:lnTo>
                  <a:lnTo>
                    <a:pt x="189" y="4"/>
                  </a:lnTo>
                  <a:lnTo>
                    <a:pt x="205" y="2"/>
                  </a:lnTo>
                  <a:lnTo>
                    <a:pt x="220" y="0"/>
                  </a:lnTo>
                  <a:lnTo>
                    <a:pt x="224" y="0"/>
                  </a:lnTo>
                  <a:lnTo>
                    <a:pt x="224" y="2"/>
                  </a:lnTo>
                  <a:lnTo>
                    <a:pt x="227" y="7"/>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4" name="Freeform 31">
              <a:extLst>
                <a:ext uri="{FF2B5EF4-FFF2-40B4-BE49-F238E27FC236}">
                  <a16:creationId xmlns:a16="http://schemas.microsoft.com/office/drawing/2014/main" id="{EDCF7A19-922A-4709-9F38-96225836E310}"/>
                </a:ext>
              </a:extLst>
            </p:cNvPr>
            <p:cNvSpPr>
              <a:spLocks/>
            </p:cNvSpPr>
            <p:nvPr/>
          </p:nvSpPr>
          <p:spPr bwMode="auto">
            <a:xfrm>
              <a:off x="3534720" y="1972221"/>
              <a:ext cx="1120036" cy="697346"/>
            </a:xfrm>
            <a:custGeom>
              <a:avLst/>
              <a:gdLst/>
              <a:ahLst/>
              <a:cxnLst>
                <a:cxn ang="0">
                  <a:pos x="40" y="0"/>
                </a:cxn>
                <a:cxn ang="0">
                  <a:pos x="83" y="2"/>
                </a:cxn>
                <a:cxn ang="0">
                  <a:pos x="123" y="4"/>
                </a:cxn>
                <a:cxn ang="0">
                  <a:pos x="163" y="4"/>
                </a:cxn>
                <a:cxn ang="0">
                  <a:pos x="206" y="7"/>
                </a:cxn>
                <a:cxn ang="0">
                  <a:pos x="246" y="7"/>
                </a:cxn>
                <a:cxn ang="0">
                  <a:pos x="289" y="7"/>
                </a:cxn>
                <a:cxn ang="0">
                  <a:pos x="329" y="7"/>
                </a:cxn>
                <a:cxn ang="0">
                  <a:pos x="369" y="7"/>
                </a:cxn>
                <a:cxn ang="0">
                  <a:pos x="412" y="7"/>
                </a:cxn>
                <a:cxn ang="0">
                  <a:pos x="452" y="7"/>
                </a:cxn>
                <a:cxn ang="0">
                  <a:pos x="495" y="7"/>
                </a:cxn>
                <a:cxn ang="0">
                  <a:pos x="535" y="7"/>
                </a:cxn>
                <a:cxn ang="0">
                  <a:pos x="577" y="4"/>
                </a:cxn>
                <a:cxn ang="0">
                  <a:pos x="618" y="4"/>
                </a:cxn>
                <a:cxn ang="0">
                  <a:pos x="658" y="2"/>
                </a:cxn>
                <a:cxn ang="0">
                  <a:pos x="677" y="14"/>
                </a:cxn>
                <a:cxn ang="0">
                  <a:pos x="672" y="26"/>
                </a:cxn>
                <a:cxn ang="0">
                  <a:pos x="655" y="42"/>
                </a:cxn>
                <a:cxn ang="0">
                  <a:pos x="658" y="52"/>
                </a:cxn>
                <a:cxn ang="0">
                  <a:pos x="670" y="66"/>
                </a:cxn>
                <a:cxn ang="0">
                  <a:pos x="691" y="83"/>
                </a:cxn>
                <a:cxn ang="0">
                  <a:pos x="693" y="139"/>
                </a:cxn>
                <a:cxn ang="0">
                  <a:pos x="698" y="199"/>
                </a:cxn>
                <a:cxn ang="0">
                  <a:pos x="700" y="255"/>
                </a:cxn>
                <a:cxn ang="0">
                  <a:pos x="703" y="312"/>
                </a:cxn>
                <a:cxn ang="0">
                  <a:pos x="691" y="322"/>
                </a:cxn>
                <a:cxn ang="0">
                  <a:pos x="696" y="334"/>
                </a:cxn>
                <a:cxn ang="0">
                  <a:pos x="693" y="341"/>
                </a:cxn>
                <a:cxn ang="0">
                  <a:pos x="693" y="345"/>
                </a:cxn>
                <a:cxn ang="0">
                  <a:pos x="703" y="355"/>
                </a:cxn>
                <a:cxn ang="0">
                  <a:pos x="703" y="362"/>
                </a:cxn>
                <a:cxn ang="0">
                  <a:pos x="698" y="379"/>
                </a:cxn>
                <a:cxn ang="0">
                  <a:pos x="691" y="402"/>
                </a:cxn>
                <a:cxn ang="0">
                  <a:pos x="691" y="412"/>
                </a:cxn>
                <a:cxn ang="0">
                  <a:pos x="698" y="423"/>
                </a:cxn>
                <a:cxn ang="0">
                  <a:pos x="705" y="438"/>
                </a:cxn>
                <a:cxn ang="0">
                  <a:pos x="691" y="431"/>
                </a:cxn>
                <a:cxn ang="0">
                  <a:pos x="674" y="414"/>
                </a:cxn>
                <a:cxn ang="0">
                  <a:pos x="639" y="402"/>
                </a:cxn>
                <a:cxn ang="0">
                  <a:pos x="615" y="395"/>
                </a:cxn>
                <a:cxn ang="0">
                  <a:pos x="573" y="400"/>
                </a:cxn>
                <a:cxn ang="0">
                  <a:pos x="549" y="400"/>
                </a:cxn>
                <a:cxn ang="0">
                  <a:pos x="483" y="381"/>
                </a:cxn>
                <a:cxn ang="0">
                  <a:pos x="419" y="383"/>
                </a:cxn>
                <a:cxn ang="0">
                  <a:pos x="355" y="383"/>
                </a:cxn>
                <a:cxn ang="0">
                  <a:pos x="289" y="381"/>
                </a:cxn>
                <a:cxn ang="0">
                  <a:pos x="225" y="381"/>
                </a:cxn>
                <a:cxn ang="0">
                  <a:pos x="161" y="379"/>
                </a:cxn>
                <a:cxn ang="0">
                  <a:pos x="97" y="379"/>
                </a:cxn>
                <a:cxn ang="0">
                  <a:pos x="33" y="374"/>
                </a:cxn>
                <a:cxn ang="0">
                  <a:pos x="3" y="341"/>
                </a:cxn>
                <a:cxn ang="0">
                  <a:pos x="5" y="277"/>
                </a:cxn>
                <a:cxn ang="0">
                  <a:pos x="7" y="215"/>
                </a:cxn>
                <a:cxn ang="0">
                  <a:pos x="10" y="151"/>
                </a:cxn>
                <a:cxn ang="0">
                  <a:pos x="12" y="118"/>
                </a:cxn>
                <a:cxn ang="0">
                  <a:pos x="14" y="118"/>
                </a:cxn>
                <a:cxn ang="0">
                  <a:pos x="14" y="118"/>
                </a:cxn>
                <a:cxn ang="0">
                  <a:pos x="14" y="118"/>
                </a:cxn>
                <a:cxn ang="0">
                  <a:pos x="17" y="87"/>
                </a:cxn>
                <a:cxn ang="0">
                  <a:pos x="19" y="28"/>
                </a:cxn>
              </a:cxnLst>
              <a:rect l="0" t="0" r="r" b="b"/>
              <a:pathLst>
                <a:path w="705" h="438">
                  <a:moveTo>
                    <a:pt x="19" y="0"/>
                  </a:moveTo>
                  <a:lnTo>
                    <a:pt x="40" y="0"/>
                  </a:lnTo>
                  <a:lnTo>
                    <a:pt x="62" y="2"/>
                  </a:lnTo>
                  <a:lnTo>
                    <a:pt x="83" y="2"/>
                  </a:lnTo>
                  <a:lnTo>
                    <a:pt x="102" y="2"/>
                  </a:lnTo>
                  <a:lnTo>
                    <a:pt x="123" y="4"/>
                  </a:lnTo>
                  <a:lnTo>
                    <a:pt x="145" y="4"/>
                  </a:lnTo>
                  <a:lnTo>
                    <a:pt x="163" y="4"/>
                  </a:lnTo>
                  <a:lnTo>
                    <a:pt x="185" y="4"/>
                  </a:lnTo>
                  <a:lnTo>
                    <a:pt x="206" y="7"/>
                  </a:lnTo>
                  <a:lnTo>
                    <a:pt x="225" y="7"/>
                  </a:lnTo>
                  <a:lnTo>
                    <a:pt x="246" y="7"/>
                  </a:lnTo>
                  <a:lnTo>
                    <a:pt x="268" y="7"/>
                  </a:lnTo>
                  <a:lnTo>
                    <a:pt x="289" y="7"/>
                  </a:lnTo>
                  <a:lnTo>
                    <a:pt x="308" y="7"/>
                  </a:lnTo>
                  <a:lnTo>
                    <a:pt x="329" y="7"/>
                  </a:lnTo>
                  <a:lnTo>
                    <a:pt x="350" y="7"/>
                  </a:lnTo>
                  <a:lnTo>
                    <a:pt x="369" y="7"/>
                  </a:lnTo>
                  <a:lnTo>
                    <a:pt x="391" y="7"/>
                  </a:lnTo>
                  <a:lnTo>
                    <a:pt x="412" y="7"/>
                  </a:lnTo>
                  <a:lnTo>
                    <a:pt x="433" y="7"/>
                  </a:lnTo>
                  <a:lnTo>
                    <a:pt x="452" y="7"/>
                  </a:lnTo>
                  <a:lnTo>
                    <a:pt x="473" y="7"/>
                  </a:lnTo>
                  <a:lnTo>
                    <a:pt x="495" y="7"/>
                  </a:lnTo>
                  <a:lnTo>
                    <a:pt x="514" y="7"/>
                  </a:lnTo>
                  <a:lnTo>
                    <a:pt x="535" y="7"/>
                  </a:lnTo>
                  <a:lnTo>
                    <a:pt x="556" y="7"/>
                  </a:lnTo>
                  <a:lnTo>
                    <a:pt x="577" y="4"/>
                  </a:lnTo>
                  <a:lnTo>
                    <a:pt x="596" y="4"/>
                  </a:lnTo>
                  <a:lnTo>
                    <a:pt x="618" y="4"/>
                  </a:lnTo>
                  <a:lnTo>
                    <a:pt x="639" y="2"/>
                  </a:lnTo>
                  <a:lnTo>
                    <a:pt x="658" y="2"/>
                  </a:lnTo>
                  <a:lnTo>
                    <a:pt x="679" y="2"/>
                  </a:lnTo>
                  <a:lnTo>
                    <a:pt x="677" y="14"/>
                  </a:lnTo>
                  <a:lnTo>
                    <a:pt x="674" y="21"/>
                  </a:lnTo>
                  <a:lnTo>
                    <a:pt x="672" y="26"/>
                  </a:lnTo>
                  <a:lnTo>
                    <a:pt x="658" y="38"/>
                  </a:lnTo>
                  <a:lnTo>
                    <a:pt x="655" y="42"/>
                  </a:lnTo>
                  <a:lnTo>
                    <a:pt x="655" y="47"/>
                  </a:lnTo>
                  <a:lnTo>
                    <a:pt x="658" y="52"/>
                  </a:lnTo>
                  <a:lnTo>
                    <a:pt x="665" y="64"/>
                  </a:lnTo>
                  <a:lnTo>
                    <a:pt x="670" y="66"/>
                  </a:lnTo>
                  <a:lnTo>
                    <a:pt x="684" y="73"/>
                  </a:lnTo>
                  <a:lnTo>
                    <a:pt x="691" y="83"/>
                  </a:lnTo>
                  <a:lnTo>
                    <a:pt x="693" y="111"/>
                  </a:lnTo>
                  <a:lnTo>
                    <a:pt x="693" y="139"/>
                  </a:lnTo>
                  <a:lnTo>
                    <a:pt x="696" y="168"/>
                  </a:lnTo>
                  <a:lnTo>
                    <a:pt x="698" y="199"/>
                  </a:lnTo>
                  <a:lnTo>
                    <a:pt x="698" y="227"/>
                  </a:lnTo>
                  <a:lnTo>
                    <a:pt x="700" y="255"/>
                  </a:lnTo>
                  <a:lnTo>
                    <a:pt x="700" y="284"/>
                  </a:lnTo>
                  <a:lnTo>
                    <a:pt x="703" y="312"/>
                  </a:lnTo>
                  <a:lnTo>
                    <a:pt x="689" y="312"/>
                  </a:lnTo>
                  <a:lnTo>
                    <a:pt x="691" y="322"/>
                  </a:lnTo>
                  <a:lnTo>
                    <a:pt x="693" y="329"/>
                  </a:lnTo>
                  <a:lnTo>
                    <a:pt x="696" y="334"/>
                  </a:lnTo>
                  <a:lnTo>
                    <a:pt x="696" y="336"/>
                  </a:lnTo>
                  <a:lnTo>
                    <a:pt x="693" y="341"/>
                  </a:lnTo>
                  <a:lnTo>
                    <a:pt x="693" y="345"/>
                  </a:lnTo>
                  <a:lnTo>
                    <a:pt x="693" y="345"/>
                  </a:lnTo>
                  <a:lnTo>
                    <a:pt x="700" y="350"/>
                  </a:lnTo>
                  <a:lnTo>
                    <a:pt x="703" y="355"/>
                  </a:lnTo>
                  <a:lnTo>
                    <a:pt x="703" y="360"/>
                  </a:lnTo>
                  <a:lnTo>
                    <a:pt x="703" y="362"/>
                  </a:lnTo>
                  <a:lnTo>
                    <a:pt x="700" y="369"/>
                  </a:lnTo>
                  <a:lnTo>
                    <a:pt x="698" y="379"/>
                  </a:lnTo>
                  <a:lnTo>
                    <a:pt x="696" y="393"/>
                  </a:lnTo>
                  <a:lnTo>
                    <a:pt x="691" y="402"/>
                  </a:lnTo>
                  <a:lnTo>
                    <a:pt x="689" y="407"/>
                  </a:lnTo>
                  <a:lnTo>
                    <a:pt x="691" y="412"/>
                  </a:lnTo>
                  <a:lnTo>
                    <a:pt x="698" y="419"/>
                  </a:lnTo>
                  <a:lnTo>
                    <a:pt x="698" y="423"/>
                  </a:lnTo>
                  <a:lnTo>
                    <a:pt x="703" y="428"/>
                  </a:lnTo>
                  <a:lnTo>
                    <a:pt x="705" y="438"/>
                  </a:lnTo>
                  <a:lnTo>
                    <a:pt x="698" y="435"/>
                  </a:lnTo>
                  <a:lnTo>
                    <a:pt x="691" y="431"/>
                  </a:lnTo>
                  <a:lnTo>
                    <a:pt x="686" y="423"/>
                  </a:lnTo>
                  <a:lnTo>
                    <a:pt x="674" y="414"/>
                  </a:lnTo>
                  <a:lnTo>
                    <a:pt x="653" y="407"/>
                  </a:lnTo>
                  <a:lnTo>
                    <a:pt x="639" y="402"/>
                  </a:lnTo>
                  <a:lnTo>
                    <a:pt x="632" y="395"/>
                  </a:lnTo>
                  <a:lnTo>
                    <a:pt x="615" y="395"/>
                  </a:lnTo>
                  <a:lnTo>
                    <a:pt x="589" y="395"/>
                  </a:lnTo>
                  <a:lnTo>
                    <a:pt x="573" y="400"/>
                  </a:lnTo>
                  <a:lnTo>
                    <a:pt x="566" y="405"/>
                  </a:lnTo>
                  <a:lnTo>
                    <a:pt x="549" y="400"/>
                  </a:lnTo>
                  <a:lnTo>
                    <a:pt x="521" y="381"/>
                  </a:lnTo>
                  <a:lnTo>
                    <a:pt x="483" y="381"/>
                  </a:lnTo>
                  <a:lnTo>
                    <a:pt x="450" y="381"/>
                  </a:lnTo>
                  <a:lnTo>
                    <a:pt x="419" y="383"/>
                  </a:lnTo>
                  <a:lnTo>
                    <a:pt x="386" y="383"/>
                  </a:lnTo>
                  <a:lnTo>
                    <a:pt x="355" y="383"/>
                  </a:lnTo>
                  <a:lnTo>
                    <a:pt x="322" y="383"/>
                  </a:lnTo>
                  <a:lnTo>
                    <a:pt x="289" y="381"/>
                  </a:lnTo>
                  <a:lnTo>
                    <a:pt x="258" y="381"/>
                  </a:lnTo>
                  <a:lnTo>
                    <a:pt x="225" y="381"/>
                  </a:lnTo>
                  <a:lnTo>
                    <a:pt x="194" y="381"/>
                  </a:lnTo>
                  <a:lnTo>
                    <a:pt x="161" y="379"/>
                  </a:lnTo>
                  <a:lnTo>
                    <a:pt x="128" y="379"/>
                  </a:lnTo>
                  <a:lnTo>
                    <a:pt x="97" y="379"/>
                  </a:lnTo>
                  <a:lnTo>
                    <a:pt x="64" y="376"/>
                  </a:lnTo>
                  <a:lnTo>
                    <a:pt x="33" y="374"/>
                  </a:lnTo>
                  <a:lnTo>
                    <a:pt x="0" y="374"/>
                  </a:lnTo>
                  <a:lnTo>
                    <a:pt x="3" y="341"/>
                  </a:lnTo>
                  <a:lnTo>
                    <a:pt x="3" y="310"/>
                  </a:lnTo>
                  <a:lnTo>
                    <a:pt x="5" y="277"/>
                  </a:lnTo>
                  <a:lnTo>
                    <a:pt x="5" y="246"/>
                  </a:lnTo>
                  <a:lnTo>
                    <a:pt x="7" y="215"/>
                  </a:lnTo>
                  <a:lnTo>
                    <a:pt x="10" y="182"/>
                  </a:lnTo>
                  <a:lnTo>
                    <a:pt x="10" y="151"/>
                  </a:lnTo>
                  <a:lnTo>
                    <a:pt x="12" y="118"/>
                  </a:lnTo>
                  <a:lnTo>
                    <a:pt x="12" y="118"/>
                  </a:lnTo>
                  <a:lnTo>
                    <a:pt x="12" y="118"/>
                  </a:lnTo>
                  <a:lnTo>
                    <a:pt x="14" y="118"/>
                  </a:lnTo>
                  <a:lnTo>
                    <a:pt x="14" y="118"/>
                  </a:lnTo>
                  <a:lnTo>
                    <a:pt x="14" y="118"/>
                  </a:lnTo>
                  <a:lnTo>
                    <a:pt x="14" y="118"/>
                  </a:lnTo>
                  <a:lnTo>
                    <a:pt x="14" y="118"/>
                  </a:lnTo>
                  <a:lnTo>
                    <a:pt x="14" y="118"/>
                  </a:lnTo>
                  <a:lnTo>
                    <a:pt x="17" y="87"/>
                  </a:lnTo>
                  <a:lnTo>
                    <a:pt x="17" y="59"/>
                  </a:lnTo>
                  <a:lnTo>
                    <a:pt x="19" y="28"/>
                  </a:lnTo>
                  <a:lnTo>
                    <a:pt x="19" y="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5" name="Freeform 32">
              <a:extLst>
                <a:ext uri="{FF2B5EF4-FFF2-40B4-BE49-F238E27FC236}">
                  <a16:creationId xmlns:a16="http://schemas.microsoft.com/office/drawing/2014/main" id="{4C65B108-9E22-46A0-9585-862ADDC94004}"/>
                </a:ext>
              </a:extLst>
            </p:cNvPr>
            <p:cNvSpPr>
              <a:spLocks/>
            </p:cNvSpPr>
            <p:nvPr/>
          </p:nvSpPr>
          <p:spPr bwMode="auto">
            <a:xfrm>
              <a:off x="5735528" y="3543457"/>
              <a:ext cx="1345284" cy="560525"/>
            </a:xfrm>
            <a:custGeom>
              <a:avLst/>
              <a:gdLst/>
              <a:ahLst/>
              <a:cxnLst>
                <a:cxn ang="0">
                  <a:pos x="260" y="107"/>
                </a:cxn>
                <a:cxn ang="0">
                  <a:pos x="362" y="88"/>
                </a:cxn>
                <a:cxn ang="0">
                  <a:pos x="466" y="74"/>
                </a:cxn>
                <a:cxn ang="0">
                  <a:pos x="573" y="59"/>
                </a:cxn>
                <a:cxn ang="0">
                  <a:pos x="644" y="48"/>
                </a:cxn>
                <a:cxn ang="0">
                  <a:pos x="646" y="45"/>
                </a:cxn>
                <a:cxn ang="0">
                  <a:pos x="646" y="45"/>
                </a:cxn>
                <a:cxn ang="0">
                  <a:pos x="719" y="31"/>
                </a:cxn>
                <a:cxn ang="0">
                  <a:pos x="797" y="15"/>
                </a:cxn>
                <a:cxn ang="0">
                  <a:pos x="833" y="5"/>
                </a:cxn>
                <a:cxn ang="0">
                  <a:pos x="847" y="19"/>
                </a:cxn>
                <a:cxn ang="0">
                  <a:pos x="840" y="38"/>
                </a:cxn>
                <a:cxn ang="0">
                  <a:pos x="821" y="71"/>
                </a:cxn>
                <a:cxn ang="0">
                  <a:pos x="797" y="76"/>
                </a:cxn>
                <a:cxn ang="0">
                  <a:pos x="778" y="100"/>
                </a:cxn>
                <a:cxn ang="0">
                  <a:pos x="771" y="100"/>
                </a:cxn>
                <a:cxn ang="0">
                  <a:pos x="764" y="93"/>
                </a:cxn>
                <a:cxn ang="0">
                  <a:pos x="748" y="109"/>
                </a:cxn>
                <a:cxn ang="0">
                  <a:pos x="741" y="121"/>
                </a:cxn>
                <a:cxn ang="0">
                  <a:pos x="722" y="138"/>
                </a:cxn>
                <a:cxn ang="0">
                  <a:pos x="665" y="178"/>
                </a:cxn>
                <a:cxn ang="0">
                  <a:pos x="641" y="202"/>
                </a:cxn>
                <a:cxn ang="0">
                  <a:pos x="620" y="225"/>
                </a:cxn>
                <a:cxn ang="0">
                  <a:pos x="618" y="261"/>
                </a:cxn>
                <a:cxn ang="0">
                  <a:pos x="516" y="277"/>
                </a:cxn>
                <a:cxn ang="0">
                  <a:pos x="450" y="289"/>
                </a:cxn>
                <a:cxn ang="0">
                  <a:pos x="400" y="296"/>
                </a:cxn>
                <a:cxn ang="0">
                  <a:pos x="350" y="303"/>
                </a:cxn>
                <a:cxn ang="0">
                  <a:pos x="301" y="310"/>
                </a:cxn>
                <a:cxn ang="0">
                  <a:pos x="251" y="318"/>
                </a:cxn>
                <a:cxn ang="0">
                  <a:pos x="218" y="322"/>
                </a:cxn>
                <a:cxn ang="0">
                  <a:pos x="192" y="327"/>
                </a:cxn>
                <a:cxn ang="0">
                  <a:pos x="109" y="339"/>
                </a:cxn>
                <a:cxn ang="0">
                  <a:pos x="29" y="348"/>
                </a:cxn>
                <a:cxn ang="0">
                  <a:pos x="5" y="346"/>
                </a:cxn>
                <a:cxn ang="0">
                  <a:pos x="17" y="310"/>
                </a:cxn>
                <a:cxn ang="0">
                  <a:pos x="31" y="273"/>
                </a:cxn>
                <a:cxn ang="0">
                  <a:pos x="43" y="244"/>
                </a:cxn>
                <a:cxn ang="0">
                  <a:pos x="43" y="237"/>
                </a:cxn>
                <a:cxn ang="0">
                  <a:pos x="45" y="232"/>
                </a:cxn>
                <a:cxn ang="0">
                  <a:pos x="50" y="225"/>
                </a:cxn>
                <a:cxn ang="0">
                  <a:pos x="48" y="216"/>
                </a:cxn>
                <a:cxn ang="0">
                  <a:pos x="48" y="190"/>
                </a:cxn>
                <a:cxn ang="0">
                  <a:pos x="55" y="185"/>
                </a:cxn>
                <a:cxn ang="0">
                  <a:pos x="52" y="178"/>
                </a:cxn>
                <a:cxn ang="0">
                  <a:pos x="59" y="164"/>
                </a:cxn>
                <a:cxn ang="0">
                  <a:pos x="64" y="152"/>
                </a:cxn>
                <a:cxn ang="0">
                  <a:pos x="67" y="152"/>
                </a:cxn>
                <a:cxn ang="0">
                  <a:pos x="121" y="145"/>
                </a:cxn>
                <a:cxn ang="0">
                  <a:pos x="175" y="138"/>
                </a:cxn>
                <a:cxn ang="0">
                  <a:pos x="208" y="133"/>
                </a:cxn>
                <a:cxn ang="0">
                  <a:pos x="201" y="109"/>
                </a:cxn>
              </a:cxnLst>
              <a:rect l="0" t="0" r="r" b="b"/>
              <a:pathLst>
                <a:path w="847" h="353">
                  <a:moveTo>
                    <a:pt x="225" y="109"/>
                  </a:moveTo>
                  <a:lnTo>
                    <a:pt x="227" y="112"/>
                  </a:lnTo>
                  <a:lnTo>
                    <a:pt x="260" y="107"/>
                  </a:lnTo>
                  <a:lnTo>
                    <a:pt x="294" y="100"/>
                  </a:lnTo>
                  <a:lnTo>
                    <a:pt x="329" y="95"/>
                  </a:lnTo>
                  <a:lnTo>
                    <a:pt x="362" y="88"/>
                  </a:lnTo>
                  <a:lnTo>
                    <a:pt x="398" y="83"/>
                  </a:lnTo>
                  <a:lnTo>
                    <a:pt x="431" y="78"/>
                  </a:lnTo>
                  <a:lnTo>
                    <a:pt x="466" y="74"/>
                  </a:lnTo>
                  <a:lnTo>
                    <a:pt x="502" y="69"/>
                  </a:lnTo>
                  <a:lnTo>
                    <a:pt x="537" y="64"/>
                  </a:lnTo>
                  <a:lnTo>
                    <a:pt x="573" y="59"/>
                  </a:lnTo>
                  <a:lnTo>
                    <a:pt x="608" y="55"/>
                  </a:lnTo>
                  <a:lnTo>
                    <a:pt x="641" y="48"/>
                  </a:lnTo>
                  <a:lnTo>
                    <a:pt x="644" y="48"/>
                  </a:lnTo>
                  <a:lnTo>
                    <a:pt x="644" y="48"/>
                  </a:lnTo>
                  <a:lnTo>
                    <a:pt x="644" y="48"/>
                  </a:lnTo>
                  <a:lnTo>
                    <a:pt x="646" y="45"/>
                  </a:lnTo>
                  <a:lnTo>
                    <a:pt x="646" y="45"/>
                  </a:lnTo>
                  <a:lnTo>
                    <a:pt x="646" y="45"/>
                  </a:lnTo>
                  <a:lnTo>
                    <a:pt x="646" y="45"/>
                  </a:lnTo>
                  <a:lnTo>
                    <a:pt x="648" y="45"/>
                  </a:lnTo>
                  <a:lnTo>
                    <a:pt x="670" y="41"/>
                  </a:lnTo>
                  <a:lnTo>
                    <a:pt x="719" y="31"/>
                  </a:lnTo>
                  <a:lnTo>
                    <a:pt x="752" y="24"/>
                  </a:lnTo>
                  <a:lnTo>
                    <a:pt x="781" y="17"/>
                  </a:lnTo>
                  <a:lnTo>
                    <a:pt x="797" y="15"/>
                  </a:lnTo>
                  <a:lnTo>
                    <a:pt x="819" y="10"/>
                  </a:lnTo>
                  <a:lnTo>
                    <a:pt x="823" y="5"/>
                  </a:lnTo>
                  <a:lnTo>
                    <a:pt x="833" y="5"/>
                  </a:lnTo>
                  <a:lnTo>
                    <a:pt x="847" y="0"/>
                  </a:lnTo>
                  <a:lnTo>
                    <a:pt x="845" y="12"/>
                  </a:lnTo>
                  <a:lnTo>
                    <a:pt x="847" y="19"/>
                  </a:lnTo>
                  <a:lnTo>
                    <a:pt x="845" y="29"/>
                  </a:lnTo>
                  <a:lnTo>
                    <a:pt x="847" y="36"/>
                  </a:lnTo>
                  <a:lnTo>
                    <a:pt x="840" y="38"/>
                  </a:lnTo>
                  <a:lnTo>
                    <a:pt x="835" y="41"/>
                  </a:lnTo>
                  <a:lnTo>
                    <a:pt x="830" y="45"/>
                  </a:lnTo>
                  <a:lnTo>
                    <a:pt x="821" y="71"/>
                  </a:lnTo>
                  <a:lnTo>
                    <a:pt x="816" y="74"/>
                  </a:lnTo>
                  <a:lnTo>
                    <a:pt x="807" y="71"/>
                  </a:lnTo>
                  <a:lnTo>
                    <a:pt x="797" y="76"/>
                  </a:lnTo>
                  <a:lnTo>
                    <a:pt x="790" y="81"/>
                  </a:lnTo>
                  <a:lnTo>
                    <a:pt x="781" y="95"/>
                  </a:lnTo>
                  <a:lnTo>
                    <a:pt x="778" y="100"/>
                  </a:lnTo>
                  <a:lnTo>
                    <a:pt x="774" y="102"/>
                  </a:lnTo>
                  <a:lnTo>
                    <a:pt x="771" y="102"/>
                  </a:lnTo>
                  <a:lnTo>
                    <a:pt x="771" y="100"/>
                  </a:lnTo>
                  <a:lnTo>
                    <a:pt x="769" y="95"/>
                  </a:lnTo>
                  <a:lnTo>
                    <a:pt x="767" y="93"/>
                  </a:lnTo>
                  <a:lnTo>
                    <a:pt x="764" y="93"/>
                  </a:lnTo>
                  <a:lnTo>
                    <a:pt x="757" y="97"/>
                  </a:lnTo>
                  <a:lnTo>
                    <a:pt x="752" y="102"/>
                  </a:lnTo>
                  <a:lnTo>
                    <a:pt x="748" y="109"/>
                  </a:lnTo>
                  <a:lnTo>
                    <a:pt x="741" y="112"/>
                  </a:lnTo>
                  <a:lnTo>
                    <a:pt x="741" y="112"/>
                  </a:lnTo>
                  <a:lnTo>
                    <a:pt x="741" y="121"/>
                  </a:lnTo>
                  <a:lnTo>
                    <a:pt x="738" y="126"/>
                  </a:lnTo>
                  <a:lnTo>
                    <a:pt x="734" y="131"/>
                  </a:lnTo>
                  <a:lnTo>
                    <a:pt x="722" y="138"/>
                  </a:lnTo>
                  <a:lnTo>
                    <a:pt x="707" y="152"/>
                  </a:lnTo>
                  <a:lnTo>
                    <a:pt x="686" y="168"/>
                  </a:lnTo>
                  <a:lnTo>
                    <a:pt x="665" y="178"/>
                  </a:lnTo>
                  <a:lnTo>
                    <a:pt x="658" y="180"/>
                  </a:lnTo>
                  <a:lnTo>
                    <a:pt x="651" y="185"/>
                  </a:lnTo>
                  <a:lnTo>
                    <a:pt x="641" y="202"/>
                  </a:lnTo>
                  <a:lnTo>
                    <a:pt x="637" y="218"/>
                  </a:lnTo>
                  <a:lnTo>
                    <a:pt x="632" y="223"/>
                  </a:lnTo>
                  <a:lnTo>
                    <a:pt x="620" y="225"/>
                  </a:lnTo>
                  <a:lnTo>
                    <a:pt x="618" y="225"/>
                  </a:lnTo>
                  <a:lnTo>
                    <a:pt x="615" y="232"/>
                  </a:lnTo>
                  <a:lnTo>
                    <a:pt x="618" y="261"/>
                  </a:lnTo>
                  <a:lnTo>
                    <a:pt x="585" y="265"/>
                  </a:lnTo>
                  <a:lnTo>
                    <a:pt x="551" y="273"/>
                  </a:lnTo>
                  <a:lnTo>
                    <a:pt x="516" y="277"/>
                  </a:lnTo>
                  <a:lnTo>
                    <a:pt x="483" y="282"/>
                  </a:lnTo>
                  <a:lnTo>
                    <a:pt x="466" y="284"/>
                  </a:lnTo>
                  <a:lnTo>
                    <a:pt x="450" y="289"/>
                  </a:lnTo>
                  <a:lnTo>
                    <a:pt x="433" y="291"/>
                  </a:lnTo>
                  <a:lnTo>
                    <a:pt x="417" y="294"/>
                  </a:lnTo>
                  <a:lnTo>
                    <a:pt x="400" y="296"/>
                  </a:lnTo>
                  <a:lnTo>
                    <a:pt x="383" y="299"/>
                  </a:lnTo>
                  <a:lnTo>
                    <a:pt x="367" y="301"/>
                  </a:lnTo>
                  <a:lnTo>
                    <a:pt x="350" y="303"/>
                  </a:lnTo>
                  <a:lnTo>
                    <a:pt x="334" y="306"/>
                  </a:lnTo>
                  <a:lnTo>
                    <a:pt x="317" y="308"/>
                  </a:lnTo>
                  <a:lnTo>
                    <a:pt x="301" y="310"/>
                  </a:lnTo>
                  <a:lnTo>
                    <a:pt x="284" y="313"/>
                  </a:lnTo>
                  <a:lnTo>
                    <a:pt x="268" y="315"/>
                  </a:lnTo>
                  <a:lnTo>
                    <a:pt x="251" y="318"/>
                  </a:lnTo>
                  <a:lnTo>
                    <a:pt x="234" y="320"/>
                  </a:lnTo>
                  <a:lnTo>
                    <a:pt x="218" y="322"/>
                  </a:lnTo>
                  <a:lnTo>
                    <a:pt x="218" y="322"/>
                  </a:lnTo>
                  <a:lnTo>
                    <a:pt x="218" y="322"/>
                  </a:lnTo>
                  <a:lnTo>
                    <a:pt x="220" y="325"/>
                  </a:lnTo>
                  <a:lnTo>
                    <a:pt x="192" y="327"/>
                  </a:lnTo>
                  <a:lnTo>
                    <a:pt x="166" y="332"/>
                  </a:lnTo>
                  <a:lnTo>
                    <a:pt x="137" y="336"/>
                  </a:lnTo>
                  <a:lnTo>
                    <a:pt x="109" y="339"/>
                  </a:lnTo>
                  <a:lnTo>
                    <a:pt x="83" y="344"/>
                  </a:lnTo>
                  <a:lnTo>
                    <a:pt x="55" y="346"/>
                  </a:lnTo>
                  <a:lnTo>
                    <a:pt x="29" y="348"/>
                  </a:lnTo>
                  <a:lnTo>
                    <a:pt x="0" y="353"/>
                  </a:lnTo>
                  <a:lnTo>
                    <a:pt x="0" y="351"/>
                  </a:lnTo>
                  <a:lnTo>
                    <a:pt x="5" y="346"/>
                  </a:lnTo>
                  <a:lnTo>
                    <a:pt x="14" y="336"/>
                  </a:lnTo>
                  <a:lnTo>
                    <a:pt x="19" y="325"/>
                  </a:lnTo>
                  <a:lnTo>
                    <a:pt x="17" y="310"/>
                  </a:lnTo>
                  <a:lnTo>
                    <a:pt x="19" y="296"/>
                  </a:lnTo>
                  <a:lnTo>
                    <a:pt x="29" y="284"/>
                  </a:lnTo>
                  <a:lnTo>
                    <a:pt x="31" y="273"/>
                  </a:lnTo>
                  <a:lnTo>
                    <a:pt x="29" y="263"/>
                  </a:lnTo>
                  <a:lnTo>
                    <a:pt x="31" y="254"/>
                  </a:lnTo>
                  <a:lnTo>
                    <a:pt x="43" y="244"/>
                  </a:lnTo>
                  <a:lnTo>
                    <a:pt x="45" y="242"/>
                  </a:lnTo>
                  <a:lnTo>
                    <a:pt x="43" y="239"/>
                  </a:lnTo>
                  <a:lnTo>
                    <a:pt x="43" y="237"/>
                  </a:lnTo>
                  <a:lnTo>
                    <a:pt x="43" y="235"/>
                  </a:lnTo>
                  <a:lnTo>
                    <a:pt x="43" y="235"/>
                  </a:lnTo>
                  <a:lnTo>
                    <a:pt x="45" y="232"/>
                  </a:lnTo>
                  <a:lnTo>
                    <a:pt x="50" y="230"/>
                  </a:lnTo>
                  <a:lnTo>
                    <a:pt x="50" y="228"/>
                  </a:lnTo>
                  <a:lnTo>
                    <a:pt x="50" y="225"/>
                  </a:lnTo>
                  <a:lnTo>
                    <a:pt x="48" y="220"/>
                  </a:lnTo>
                  <a:lnTo>
                    <a:pt x="48" y="218"/>
                  </a:lnTo>
                  <a:lnTo>
                    <a:pt x="48" y="216"/>
                  </a:lnTo>
                  <a:lnTo>
                    <a:pt x="52" y="204"/>
                  </a:lnTo>
                  <a:lnTo>
                    <a:pt x="52" y="197"/>
                  </a:lnTo>
                  <a:lnTo>
                    <a:pt x="48" y="190"/>
                  </a:lnTo>
                  <a:lnTo>
                    <a:pt x="50" y="187"/>
                  </a:lnTo>
                  <a:lnTo>
                    <a:pt x="52" y="185"/>
                  </a:lnTo>
                  <a:lnTo>
                    <a:pt x="55" y="185"/>
                  </a:lnTo>
                  <a:lnTo>
                    <a:pt x="57" y="183"/>
                  </a:lnTo>
                  <a:lnTo>
                    <a:pt x="57" y="180"/>
                  </a:lnTo>
                  <a:lnTo>
                    <a:pt x="52" y="178"/>
                  </a:lnTo>
                  <a:lnTo>
                    <a:pt x="52" y="173"/>
                  </a:lnTo>
                  <a:lnTo>
                    <a:pt x="57" y="171"/>
                  </a:lnTo>
                  <a:lnTo>
                    <a:pt x="59" y="164"/>
                  </a:lnTo>
                  <a:lnTo>
                    <a:pt x="57" y="154"/>
                  </a:lnTo>
                  <a:lnTo>
                    <a:pt x="64" y="152"/>
                  </a:lnTo>
                  <a:lnTo>
                    <a:pt x="64" y="152"/>
                  </a:lnTo>
                  <a:lnTo>
                    <a:pt x="64" y="154"/>
                  </a:lnTo>
                  <a:lnTo>
                    <a:pt x="67" y="152"/>
                  </a:lnTo>
                  <a:lnTo>
                    <a:pt x="67" y="152"/>
                  </a:lnTo>
                  <a:lnTo>
                    <a:pt x="88" y="149"/>
                  </a:lnTo>
                  <a:lnTo>
                    <a:pt x="104" y="147"/>
                  </a:lnTo>
                  <a:lnTo>
                    <a:pt x="121" y="145"/>
                  </a:lnTo>
                  <a:lnTo>
                    <a:pt x="140" y="142"/>
                  </a:lnTo>
                  <a:lnTo>
                    <a:pt x="156" y="140"/>
                  </a:lnTo>
                  <a:lnTo>
                    <a:pt x="175" y="138"/>
                  </a:lnTo>
                  <a:lnTo>
                    <a:pt x="192" y="135"/>
                  </a:lnTo>
                  <a:lnTo>
                    <a:pt x="208" y="133"/>
                  </a:lnTo>
                  <a:lnTo>
                    <a:pt x="208" y="133"/>
                  </a:lnTo>
                  <a:lnTo>
                    <a:pt x="206" y="121"/>
                  </a:lnTo>
                  <a:lnTo>
                    <a:pt x="201" y="109"/>
                  </a:lnTo>
                  <a:lnTo>
                    <a:pt x="201" y="109"/>
                  </a:lnTo>
                  <a:lnTo>
                    <a:pt x="216" y="109"/>
                  </a:lnTo>
                  <a:lnTo>
                    <a:pt x="225" y="109"/>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6" name="Freeform 33">
              <a:extLst>
                <a:ext uri="{FF2B5EF4-FFF2-40B4-BE49-F238E27FC236}">
                  <a16:creationId xmlns:a16="http://schemas.microsoft.com/office/drawing/2014/main" id="{378AF205-2A04-4AD9-93DB-22DF527670C1}"/>
                </a:ext>
              </a:extLst>
            </p:cNvPr>
            <p:cNvSpPr>
              <a:spLocks/>
            </p:cNvSpPr>
            <p:nvPr/>
          </p:nvSpPr>
          <p:spPr bwMode="auto">
            <a:xfrm>
              <a:off x="1871197" y="2601156"/>
              <a:ext cx="882391" cy="1112223"/>
            </a:xfrm>
            <a:custGeom>
              <a:avLst/>
              <a:gdLst/>
              <a:ahLst/>
              <a:cxnLst>
                <a:cxn ang="0">
                  <a:pos x="154" y="10"/>
                </a:cxn>
                <a:cxn ang="0">
                  <a:pos x="190" y="17"/>
                </a:cxn>
                <a:cxn ang="0">
                  <a:pos x="225" y="21"/>
                </a:cxn>
                <a:cxn ang="0">
                  <a:pos x="261" y="26"/>
                </a:cxn>
                <a:cxn ang="0">
                  <a:pos x="294" y="31"/>
                </a:cxn>
                <a:cxn ang="0">
                  <a:pos x="329" y="38"/>
                </a:cxn>
                <a:cxn ang="0">
                  <a:pos x="365" y="43"/>
                </a:cxn>
                <a:cxn ang="0">
                  <a:pos x="379" y="59"/>
                </a:cxn>
                <a:cxn ang="0">
                  <a:pos x="377" y="92"/>
                </a:cxn>
                <a:cxn ang="0">
                  <a:pos x="372" y="123"/>
                </a:cxn>
                <a:cxn ang="0">
                  <a:pos x="367" y="154"/>
                </a:cxn>
                <a:cxn ang="0">
                  <a:pos x="388" y="173"/>
                </a:cxn>
                <a:cxn ang="0">
                  <a:pos x="436" y="180"/>
                </a:cxn>
                <a:cxn ang="0">
                  <a:pos x="485" y="187"/>
                </a:cxn>
                <a:cxn ang="0">
                  <a:pos x="533" y="192"/>
                </a:cxn>
                <a:cxn ang="0">
                  <a:pos x="552" y="225"/>
                </a:cxn>
                <a:cxn ang="0">
                  <a:pos x="547" y="289"/>
                </a:cxn>
                <a:cxn ang="0">
                  <a:pos x="540" y="353"/>
                </a:cxn>
                <a:cxn ang="0">
                  <a:pos x="533" y="417"/>
                </a:cxn>
                <a:cxn ang="0">
                  <a:pos x="526" y="478"/>
                </a:cxn>
                <a:cxn ang="0">
                  <a:pos x="521" y="542"/>
                </a:cxn>
                <a:cxn ang="0">
                  <a:pos x="514" y="606"/>
                </a:cxn>
                <a:cxn ang="0">
                  <a:pos x="507" y="670"/>
                </a:cxn>
                <a:cxn ang="0">
                  <a:pos x="471" y="698"/>
                </a:cxn>
                <a:cxn ang="0">
                  <a:pos x="410" y="689"/>
                </a:cxn>
                <a:cxn ang="0">
                  <a:pos x="346" y="682"/>
                </a:cxn>
                <a:cxn ang="0">
                  <a:pos x="284" y="675"/>
                </a:cxn>
                <a:cxn ang="0">
                  <a:pos x="220" y="665"/>
                </a:cxn>
                <a:cxn ang="0">
                  <a:pos x="159" y="656"/>
                </a:cxn>
                <a:cxn ang="0">
                  <a:pos x="95" y="646"/>
                </a:cxn>
                <a:cxn ang="0">
                  <a:pos x="34" y="637"/>
                </a:cxn>
                <a:cxn ang="0">
                  <a:pos x="5" y="611"/>
                </a:cxn>
                <a:cxn ang="0">
                  <a:pos x="10" y="571"/>
                </a:cxn>
                <a:cxn ang="0">
                  <a:pos x="17" y="533"/>
                </a:cxn>
                <a:cxn ang="0">
                  <a:pos x="24" y="492"/>
                </a:cxn>
                <a:cxn ang="0">
                  <a:pos x="29" y="455"/>
                </a:cxn>
                <a:cxn ang="0">
                  <a:pos x="36" y="414"/>
                </a:cxn>
                <a:cxn ang="0">
                  <a:pos x="41" y="374"/>
                </a:cxn>
                <a:cxn ang="0">
                  <a:pos x="48" y="336"/>
                </a:cxn>
                <a:cxn ang="0">
                  <a:pos x="55" y="296"/>
                </a:cxn>
                <a:cxn ang="0">
                  <a:pos x="62" y="256"/>
                </a:cxn>
                <a:cxn ang="0">
                  <a:pos x="67" y="218"/>
                </a:cxn>
                <a:cxn ang="0">
                  <a:pos x="74" y="178"/>
                </a:cxn>
                <a:cxn ang="0">
                  <a:pos x="81" y="140"/>
                </a:cxn>
                <a:cxn ang="0">
                  <a:pos x="86" y="100"/>
                </a:cxn>
                <a:cxn ang="0">
                  <a:pos x="93" y="59"/>
                </a:cxn>
                <a:cxn ang="0">
                  <a:pos x="100" y="21"/>
                </a:cxn>
                <a:cxn ang="0">
                  <a:pos x="121" y="5"/>
                </a:cxn>
              </a:cxnLst>
              <a:rect l="0" t="0" r="r" b="b"/>
              <a:pathLst>
                <a:path w="556" h="701">
                  <a:moveTo>
                    <a:pt x="138" y="7"/>
                  </a:moveTo>
                  <a:lnTo>
                    <a:pt x="154" y="10"/>
                  </a:lnTo>
                  <a:lnTo>
                    <a:pt x="173" y="12"/>
                  </a:lnTo>
                  <a:lnTo>
                    <a:pt x="190" y="17"/>
                  </a:lnTo>
                  <a:lnTo>
                    <a:pt x="206" y="19"/>
                  </a:lnTo>
                  <a:lnTo>
                    <a:pt x="225" y="21"/>
                  </a:lnTo>
                  <a:lnTo>
                    <a:pt x="242" y="24"/>
                  </a:lnTo>
                  <a:lnTo>
                    <a:pt x="261" y="26"/>
                  </a:lnTo>
                  <a:lnTo>
                    <a:pt x="277" y="28"/>
                  </a:lnTo>
                  <a:lnTo>
                    <a:pt x="294" y="31"/>
                  </a:lnTo>
                  <a:lnTo>
                    <a:pt x="313" y="36"/>
                  </a:lnTo>
                  <a:lnTo>
                    <a:pt x="329" y="38"/>
                  </a:lnTo>
                  <a:lnTo>
                    <a:pt x="346" y="40"/>
                  </a:lnTo>
                  <a:lnTo>
                    <a:pt x="365" y="43"/>
                  </a:lnTo>
                  <a:lnTo>
                    <a:pt x="381" y="45"/>
                  </a:lnTo>
                  <a:lnTo>
                    <a:pt x="379" y="59"/>
                  </a:lnTo>
                  <a:lnTo>
                    <a:pt x="377" y="76"/>
                  </a:lnTo>
                  <a:lnTo>
                    <a:pt x="377" y="92"/>
                  </a:lnTo>
                  <a:lnTo>
                    <a:pt x="374" y="107"/>
                  </a:lnTo>
                  <a:lnTo>
                    <a:pt x="372" y="123"/>
                  </a:lnTo>
                  <a:lnTo>
                    <a:pt x="369" y="140"/>
                  </a:lnTo>
                  <a:lnTo>
                    <a:pt x="367" y="154"/>
                  </a:lnTo>
                  <a:lnTo>
                    <a:pt x="365" y="171"/>
                  </a:lnTo>
                  <a:lnTo>
                    <a:pt x="388" y="173"/>
                  </a:lnTo>
                  <a:lnTo>
                    <a:pt x="412" y="178"/>
                  </a:lnTo>
                  <a:lnTo>
                    <a:pt x="436" y="180"/>
                  </a:lnTo>
                  <a:lnTo>
                    <a:pt x="462" y="182"/>
                  </a:lnTo>
                  <a:lnTo>
                    <a:pt x="485" y="187"/>
                  </a:lnTo>
                  <a:lnTo>
                    <a:pt x="509" y="189"/>
                  </a:lnTo>
                  <a:lnTo>
                    <a:pt x="533" y="192"/>
                  </a:lnTo>
                  <a:lnTo>
                    <a:pt x="556" y="194"/>
                  </a:lnTo>
                  <a:lnTo>
                    <a:pt x="552" y="225"/>
                  </a:lnTo>
                  <a:lnTo>
                    <a:pt x="549" y="258"/>
                  </a:lnTo>
                  <a:lnTo>
                    <a:pt x="547" y="289"/>
                  </a:lnTo>
                  <a:lnTo>
                    <a:pt x="542" y="322"/>
                  </a:lnTo>
                  <a:lnTo>
                    <a:pt x="540" y="353"/>
                  </a:lnTo>
                  <a:lnTo>
                    <a:pt x="535" y="384"/>
                  </a:lnTo>
                  <a:lnTo>
                    <a:pt x="533" y="417"/>
                  </a:lnTo>
                  <a:lnTo>
                    <a:pt x="530" y="448"/>
                  </a:lnTo>
                  <a:lnTo>
                    <a:pt x="526" y="478"/>
                  </a:lnTo>
                  <a:lnTo>
                    <a:pt x="523" y="511"/>
                  </a:lnTo>
                  <a:lnTo>
                    <a:pt x="521" y="542"/>
                  </a:lnTo>
                  <a:lnTo>
                    <a:pt x="516" y="575"/>
                  </a:lnTo>
                  <a:lnTo>
                    <a:pt x="514" y="606"/>
                  </a:lnTo>
                  <a:lnTo>
                    <a:pt x="509" y="637"/>
                  </a:lnTo>
                  <a:lnTo>
                    <a:pt x="507" y="670"/>
                  </a:lnTo>
                  <a:lnTo>
                    <a:pt x="504" y="701"/>
                  </a:lnTo>
                  <a:lnTo>
                    <a:pt x="471" y="698"/>
                  </a:lnTo>
                  <a:lnTo>
                    <a:pt x="440" y="694"/>
                  </a:lnTo>
                  <a:lnTo>
                    <a:pt x="410" y="689"/>
                  </a:lnTo>
                  <a:lnTo>
                    <a:pt x="377" y="687"/>
                  </a:lnTo>
                  <a:lnTo>
                    <a:pt x="346" y="682"/>
                  </a:lnTo>
                  <a:lnTo>
                    <a:pt x="315" y="677"/>
                  </a:lnTo>
                  <a:lnTo>
                    <a:pt x="284" y="675"/>
                  </a:lnTo>
                  <a:lnTo>
                    <a:pt x="251" y="670"/>
                  </a:lnTo>
                  <a:lnTo>
                    <a:pt x="220" y="665"/>
                  </a:lnTo>
                  <a:lnTo>
                    <a:pt x="190" y="661"/>
                  </a:lnTo>
                  <a:lnTo>
                    <a:pt x="159" y="656"/>
                  </a:lnTo>
                  <a:lnTo>
                    <a:pt x="126" y="651"/>
                  </a:lnTo>
                  <a:lnTo>
                    <a:pt x="95" y="646"/>
                  </a:lnTo>
                  <a:lnTo>
                    <a:pt x="64" y="642"/>
                  </a:lnTo>
                  <a:lnTo>
                    <a:pt x="34" y="637"/>
                  </a:lnTo>
                  <a:lnTo>
                    <a:pt x="0" y="630"/>
                  </a:lnTo>
                  <a:lnTo>
                    <a:pt x="5" y="611"/>
                  </a:lnTo>
                  <a:lnTo>
                    <a:pt x="8" y="592"/>
                  </a:lnTo>
                  <a:lnTo>
                    <a:pt x="10" y="571"/>
                  </a:lnTo>
                  <a:lnTo>
                    <a:pt x="15" y="552"/>
                  </a:lnTo>
                  <a:lnTo>
                    <a:pt x="17" y="533"/>
                  </a:lnTo>
                  <a:lnTo>
                    <a:pt x="19" y="511"/>
                  </a:lnTo>
                  <a:lnTo>
                    <a:pt x="24" y="492"/>
                  </a:lnTo>
                  <a:lnTo>
                    <a:pt x="27" y="474"/>
                  </a:lnTo>
                  <a:lnTo>
                    <a:pt x="29" y="455"/>
                  </a:lnTo>
                  <a:lnTo>
                    <a:pt x="31" y="433"/>
                  </a:lnTo>
                  <a:lnTo>
                    <a:pt x="36" y="414"/>
                  </a:lnTo>
                  <a:lnTo>
                    <a:pt x="38" y="395"/>
                  </a:lnTo>
                  <a:lnTo>
                    <a:pt x="41" y="374"/>
                  </a:lnTo>
                  <a:lnTo>
                    <a:pt x="45" y="355"/>
                  </a:lnTo>
                  <a:lnTo>
                    <a:pt x="48" y="336"/>
                  </a:lnTo>
                  <a:lnTo>
                    <a:pt x="50" y="315"/>
                  </a:lnTo>
                  <a:lnTo>
                    <a:pt x="55" y="296"/>
                  </a:lnTo>
                  <a:lnTo>
                    <a:pt x="57" y="277"/>
                  </a:lnTo>
                  <a:lnTo>
                    <a:pt x="62" y="256"/>
                  </a:lnTo>
                  <a:lnTo>
                    <a:pt x="64" y="237"/>
                  </a:lnTo>
                  <a:lnTo>
                    <a:pt x="67" y="218"/>
                  </a:lnTo>
                  <a:lnTo>
                    <a:pt x="71" y="199"/>
                  </a:lnTo>
                  <a:lnTo>
                    <a:pt x="74" y="178"/>
                  </a:lnTo>
                  <a:lnTo>
                    <a:pt x="76" y="159"/>
                  </a:lnTo>
                  <a:lnTo>
                    <a:pt x="81" y="140"/>
                  </a:lnTo>
                  <a:lnTo>
                    <a:pt x="83" y="118"/>
                  </a:lnTo>
                  <a:lnTo>
                    <a:pt x="86" y="100"/>
                  </a:lnTo>
                  <a:lnTo>
                    <a:pt x="90" y="81"/>
                  </a:lnTo>
                  <a:lnTo>
                    <a:pt x="93" y="59"/>
                  </a:lnTo>
                  <a:lnTo>
                    <a:pt x="97" y="40"/>
                  </a:lnTo>
                  <a:lnTo>
                    <a:pt x="100" y="21"/>
                  </a:lnTo>
                  <a:lnTo>
                    <a:pt x="102" y="0"/>
                  </a:lnTo>
                  <a:lnTo>
                    <a:pt x="121" y="5"/>
                  </a:lnTo>
                  <a:lnTo>
                    <a:pt x="138" y="7"/>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7" name="Freeform 34">
              <a:extLst>
                <a:ext uri="{FF2B5EF4-FFF2-40B4-BE49-F238E27FC236}">
                  <a16:creationId xmlns:a16="http://schemas.microsoft.com/office/drawing/2014/main" id="{4AE0647D-2C28-4A07-8567-004045D980F8}"/>
                </a:ext>
              </a:extLst>
            </p:cNvPr>
            <p:cNvSpPr>
              <a:spLocks/>
            </p:cNvSpPr>
            <p:nvPr/>
          </p:nvSpPr>
          <p:spPr bwMode="auto">
            <a:xfrm>
              <a:off x="7849545" y="1462452"/>
              <a:ext cx="266576" cy="523010"/>
            </a:xfrm>
            <a:custGeom>
              <a:avLst/>
              <a:gdLst/>
              <a:ahLst/>
              <a:cxnLst>
                <a:cxn ang="0">
                  <a:pos x="142" y="194"/>
                </a:cxn>
                <a:cxn ang="0">
                  <a:pos x="142" y="208"/>
                </a:cxn>
                <a:cxn ang="0">
                  <a:pos x="151" y="246"/>
                </a:cxn>
                <a:cxn ang="0">
                  <a:pos x="156" y="277"/>
                </a:cxn>
                <a:cxn ang="0">
                  <a:pos x="156" y="291"/>
                </a:cxn>
                <a:cxn ang="0">
                  <a:pos x="158" y="298"/>
                </a:cxn>
                <a:cxn ang="0">
                  <a:pos x="168" y="308"/>
                </a:cxn>
                <a:cxn ang="0">
                  <a:pos x="151" y="312"/>
                </a:cxn>
                <a:cxn ang="0">
                  <a:pos x="135" y="319"/>
                </a:cxn>
                <a:cxn ang="0">
                  <a:pos x="118" y="324"/>
                </a:cxn>
                <a:cxn ang="0">
                  <a:pos x="99" y="329"/>
                </a:cxn>
                <a:cxn ang="0">
                  <a:pos x="95" y="315"/>
                </a:cxn>
                <a:cxn ang="0">
                  <a:pos x="87" y="296"/>
                </a:cxn>
                <a:cxn ang="0">
                  <a:pos x="78" y="267"/>
                </a:cxn>
                <a:cxn ang="0">
                  <a:pos x="71" y="246"/>
                </a:cxn>
                <a:cxn ang="0">
                  <a:pos x="59" y="225"/>
                </a:cxn>
                <a:cxn ang="0">
                  <a:pos x="57" y="225"/>
                </a:cxn>
                <a:cxn ang="0">
                  <a:pos x="52" y="232"/>
                </a:cxn>
                <a:cxn ang="0">
                  <a:pos x="50" y="227"/>
                </a:cxn>
                <a:cxn ang="0">
                  <a:pos x="47" y="203"/>
                </a:cxn>
                <a:cxn ang="0">
                  <a:pos x="33" y="177"/>
                </a:cxn>
                <a:cxn ang="0">
                  <a:pos x="31" y="165"/>
                </a:cxn>
                <a:cxn ang="0">
                  <a:pos x="33" y="149"/>
                </a:cxn>
                <a:cxn ang="0">
                  <a:pos x="28" y="135"/>
                </a:cxn>
                <a:cxn ang="0">
                  <a:pos x="14" y="106"/>
                </a:cxn>
                <a:cxn ang="0">
                  <a:pos x="5" y="76"/>
                </a:cxn>
                <a:cxn ang="0">
                  <a:pos x="0" y="57"/>
                </a:cxn>
                <a:cxn ang="0">
                  <a:pos x="47" y="40"/>
                </a:cxn>
                <a:cxn ang="0">
                  <a:pos x="118" y="14"/>
                </a:cxn>
                <a:cxn ang="0">
                  <a:pos x="151" y="4"/>
                </a:cxn>
                <a:cxn ang="0">
                  <a:pos x="154" y="33"/>
                </a:cxn>
                <a:cxn ang="0">
                  <a:pos x="165" y="52"/>
                </a:cxn>
                <a:cxn ang="0">
                  <a:pos x="165" y="57"/>
                </a:cxn>
                <a:cxn ang="0">
                  <a:pos x="165" y="68"/>
                </a:cxn>
                <a:cxn ang="0">
                  <a:pos x="154" y="87"/>
                </a:cxn>
                <a:cxn ang="0">
                  <a:pos x="142" y="99"/>
                </a:cxn>
                <a:cxn ang="0">
                  <a:pos x="144" y="125"/>
                </a:cxn>
                <a:cxn ang="0">
                  <a:pos x="147" y="147"/>
                </a:cxn>
                <a:cxn ang="0">
                  <a:pos x="147" y="170"/>
                </a:cxn>
              </a:cxnLst>
              <a:rect l="0" t="0" r="r" b="b"/>
              <a:pathLst>
                <a:path w="168" h="329">
                  <a:moveTo>
                    <a:pt x="142" y="182"/>
                  </a:moveTo>
                  <a:lnTo>
                    <a:pt x="142" y="194"/>
                  </a:lnTo>
                  <a:lnTo>
                    <a:pt x="142" y="201"/>
                  </a:lnTo>
                  <a:lnTo>
                    <a:pt x="142" y="208"/>
                  </a:lnTo>
                  <a:lnTo>
                    <a:pt x="149" y="232"/>
                  </a:lnTo>
                  <a:lnTo>
                    <a:pt x="151" y="246"/>
                  </a:lnTo>
                  <a:lnTo>
                    <a:pt x="156" y="270"/>
                  </a:lnTo>
                  <a:lnTo>
                    <a:pt x="156" y="277"/>
                  </a:lnTo>
                  <a:lnTo>
                    <a:pt x="154" y="281"/>
                  </a:lnTo>
                  <a:lnTo>
                    <a:pt x="156" y="291"/>
                  </a:lnTo>
                  <a:lnTo>
                    <a:pt x="156" y="296"/>
                  </a:lnTo>
                  <a:lnTo>
                    <a:pt x="158" y="298"/>
                  </a:lnTo>
                  <a:lnTo>
                    <a:pt x="165" y="303"/>
                  </a:lnTo>
                  <a:lnTo>
                    <a:pt x="168" y="308"/>
                  </a:lnTo>
                  <a:lnTo>
                    <a:pt x="161" y="310"/>
                  </a:lnTo>
                  <a:lnTo>
                    <a:pt x="151" y="312"/>
                  </a:lnTo>
                  <a:lnTo>
                    <a:pt x="144" y="315"/>
                  </a:lnTo>
                  <a:lnTo>
                    <a:pt x="135" y="319"/>
                  </a:lnTo>
                  <a:lnTo>
                    <a:pt x="125" y="322"/>
                  </a:lnTo>
                  <a:lnTo>
                    <a:pt x="118" y="324"/>
                  </a:lnTo>
                  <a:lnTo>
                    <a:pt x="109" y="326"/>
                  </a:lnTo>
                  <a:lnTo>
                    <a:pt x="99" y="329"/>
                  </a:lnTo>
                  <a:lnTo>
                    <a:pt x="95" y="322"/>
                  </a:lnTo>
                  <a:lnTo>
                    <a:pt x="95" y="315"/>
                  </a:lnTo>
                  <a:lnTo>
                    <a:pt x="92" y="308"/>
                  </a:lnTo>
                  <a:lnTo>
                    <a:pt x="87" y="296"/>
                  </a:lnTo>
                  <a:lnTo>
                    <a:pt x="85" y="284"/>
                  </a:lnTo>
                  <a:lnTo>
                    <a:pt x="78" y="267"/>
                  </a:lnTo>
                  <a:lnTo>
                    <a:pt x="76" y="255"/>
                  </a:lnTo>
                  <a:lnTo>
                    <a:pt x="71" y="246"/>
                  </a:lnTo>
                  <a:lnTo>
                    <a:pt x="69" y="232"/>
                  </a:lnTo>
                  <a:lnTo>
                    <a:pt x="59" y="225"/>
                  </a:lnTo>
                  <a:lnTo>
                    <a:pt x="57" y="225"/>
                  </a:lnTo>
                  <a:lnTo>
                    <a:pt x="57" y="225"/>
                  </a:lnTo>
                  <a:lnTo>
                    <a:pt x="54" y="232"/>
                  </a:lnTo>
                  <a:lnTo>
                    <a:pt x="52" y="232"/>
                  </a:lnTo>
                  <a:lnTo>
                    <a:pt x="52" y="232"/>
                  </a:lnTo>
                  <a:lnTo>
                    <a:pt x="50" y="227"/>
                  </a:lnTo>
                  <a:lnTo>
                    <a:pt x="47" y="210"/>
                  </a:lnTo>
                  <a:lnTo>
                    <a:pt x="47" y="203"/>
                  </a:lnTo>
                  <a:lnTo>
                    <a:pt x="42" y="196"/>
                  </a:lnTo>
                  <a:lnTo>
                    <a:pt x="33" y="177"/>
                  </a:lnTo>
                  <a:lnTo>
                    <a:pt x="31" y="173"/>
                  </a:lnTo>
                  <a:lnTo>
                    <a:pt x="31" y="165"/>
                  </a:lnTo>
                  <a:lnTo>
                    <a:pt x="31" y="158"/>
                  </a:lnTo>
                  <a:lnTo>
                    <a:pt x="33" y="149"/>
                  </a:lnTo>
                  <a:lnTo>
                    <a:pt x="33" y="147"/>
                  </a:lnTo>
                  <a:lnTo>
                    <a:pt x="28" y="135"/>
                  </a:lnTo>
                  <a:lnTo>
                    <a:pt x="26" y="123"/>
                  </a:lnTo>
                  <a:lnTo>
                    <a:pt x="14" y="106"/>
                  </a:lnTo>
                  <a:lnTo>
                    <a:pt x="9" y="85"/>
                  </a:lnTo>
                  <a:lnTo>
                    <a:pt x="5" y="76"/>
                  </a:lnTo>
                  <a:lnTo>
                    <a:pt x="2" y="64"/>
                  </a:lnTo>
                  <a:lnTo>
                    <a:pt x="0" y="57"/>
                  </a:lnTo>
                  <a:lnTo>
                    <a:pt x="14" y="52"/>
                  </a:lnTo>
                  <a:lnTo>
                    <a:pt x="47" y="40"/>
                  </a:lnTo>
                  <a:lnTo>
                    <a:pt x="83" y="26"/>
                  </a:lnTo>
                  <a:lnTo>
                    <a:pt x="118" y="14"/>
                  </a:lnTo>
                  <a:lnTo>
                    <a:pt x="151" y="0"/>
                  </a:lnTo>
                  <a:lnTo>
                    <a:pt x="151" y="4"/>
                  </a:lnTo>
                  <a:lnTo>
                    <a:pt x="156" y="12"/>
                  </a:lnTo>
                  <a:lnTo>
                    <a:pt x="154" y="33"/>
                  </a:lnTo>
                  <a:lnTo>
                    <a:pt x="156" y="38"/>
                  </a:lnTo>
                  <a:lnTo>
                    <a:pt x="165" y="52"/>
                  </a:lnTo>
                  <a:lnTo>
                    <a:pt x="165" y="54"/>
                  </a:lnTo>
                  <a:lnTo>
                    <a:pt x="165" y="57"/>
                  </a:lnTo>
                  <a:lnTo>
                    <a:pt x="165" y="64"/>
                  </a:lnTo>
                  <a:lnTo>
                    <a:pt x="165" y="68"/>
                  </a:lnTo>
                  <a:lnTo>
                    <a:pt x="163" y="73"/>
                  </a:lnTo>
                  <a:lnTo>
                    <a:pt x="154" y="87"/>
                  </a:lnTo>
                  <a:lnTo>
                    <a:pt x="151" y="92"/>
                  </a:lnTo>
                  <a:lnTo>
                    <a:pt x="142" y="99"/>
                  </a:lnTo>
                  <a:lnTo>
                    <a:pt x="139" y="102"/>
                  </a:lnTo>
                  <a:lnTo>
                    <a:pt x="144" y="125"/>
                  </a:lnTo>
                  <a:lnTo>
                    <a:pt x="147" y="139"/>
                  </a:lnTo>
                  <a:lnTo>
                    <a:pt x="147" y="147"/>
                  </a:lnTo>
                  <a:lnTo>
                    <a:pt x="147" y="158"/>
                  </a:lnTo>
                  <a:lnTo>
                    <a:pt x="147" y="170"/>
                  </a:lnTo>
                  <a:lnTo>
                    <a:pt x="142" y="18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8" name="Freeform 35">
              <a:extLst>
                <a:ext uri="{FF2B5EF4-FFF2-40B4-BE49-F238E27FC236}">
                  <a16:creationId xmlns:a16="http://schemas.microsoft.com/office/drawing/2014/main" id="{5035B942-17E8-41F1-A53B-42A7EB37192D}"/>
                </a:ext>
              </a:extLst>
            </p:cNvPr>
            <p:cNvSpPr>
              <a:spLocks/>
            </p:cNvSpPr>
            <p:nvPr/>
          </p:nvSpPr>
          <p:spPr bwMode="auto">
            <a:xfrm>
              <a:off x="6857632" y="2704876"/>
              <a:ext cx="702606" cy="719414"/>
            </a:xfrm>
            <a:custGeom>
              <a:avLst/>
              <a:gdLst/>
              <a:ahLst/>
              <a:cxnLst>
                <a:cxn ang="0">
                  <a:pos x="180" y="112"/>
                </a:cxn>
                <a:cxn ang="0">
                  <a:pos x="218" y="102"/>
                </a:cxn>
                <a:cxn ang="0">
                  <a:pos x="254" y="93"/>
                </a:cxn>
                <a:cxn ang="0">
                  <a:pos x="272" y="121"/>
                </a:cxn>
                <a:cxn ang="0">
                  <a:pos x="291" y="142"/>
                </a:cxn>
                <a:cxn ang="0">
                  <a:pos x="315" y="109"/>
                </a:cxn>
                <a:cxn ang="0">
                  <a:pos x="334" y="88"/>
                </a:cxn>
                <a:cxn ang="0">
                  <a:pos x="339" y="86"/>
                </a:cxn>
                <a:cxn ang="0">
                  <a:pos x="346" y="93"/>
                </a:cxn>
                <a:cxn ang="0">
                  <a:pos x="365" y="90"/>
                </a:cxn>
                <a:cxn ang="0">
                  <a:pos x="369" y="76"/>
                </a:cxn>
                <a:cxn ang="0">
                  <a:pos x="398" y="62"/>
                </a:cxn>
                <a:cxn ang="0">
                  <a:pos x="419" y="64"/>
                </a:cxn>
                <a:cxn ang="0">
                  <a:pos x="424" y="71"/>
                </a:cxn>
                <a:cxn ang="0">
                  <a:pos x="433" y="81"/>
                </a:cxn>
                <a:cxn ang="0">
                  <a:pos x="438" y="86"/>
                </a:cxn>
                <a:cxn ang="0">
                  <a:pos x="440" y="109"/>
                </a:cxn>
                <a:cxn ang="0">
                  <a:pos x="407" y="107"/>
                </a:cxn>
                <a:cxn ang="0">
                  <a:pos x="381" y="102"/>
                </a:cxn>
                <a:cxn ang="0">
                  <a:pos x="381" y="135"/>
                </a:cxn>
                <a:cxn ang="0">
                  <a:pos x="362" y="171"/>
                </a:cxn>
                <a:cxn ang="0">
                  <a:pos x="351" y="187"/>
                </a:cxn>
                <a:cxn ang="0">
                  <a:pos x="334" y="202"/>
                </a:cxn>
                <a:cxn ang="0">
                  <a:pos x="327" y="232"/>
                </a:cxn>
                <a:cxn ang="0">
                  <a:pos x="310" y="247"/>
                </a:cxn>
                <a:cxn ang="0">
                  <a:pos x="294" y="237"/>
                </a:cxn>
                <a:cxn ang="0">
                  <a:pos x="282" y="242"/>
                </a:cxn>
                <a:cxn ang="0">
                  <a:pos x="277" y="280"/>
                </a:cxn>
                <a:cxn ang="0">
                  <a:pos x="254" y="344"/>
                </a:cxn>
                <a:cxn ang="0">
                  <a:pos x="251" y="367"/>
                </a:cxn>
                <a:cxn ang="0">
                  <a:pos x="249" y="386"/>
                </a:cxn>
                <a:cxn ang="0">
                  <a:pos x="232" y="396"/>
                </a:cxn>
                <a:cxn ang="0">
                  <a:pos x="209" y="410"/>
                </a:cxn>
                <a:cxn ang="0">
                  <a:pos x="199" y="410"/>
                </a:cxn>
                <a:cxn ang="0">
                  <a:pos x="197" y="424"/>
                </a:cxn>
                <a:cxn ang="0">
                  <a:pos x="171" y="436"/>
                </a:cxn>
                <a:cxn ang="0">
                  <a:pos x="147" y="441"/>
                </a:cxn>
                <a:cxn ang="0">
                  <a:pos x="133" y="453"/>
                </a:cxn>
                <a:cxn ang="0">
                  <a:pos x="107" y="448"/>
                </a:cxn>
                <a:cxn ang="0">
                  <a:pos x="93" y="434"/>
                </a:cxn>
                <a:cxn ang="0">
                  <a:pos x="88" y="419"/>
                </a:cxn>
                <a:cxn ang="0">
                  <a:pos x="38" y="393"/>
                </a:cxn>
                <a:cxn ang="0">
                  <a:pos x="24" y="374"/>
                </a:cxn>
                <a:cxn ang="0">
                  <a:pos x="8" y="353"/>
                </a:cxn>
                <a:cxn ang="0">
                  <a:pos x="3" y="322"/>
                </a:cxn>
                <a:cxn ang="0">
                  <a:pos x="24" y="318"/>
                </a:cxn>
                <a:cxn ang="0">
                  <a:pos x="31" y="294"/>
                </a:cxn>
                <a:cxn ang="0">
                  <a:pos x="36" y="277"/>
                </a:cxn>
                <a:cxn ang="0">
                  <a:pos x="41" y="244"/>
                </a:cxn>
                <a:cxn ang="0">
                  <a:pos x="55" y="242"/>
                </a:cxn>
                <a:cxn ang="0">
                  <a:pos x="60" y="249"/>
                </a:cxn>
                <a:cxn ang="0">
                  <a:pos x="67" y="239"/>
                </a:cxn>
                <a:cxn ang="0">
                  <a:pos x="64" y="228"/>
                </a:cxn>
                <a:cxn ang="0">
                  <a:pos x="67" y="213"/>
                </a:cxn>
                <a:cxn ang="0">
                  <a:pos x="76" y="194"/>
                </a:cxn>
                <a:cxn ang="0">
                  <a:pos x="90" y="176"/>
                </a:cxn>
                <a:cxn ang="0">
                  <a:pos x="107" y="173"/>
                </a:cxn>
                <a:cxn ang="0">
                  <a:pos x="135" y="131"/>
                </a:cxn>
                <a:cxn ang="0">
                  <a:pos x="140" y="60"/>
                </a:cxn>
                <a:cxn ang="0">
                  <a:pos x="135" y="19"/>
                </a:cxn>
                <a:cxn ang="0">
                  <a:pos x="142" y="0"/>
                </a:cxn>
                <a:cxn ang="0">
                  <a:pos x="152" y="43"/>
                </a:cxn>
                <a:cxn ang="0">
                  <a:pos x="161" y="86"/>
                </a:cxn>
              </a:cxnLst>
              <a:rect l="0" t="0" r="r" b="b"/>
              <a:pathLst>
                <a:path w="443" h="453">
                  <a:moveTo>
                    <a:pt x="164" y="100"/>
                  </a:moveTo>
                  <a:lnTo>
                    <a:pt x="168" y="114"/>
                  </a:lnTo>
                  <a:lnTo>
                    <a:pt x="180" y="112"/>
                  </a:lnTo>
                  <a:lnTo>
                    <a:pt x="192" y="109"/>
                  </a:lnTo>
                  <a:lnTo>
                    <a:pt x="204" y="107"/>
                  </a:lnTo>
                  <a:lnTo>
                    <a:pt x="218" y="102"/>
                  </a:lnTo>
                  <a:lnTo>
                    <a:pt x="230" y="100"/>
                  </a:lnTo>
                  <a:lnTo>
                    <a:pt x="242" y="97"/>
                  </a:lnTo>
                  <a:lnTo>
                    <a:pt x="254" y="93"/>
                  </a:lnTo>
                  <a:lnTo>
                    <a:pt x="265" y="90"/>
                  </a:lnTo>
                  <a:lnTo>
                    <a:pt x="270" y="107"/>
                  </a:lnTo>
                  <a:lnTo>
                    <a:pt x="272" y="121"/>
                  </a:lnTo>
                  <a:lnTo>
                    <a:pt x="277" y="138"/>
                  </a:lnTo>
                  <a:lnTo>
                    <a:pt x="280" y="154"/>
                  </a:lnTo>
                  <a:lnTo>
                    <a:pt x="291" y="142"/>
                  </a:lnTo>
                  <a:lnTo>
                    <a:pt x="296" y="138"/>
                  </a:lnTo>
                  <a:lnTo>
                    <a:pt x="310" y="112"/>
                  </a:lnTo>
                  <a:lnTo>
                    <a:pt x="315" y="109"/>
                  </a:lnTo>
                  <a:lnTo>
                    <a:pt x="322" y="112"/>
                  </a:lnTo>
                  <a:lnTo>
                    <a:pt x="334" y="93"/>
                  </a:lnTo>
                  <a:lnTo>
                    <a:pt x="334" y="88"/>
                  </a:lnTo>
                  <a:lnTo>
                    <a:pt x="334" y="86"/>
                  </a:lnTo>
                  <a:lnTo>
                    <a:pt x="336" y="86"/>
                  </a:lnTo>
                  <a:lnTo>
                    <a:pt x="339" y="86"/>
                  </a:lnTo>
                  <a:lnTo>
                    <a:pt x="339" y="88"/>
                  </a:lnTo>
                  <a:lnTo>
                    <a:pt x="339" y="90"/>
                  </a:lnTo>
                  <a:lnTo>
                    <a:pt x="346" y="93"/>
                  </a:lnTo>
                  <a:lnTo>
                    <a:pt x="355" y="93"/>
                  </a:lnTo>
                  <a:lnTo>
                    <a:pt x="358" y="93"/>
                  </a:lnTo>
                  <a:lnTo>
                    <a:pt x="365" y="90"/>
                  </a:lnTo>
                  <a:lnTo>
                    <a:pt x="367" y="86"/>
                  </a:lnTo>
                  <a:lnTo>
                    <a:pt x="367" y="81"/>
                  </a:lnTo>
                  <a:lnTo>
                    <a:pt x="369" y="76"/>
                  </a:lnTo>
                  <a:lnTo>
                    <a:pt x="377" y="71"/>
                  </a:lnTo>
                  <a:lnTo>
                    <a:pt x="388" y="62"/>
                  </a:lnTo>
                  <a:lnTo>
                    <a:pt x="398" y="62"/>
                  </a:lnTo>
                  <a:lnTo>
                    <a:pt x="405" y="64"/>
                  </a:lnTo>
                  <a:lnTo>
                    <a:pt x="412" y="67"/>
                  </a:lnTo>
                  <a:lnTo>
                    <a:pt x="419" y="64"/>
                  </a:lnTo>
                  <a:lnTo>
                    <a:pt x="422" y="64"/>
                  </a:lnTo>
                  <a:lnTo>
                    <a:pt x="422" y="69"/>
                  </a:lnTo>
                  <a:lnTo>
                    <a:pt x="424" y="71"/>
                  </a:lnTo>
                  <a:lnTo>
                    <a:pt x="431" y="74"/>
                  </a:lnTo>
                  <a:lnTo>
                    <a:pt x="433" y="76"/>
                  </a:lnTo>
                  <a:lnTo>
                    <a:pt x="433" y="81"/>
                  </a:lnTo>
                  <a:lnTo>
                    <a:pt x="433" y="83"/>
                  </a:lnTo>
                  <a:lnTo>
                    <a:pt x="436" y="83"/>
                  </a:lnTo>
                  <a:lnTo>
                    <a:pt x="438" y="86"/>
                  </a:lnTo>
                  <a:lnTo>
                    <a:pt x="440" y="93"/>
                  </a:lnTo>
                  <a:lnTo>
                    <a:pt x="443" y="93"/>
                  </a:lnTo>
                  <a:lnTo>
                    <a:pt x="440" y="109"/>
                  </a:lnTo>
                  <a:lnTo>
                    <a:pt x="438" y="121"/>
                  </a:lnTo>
                  <a:lnTo>
                    <a:pt x="426" y="114"/>
                  </a:lnTo>
                  <a:lnTo>
                    <a:pt x="407" y="107"/>
                  </a:lnTo>
                  <a:lnTo>
                    <a:pt x="398" y="102"/>
                  </a:lnTo>
                  <a:lnTo>
                    <a:pt x="384" y="95"/>
                  </a:lnTo>
                  <a:lnTo>
                    <a:pt x="381" y="102"/>
                  </a:lnTo>
                  <a:lnTo>
                    <a:pt x="384" y="112"/>
                  </a:lnTo>
                  <a:lnTo>
                    <a:pt x="381" y="121"/>
                  </a:lnTo>
                  <a:lnTo>
                    <a:pt x="381" y="135"/>
                  </a:lnTo>
                  <a:lnTo>
                    <a:pt x="372" y="159"/>
                  </a:lnTo>
                  <a:lnTo>
                    <a:pt x="365" y="171"/>
                  </a:lnTo>
                  <a:lnTo>
                    <a:pt x="362" y="171"/>
                  </a:lnTo>
                  <a:lnTo>
                    <a:pt x="360" y="173"/>
                  </a:lnTo>
                  <a:lnTo>
                    <a:pt x="355" y="180"/>
                  </a:lnTo>
                  <a:lnTo>
                    <a:pt x="351" y="187"/>
                  </a:lnTo>
                  <a:lnTo>
                    <a:pt x="339" y="190"/>
                  </a:lnTo>
                  <a:lnTo>
                    <a:pt x="336" y="197"/>
                  </a:lnTo>
                  <a:lnTo>
                    <a:pt x="334" y="202"/>
                  </a:lnTo>
                  <a:lnTo>
                    <a:pt x="334" y="211"/>
                  </a:lnTo>
                  <a:lnTo>
                    <a:pt x="329" y="221"/>
                  </a:lnTo>
                  <a:lnTo>
                    <a:pt x="327" y="232"/>
                  </a:lnTo>
                  <a:lnTo>
                    <a:pt x="325" y="239"/>
                  </a:lnTo>
                  <a:lnTo>
                    <a:pt x="320" y="244"/>
                  </a:lnTo>
                  <a:lnTo>
                    <a:pt x="310" y="247"/>
                  </a:lnTo>
                  <a:lnTo>
                    <a:pt x="301" y="244"/>
                  </a:lnTo>
                  <a:lnTo>
                    <a:pt x="296" y="239"/>
                  </a:lnTo>
                  <a:lnTo>
                    <a:pt x="294" y="237"/>
                  </a:lnTo>
                  <a:lnTo>
                    <a:pt x="289" y="235"/>
                  </a:lnTo>
                  <a:lnTo>
                    <a:pt x="284" y="237"/>
                  </a:lnTo>
                  <a:lnTo>
                    <a:pt x="282" y="242"/>
                  </a:lnTo>
                  <a:lnTo>
                    <a:pt x="282" y="261"/>
                  </a:lnTo>
                  <a:lnTo>
                    <a:pt x="277" y="270"/>
                  </a:lnTo>
                  <a:lnTo>
                    <a:pt x="277" y="280"/>
                  </a:lnTo>
                  <a:lnTo>
                    <a:pt x="270" y="292"/>
                  </a:lnTo>
                  <a:lnTo>
                    <a:pt x="268" y="310"/>
                  </a:lnTo>
                  <a:lnTo>
                    <a:pt x="254" y="344"/>
                  </a:lnTo>
                  <a:lnTo>
                    <a:pt x="249" y="355"/>
                  </a:lnTo>
                  <a:lnTo>
                    <a:pt x="249" y="365"/>
                  </a:lnTo>
                  <a:lnTo>
                    <a:pt x="251" y="367"/>
                  </a:lnTo>
                  <a:lnTo>
                    <a:pt x="254" y="370"/>
                  </a:lnTo>
                  <a:lnTo>
                    <a:pt x="251" y="379"/>
                  </a:lnTo>
                  <a:lnTo>
                    <a:pt x="249" y="386"/>
                  </a:lnTo>
                  <a:lnTo>
                    <a:pt x="244" y="393"/>
                  </a:lnTo>
                  <a:lnTo>
                    <a:pt x="237" y="400"/>
                  </a:lnTo>
                  <a:lnTo>
                    <a:pt x="232" y="396"/>
                  </a:lnTo>
                  <a:lnTo>
                    <a:pt x="232" y="396"/>
                  </a:lnTo>
                  <a:lnTo>
                    <a:pt x="213" y="410"/>
                  </a:lnTo>
                  <a:lnTo>
                    <a:pt x="209" y="410"/>
                  </a:lnTo>
                  <a:lnTo>
                    <a:pt x="202" y="410"/>
                  </a:lnTo>
                  <a:lnTo>
                    <a:pt x="199" y="410"/>
                  </a:lnTo>
                  <a:lnTo>
                    <a:pt x="199" y="410"/>
                  </a:lnTo>
                  <a:lnTo>
                    <a:pt x="197" y="412"/>
                  </a:lnTo>
                  <a:lnTo>
                    <a:pt x="199" y="419"/>
                  </a:lnTo>
                  <a:lnTo>
                    <a:pt x="197" y="424"/>
                  </a:lnTo>
                  <a:lnTo>
                    <a:pt x="194" y="426"/>
                  </a:lnTo>
                  <a:lnTo>
                    <a:pt x="183" y="431"/>
                  </a:lnTo>
                  <a:lnTo>
                    <a:pt x="171" y="436"/>
                  </a:lnTo>
                  <a:lnTo>
                    <a:pt x="166" y="438"/>
                  </a:lnTo>
                  <a:lnTo>
                    <a:pt x="152" y="431"/>
                  </a:lnTo>
                  <a:lnTo>
                    <a:pt x="147" y="441"/>
                  </a:lnTo>
                  <a:lnTo>
                    <a:pt x="142" y="445"/>
                  </a:lnTo>
                  <a:lnTo>
                    <a:pt x="135" y="453"/>
                  </a:lnTo>
                  <a:lnTo>
                    <a:pt x="133" y="453"/>
                  </a:lnTo>
                  <a:lnTo>
                    <a:pt x="126" y="453"/>
                  </a:lnTo>
                  <a:lnTo>
                    <a:pt x="114" y="448"/>
                  </a:lnTo>
                  <a:lnTo>
                    <a:pt x="107" y="448"/>
                  </a:lnTo>
                  <a:lnTo>
                    <a:pt x="102" y="445"/>
                  </a:lnTo>
                  <a:lnTo>
                    <a:pt x="97" y="441"/>
                  </a:lnTo>
                  <a:lnTo>
                    <a:pt x="93" y="434"/>
                  </a:lnTo>
                  <a:lnTo>
                    <a:pt x="88" y="429"/>
                  </a:lnTo>
                  <a:lnTo>
                    <a:pt x="88" y="424"/>
                  </a:lnTo>
                  <a:lnTo>
                    <a:pt x="88" y="419"/>
                  </a:lnTo>
                  <a:lnTo>
                    <a:pt x="74" y="419"/>
                  </a:lnTo>
                  <a:lnTo>
                    <a:pt x="53" y="408"/>
                  </a:lnTo>
                  <a:lnTo>
                    <a:pt x="38" y="393"/>
                  </a:lnTo>
                  <a:lnTo>
                    <a:pt x="34" y="386"/>
                  </a:lnTo>
                  <a:lnTo>
                    <a:pt x="27" y="382"/>
                  </a:lnTo>
                  <a:lnTo>
                    <a:pt x="24" y="374"/>
                  </a:lnTo>
                  <a:lnTo>
                    <a:pt x="12" y="363"/>
                  </a:lnTo>
                  <a:lnTo>
                    <a:pt x="8" y="358"/>
                  </a:lnTo>
                  <a:lnTo>
                    <a:pt x="8" y="353"/>
                  </a:lnTo>
                  <a:lnTo>
                    <a:pt x="8" y="346"/>
                  </a:lnTo>
                  <a:lnTo>
                    <a:pt x="8" y="341"/>
                  </a:lnTo>
                  <a:lnTo>
                    <a:pt x="3" y="322"/>
                  </a:lnTo>
                  <a:lnTo>
                    <a:pt x="0" y="320"/>
                  </a:lnTo>
                  <a:lnTo>
                    <a:pt x="12" y="322"/>
                  </a:lnTo>
                  <a:lnTo>
                    <a:pt x="24" y="318"/>
                  </a:lnTo>
                  <a:lnTo>
                    <a:pt x="29" y="310"/>
                  </a:lnTo>
                  <a:lnTo>
                    <a:pt x="29" y="301"/>
                  </a:lnTo>
                  <a:lnTo>
                    <a:pt x="31" y="294"/>
                  </a:lnTo>
                  <a:lnTo>
                    <a:pt x="36" y="292"/>
                  </a:lnTo>
                  <a:lnTo>
                    <a:pt x="38" y="287"/>
                  </a:lnTo>
                  <a:lnTo>
                    <a:pt x="36" y="277"/>
                  </a:lnTo>
                  <a:lnTo>
                    <a:pt x="34" y="270"/>
                  </a:lnTo>
                  <a:lnTo>
                    <a:pt x="34" y="261"/>
                  </a:lnTo>
                  <a:lnTo>
                    <a:pt x="41" y="244"/>
                  </a:lnTo>
                  <a:lnTo>
                    <a:pt x="45" y="237"/>
                  </a:lnTo>
                  <a:lnTo>
                    <a:pt x="50" y="237"/>
                  </a:lnTo>
                  <a:lnTo>
                    <a:pt x="55" y="242"/>
                  </a:lnTo>
                  <a:lnTo>
                    <a:pt x="57" y="249"/>
                  </a:lnTo>
                  <a:lnTo>
                    <a:pt x="60" y="249"/>
                  </a:lnTo>
                  <a:lnTo>
                    <a:pt x="60" y="249"/>
                  </a:lnTo>
                  <a:lnTo>
                    <a:pt x="62" y="242"/>
                  </a:lnTo>
                  <a:lnTo>
                    <a:pt x="67" y="239"/>
                  </a:lnTo>
                  <a:lnTo>
                    <a:pt x="67" y="239"/>
                  </a:lnTo>
                  <a:lnTo>
                    <a:pt x="69" y="239"/>
                  </a:lnTo>
                  <a:lnTo>
                    <a:pt x="69" y="237"/>
                  </a:lnTo>
                  <a:lnTo>
                    <a:pt x="64" y="228"/>
                  </a:lnTo>
                  <a:lnTo>
                    <a:pt x="62" y="223"/>
                  </a:lnTo>
                  <a:lnTo>
                    <a:pt x="67" y="221"/>
                  </a:lnTo>
                  <a:lnTo>
                    <a:pt x="67" y="213"/>
                  </a:lnTo>
                  <a:lnTo>
                    <a:pt x="69" y="202"/>
                  </a:lnTo>
                  <a:lnTo>
                    <a:pt x="71" y="197"/>
                  </a:lnTo>
                  <a:lnTo>
                    <a:pt x="76" y="194"/>
                  </a:lnTo>
                  <a:lnTo>
                    <a:pt x="81" y="190"/>
                  </a:lnTo>
                  <a:lnTo>
                    <a:pt x="86" y="180"/>
                  </a:lnTo>
                  <a:lnTo>
                    <a:pt x="90" y="176"/>
                  </a:lnTo>
                  <a:lnTo>
                    <a:pt x="95" y="178"/>
                  </a:lnTo>
                  <a:lnTo>
                    <a:pt x="100" y="178"/>
                  </a:lnTo>
                  <a:lnTo>
                    <a:pt x="107" y="173"/>
                  </a:lnTo>
                  <a:lnTo>
                    <a:pt x="116" y="161"/>
                  </a:lnTo>
                  <a:lnTo>
                    <a:pt x="131" y="145"/>
                  </a:lnTo>
                  <a:lnTo>
                    <a:pt x="135" y="131"/>
                  </a:lnTo>
                  <a:lnTo>
                    <a:pt x="133" y="121"/>
                  </a:lnTo>
                  <a:lnTo>
                    <a:pt x="135" y="97"/>
                  </a:lnTo>
                  <a:lnTo>
                    <a:pt x="140" y="60"/>
                  </a:lnTo>
                  <a:lnTo>
                    <a:pt x="142" y="36"/>
                  </a:lnTo>
                  <a:lnTo>
                    <a:pt x="140" y="26"/>
                  </a:lnTo>
                  <a:lnTo>
                    <a:pt x="135" y="19"/>
                  </a:lnTo>
                  <a:lnTo>
                    <a:pt x="131" y="12"/>
                  </a:lnTo>
                  <a:lnTo>
                    <a:pt x="131" y="7"/>
                  </a:lnTo>
                  <a:lnTo>
                    <a:pt x="142" y="0"/>
                  </a:lnTo>
                  <a:lnTo>
                    <a:pt x="145" y="15"/>
                  </a:lnTo>
                  <a:lnTo>
                    <a:pt x="147" y="29"/>
                  </a:lnTo>
                  <a:lnTo>
                    <a:pt x="152" y="43"/>
                  </a:lnTo>
                  <a:lnTo>
                    <a:pt x="154" y="57"/>
                  </a:lnTo>
                  <a:lnTo>
                    <a:pt x="159" y="71"/>
                  </a:lnTo>
                  <a:lnTo>
                    <a:pt x="161" y="86"/>
                  </a:lnTo>
                  <a:lnTo>
                    <a:pt x="164" y="10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9" name="Freeform 36">
              <a:extLst>
                <a:ext uri="{FF2B5EF4-FFF2-40B4-BE49-F238E27FC236}">
                  <a16:creationId xmlns:a16="http://schemas.microsoft.com/office/drawing/2014/main" id="{C6BF16B0-81B7-4D94-9A25-B729601474B4}"/>
                </a:ext>
              </a:extLst>
            </p:cNvPr>
            <p:cNvSpPr>
              <a:spLocks/>
            </p:cNvSpPr>
            <p:nvPr/>
          </p:nvSpPr>
          <p:spPr bwMode="auto">
            <a:xfrm>
              <a:off x="2451881" y="2067113"/>
              <a:ext cx="1103504" cy="902579"/>
            </a:xfrm>
            <a:custGeom>
              <a:avLst/>
              <a:gdLst/>
              <a:ahLst/>
              <a:cxnLst>
                <a:cxn ang="0">
                  <a:pos x="0" y="507"/>
                </a:cxn>
                <a:cxn ang="0">
                  <a:pos x="4" y="476"/>
                </a:cxn>
                <a:cxn ang="0">
                  <a:pos x="9" y="443"/>
                </a:cxn>
                <a:cxn ang="0">
                  <a:pos x="12" y="412"/>
                </a:cxn>
                <a:cxn ang="0">
                  <a:pos x="16" y="381"/>
                </a:cxn>
                <a:cxn ang="0">
                  <a:pos x="21" y="341"/>
                </a:cxn>
                <a:cxn ang="0">
                  <a:pos x="28" y="301"/>
                </a:cxn>
                <a:cxn ang="0">
                  <a:pos x="33" y="263"/>
                </a:cxn>
                <a:cxn ang="0">
                  <a:pos x="38" y="222"/>
                </a:cxn>
                <a:cxn ang="0">
                  <a:pos x="42" y="182"/>
                </a:cxn>
                <a:cxn ang="0">
                  <a:pos x="49" y="144"/>
                </a:cxn>
                <a:cxn ang="0">
                  <a:pos x="54" y="104"/>
                </a:cxn>
                <a:cxn ang="0">
                  <a:pos x="59" y="64"/>
                </a:cxn>
                <a:cxn ang="0">
                  <a:pos x="64" y="33"/>
                </a:cxn>
                <a:cxn ang="0">
                  <a:pos x="68" y="0"/>
                </a:cxn>
                <a:cxn ang="0">
                  <a:pos x="106" y="7"/>
                </a:cxn>
                <a:cxn ang="0">
                  <a:pos x="146" y="12"/>
                </a:cxn>
                <a:cxn ang="0">
                  <a:pos x="184" y="16"/>
                </a:cxn>
                <a:cxn ang="0">
                  <a:pos x="224" y="21"/>
                </a:cxn>
                <a:cxn ang="0">
                  <a:pos x="262" y="26"/>
                </a:cxn>
                <a:cxn ang="0">
                  <a:pos x="302" y="28"/>
                </a:cxn>
                <a:cxn ang="0">
                  <a:pos x="340" y="33"/>
                </a:cxn>
                <a:cxn ang="0">
                  <a:pos x="381" y="38"/>
                </a:cxn>
                <a:cxn ang="0">
                  <a:pos x="421" y="40"/>
                </a:cxn>
                <a:cxn ang="0">
                  <a:pos x="459" y="45"/>
                </a:cxn>
                <a:cxn ang="0">
                  <a:pos x="499" y="47"/>
                </a:cxn>
                <a:cxn ang="0">
                  <a:pos x="537" y="50"/>
                </a:cxn>
                <a:cxn ang="0">
                  <a:pos x="577" y="52"/>
                </a:cxn>
                <a:cxn ang="0">
                  <a:pos x="617" y="54"/>
                </a:cxn>
                <a:cxn ang="0">
                  <a:pos x="655" y="57"/>
                </a:cxn>
                <a:cxn ang="0">
                  <a:pos x="695" y="59"/>
                </a:cxn>
                <a:cxn ang="0">
                  <a:pos x="693" y="123"/>
                </a:cxn>
                <a:cxn ang="0">
                  <a:pos x="688" y="187"/>
                </a:cxn>
                <a:cxn ang="0">
                  <a:pos x="686" y="251"/>
                </a:cxn>
                <a:cxn ang="0">
                  <a:pos x="683" y="315"/>
                </a:cxn>
                <a:cxn ang="0">
                  <a:pos x="681" y="379"/>
                </a:cxn>
                <a:cxn ang="0">
                  <a:pos x="676" y="440"/>
                </a:cxn>
                <a:cxn ang="0">
                  <a:pos x="674" y="504"/>
                </a:cxn>
                <a:cxn ang="0">
                  <a:pos x="671" y="568"/>
                </a:cxn>
                <a:cxn ang="0">
                  <a:pos x="612" y="566"/>
                </a:cxn>
                <a:cxn ang="0">
                  <a:pos x="551" y="561"/>
                </a:cxn>
                <a:cxn ang="0">
                  <a:pos x="492" y="559"/>
                </a:cxn>
                <a:cxn ang="0">
                  <a:pos x="430" y="554"/>
                </a:cxn>
                <a:cxn ang="0">
                  <a:pos x="371" y="549"/>
                </a:cxn>
                <a:cxn ang="0">
                  <a:pos x="312" y="542"/>
                </a:cxn>
                <a:cxn ang="0">
                  <a:pos x="250" y="537"/>
                </a:cxn>
                <a:cxn ang="0">
                  <a:pos x="191" y="530"/>
                </a:cxn>
                <a:cxn ang="0">
                  <a:pos x="144" y="525"/>
                </a:cxn>
                <a:cxn ang="0">
                  <a:pos x="97" y="518"/>
                </a:cxn>
                <a:cxn ang="0">
                  <a:pos x="47" y="514"/>
                </a:cxn>
              </a:cxnLst>
              <a:rect l="0" t="0" r="r" b="b"/>
              <a:pathLst>
                <a:path w="695" h="568">
                  <a:moveTo>
                    <a:pt x="23" y="509"/>
                  </a:moveTo>
                  <a:lnTo>
                    <a:pt x="0" y="507"/>
                  </a:lnTo>
                  <a:lnTo>
                    <a:pt x="2" y="490"/>
                  </a:lnTo>
                  <a:lnTo>
                    <a:pt x="4" y="476"/>
                  </a:lnTo>
                  <a:lnTo>
                    <a:pt x="7" y="459"/>
                  </a:lnTo>
                  <a:lnTo>
                    <a:pt x="9" y="443"/>
                  </a:lnTo>
                  <a:lnTo>
                    <a:pt x="12" y="428"/>
                  </a:lnTo>
                  <a:lnTo>
                    <a:pt x="12" y="412"/>
                  </a:lnTo>
                  <a:lnTo>
                    <a:pt x="14" y="395"/>
                  </a:lnTo>
                  <a:lnTo>
                    <a:pt x="16" y="381"/>
                  </a:lnTo>
                  <a:lnTo>
                    <a:pt x="19" y="360"/>
                  </a:lnTo>
                  <a:lnTo>
                    <a:pt x="21" y="341"/>
                  </a:lnTo>
                  <a:lnTo>
                    <a:pt x="26" y="322"/>
                  </a:lnTo>
                  <a:lnTo>
                    <a:pt x="28" y="301"/>
                  </a:lnTo>
                  <a:lnTo>
                    <a:pt x="30" y="282"/>
                  </a:lnTo>
                  <a:lnTo>
                    <a:pt x="33" y="263"/>
                  </a:lnTo>
                  <a:lnTo>
                    <a:pt x="35" y="241"/>
                  </a:lnTo>
                  <a:lnTo>
                    <a:pt x="38" y="222"/>
                  </a:lnTo>
                  <a:lnTo>
                    <a:pt x="40" y="203"/>
                  </a:lnTo>
                  <a:lnTo>
                    <a:pt x="42" y="182"/>
                  </a:lnTo>
                  <a:lnTo>
                    <a:pt x="45" y="163"/>
                  </a:lnTo>
                  <a:lnTo>
                    <a:pt x="49" y="144"/>
                  </a:lnTo>
                  <a:lnTo>
                    <a:pt x="52" y="123"/>
                  </a:lnTo>
                  <a:lnTo>
                    <a:pt x="54" y="104"/>
                  </a:lnTo>
                  <a:lnTo>
                    <a:pt x="57" y="85"/>
                  </a:lnTo>
                  <a:lnTo>
                    <a:pt x="59" y="64"/>
                  </a:lnTo>
                  <a:lnTo>
                    <a:pt x="61" y="50"/>
                  </a:lnTo>
                  <a:lnTo>
                    <a:pt x="64" y="33"/>
                  </a:lnTo>
                  <a:lnTo>
                    <a:pt x="66" y="16"/>
                  </a:lnTo>
                  <a:lnTo>
                    <a:pt x="68" y="0"/>
                  </a:lnTo>
                  <a:lnTo>
                    <a:pt x="87" y="5"/>
                  </a:lnTo>
                  <a:lnTo>
                    <a:pt x="106" y="7"/>
                  </a:lnTo>
                  <a:lnTo>
                    <a:pt x="125" y="9"/>
                  </a:lnTo>
                  <a:lnTo>
                    <a:pt x="146" y="12"/>
                  </a:lnTo>
                  <a:lnTo>
                    <a:pt x="165" y="14"/>
                  </a:lnTo>
                  <a:lnTo>
                    <a:pt x="184" y="16"/>
                  </a:lnTo>
                  <a:lnTo>
                    <a:pt x="206" y="19"/>
                  </a:lnTo>
                  <a:lnTo>
                    <a:pt x="224" y="21"/>
                  </a:lnTo>
                  <a:lnTo>
                    <a:pt x="243" y="24"/>
                  </a:lnTo>
                  <a:lnTo>
                    <a:pt x="262" y="26"/>
                  </a:lnTo>
                  <a:lnTo>
                    <a:pt x="284" y="28"/>
                  </a:lnTo>
                  <a:lnTo>
                    <a:pt x="302" y="28"/>
                  </a:lnTo>
                  <a:lnTo>
                    <a:pt x="321" y="31"/>
                  </a:lnTo>
                  <a:lnTo>
                    <a:pt x="340" y="33"/>
                  </a:lnTo>
                  <a:lnTo>
                    <a:pt x="362" y="35"/>
                  </a:lnTo>
                  <a:lnTo>
                    <a:pt x="381" y="38"/>
                  </a:lnTo>
                  <a:lnTo>
                    <a:pt x="399" y="40"/>
                  </a:lnTo>
                  <a:lnTo>
                    <a:pt x="421" y="40"/>
                  </a:lnTo>
                  <a:lnTo>
                    <a:pt x="440" y="43"/>
                  </a:lnTo>
                  <a:lnTo>
                    <a:pt x="459" y="45"/>
                  </a:lnTo>
                  <a:lnTo>
                    <a:pt x="478" y="45"/>
                  </a:lnTo>
                  <a:lnTo>
                    <a:pt x="499" y="47"/>
                  </a:lnTo>
                  <a:lnTo>
                    <a:pt x="518" y="50"/>
                  </a:lnTo>
                  <a:lnTo>
                    <a:pt x="537" y="50"/>
                  </a:lnTo>
                  <a:lnTo>
                    <a:pt x="558" y="52"/>
                  </a:lnTo>
                  <a:lnTo>
                    <a:pt x="577" y="52"/>
                  </a:lnTo>
                  <a:lnTo>
                    <a:pt x="596" y="54"/>
                  </a:lnTo>
                  <a:lnTo>
                    <a:pt x="617" y="54"/>
                  </a:lnTo>
                  <a:lnTo>
                    <a:pt x="636" y="57"/>
                  </a:lnTo>
                  <a:lnTo>
                    <a:pt x="655" y="57"/>
                  </a:lnTo>
                  <a:lnTo>
                    <a:pt x="676" y="59"/>
                  </a:lnTo>
                  <a:lnTo>
                    <a:pt x="695" y="59"/>
                  </a:lnTo>
                  <a:lnTo>
                    <a:pt x="693" y="92"/>
                  </a:lnTo>
                  <a:lnTo>
                    <a:pt x="693" y="123"/>
                  </a:lnTo>
                  <a:lnTo>
                    <a:pt x="690" y="156"/>
                  </a:lnTo>
                  <a:lnTo>
                    <a:pt x="688" y="187"/>
                  </a:lnTo>
                  <a:lnTo>
                    <a:pt x="688" y="218"/>
                  </a:lnTo>
                  <a:lnTo>
                    <a:pt x="686" y="251"/>
                  </a:lnTo>
                  <a:lnTo>
                    <a:pt x="686" y="282"/>
                  </a:lnTo>
                  <a:lnTo>
                    <a:pt x="683" y="315"/>
                  </a:lnTo>
                  <a:lnTo>
                    <a:pt x="681" y="346"/>
                  </a:lnTo>
                  <a:lnTo>
                    <a:pt x="681" y="379"/>
                  </a:lnTo>
                  <a:lnTo>
                    <a:pt x="679" y="409"/>
                  </a:lnTo>
                  <a:lnTo>
                    <a:pt x="676" y="440"/>
                  </a:lnTo>
                  <a:lnTo>
                    <a:pt x="676" y="473"/>
                  </a:lnTo>
                  <a:lnTo>
                    <a:pt x="674" y="504"/>
                  </a:lnTo>
                  <a:lnTo>
                    <a:pt x="674" y="537"/>
                  </a:lnTo>
                  <a:lnTo>
                    <a:pt x="671" y="568"/>
                  </a:lnTo>
                  <a:lnTo>
                    <a:pt x="641" y="568"/>
                  </a:lnTo>
                  <a:lnTo>
                    <a:pt x="612" y="566"/>
                  </a:lnTo>
                  <a:lnTo>
                    <a:pt x="582" y="563"/>
                  </a:lnTo>
                  <a:lnTo>
                    <a:pt x="551" y="561"/>
                  </a:lnTo>
                  <a:lnTo>
                    <a:pt x="520" y="559"/>
                  </a:lnTo>
                  <a:lnTo>
                    <a:pt x="492" y="559"/>
                  </a:lnTo>
                  <a:lnTo>
                    <a:pt x="461" y="556"/>
                  </a:lnTo>
                  <a:lnTo>
                    <a:pt x="430" y="554"/>
                  </a:lnTo>
                  <a:lnTo>
                    <a:pt x="402" y="552"/>
                  </a:lnTo>
                  <a:lnTo>
                    <a:pt x="371" y="549"/>
                  </a:lnTo>
                  <a:lnTo>
                    <a:pt x="340" y="544"/>
                  </a:lnTo>
                  <a:lnTo>
                    <a:pt x="312" y="542"/>
                  </a:lnTo>
                  <a:lnTo>
                    <a:pt x="281" y="540"/>
                  </a:lnTo>
                  <a:lnTo>
                    <a:pt x="250" y="537"/>
                  </a:lnTo>
                  <a:lnTo>
                    <a:pt x="222" y="533"/>
                  </a:lnTo>
                  <a:lnTo>
                    <a:pt x="191" y="530"/>
                  </a:lnTo>
                  <a:lnTo>
                    <a:pt x="168" y="528"/>
                  </a:lnTo>
                  <a:lnTo>
                    <a:pt x="144" y="525"/>
                  </a:lnTo>
                  <a:lnTo>
                    <a:pt x="120" y="523"/>
                  </a:lnTo>
                  <a:lnTo>
                    <a:pt x="97" y="518"/>
                  </a:lnTo>
                  <a:lnTo>
                    <a:pt x="71" y="516"/>
                  </a:lnTo>
                  <a:lnTo>
                    <a:pt x="47" y="514"/>
                  </a:lnTo>
                  <a:lnTo>
                    <a:pt x="23" y="509"/>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0" name="Freeform 37">
              <a:extLst>
                <a:ext uri="{FF2B5EF4-FFF2-40B4-BE49-F238E27FC236}">
                  <a16:creationId xmlns:a16="http://schemas.microsoft.com/office/drawing/2014/main" id="{7DE92449-038B-458D-B2E9-7E891C7911ED}"/>
                </a:ext>
              </a:extLst>
            </p:cNvPr>
            <p:cNvSpPr>
              <a:spLocks noEditPoints="1"/>
            </p:cNvSpPr>
            <p:nvPr/>
          </p:nvSpPr>
          <p:spPr bwMode="auto">
            <a:xfrm>
              <a:off x="8260776" y="2034012"/>
              <a:ext cx="111590" cy="156682"/>
            </a:xfrm>
            <a:custGeom>
              <a:avLst/>
              <a:gdLst/>
              <a:ahLst/>
              <a:cxnLst>
                <a:cxn ang="0">
                  <a:pos x="49" y="37"/>
                </a:cxn>
                <a:cxn ang="0">
                  <a:pos x="45" y="28"/>
                </a:cxn>
                <a:cxn ang="0">
                  <a:pos x="47" y="28"/>
                </a:cxn>
                <a:cxn ang="0">
                  <a:pos x="52" y="30"/>
                </a:cxn>
                <a:cxn ang="0">
                  <a:pos x="54" y="33"/>
                </a:cxn>
                <a:cxn ang="0">
                  <a:pos x="59" y="37"/>
                </a:cxn>
                <a:cxn ang="0">
                  <a:pos x="61" y="33"/>
                </a:cxn>
                <a:cxn ang="0">
                  <a:pos x="56" y="28"/>
                </a:cxn>
                <a:cxn ang="0">
                  <a:pos x="52" y="28"/>
                </a:cxn>
                <a:cxn ang="0">
                  <a:pos x="49" y="26"/>
                </a:cxn>
                <a:cxn ang="0">
                  <a:pos x="47" y="21"/>
                </a:cxn>
                <a:cxn ang="0">
                  <a:pos x="45" y="14"/>
                </a:cxn>
                <a:cxn ang="0">
                  <a:pos x="40" y="14"/>
                </a:cxn>
                <a:cxn ang="0">
                  <a:pos x="38" y="7"/>
                </a:cxn>
                <a:cxn ang="0">
                  <a:pos x="35" y="0"/>
                </a:cxn>
                <a:cxn ang="0">
                  <a:pos x="28" y="2"/>
                </a:cxn>
                <a:cxn ang="0">
                  <a:pos x="23" y="4"/>
                </a:cxn>
                <a:cxn ang="0">
                  <a:pos x="14" y="9"/>
                </a:cxn>
                <a:cxn ang="0">
                  <a:pos x="7" y="11"/>
                </a:cxn>
                <a:cxn ang="0">
                  <a:pos x="0" y="14"/>
                </a:cxn>
                <a:cxn ang="0">
                  <a:pos x="2" y="21"/>
                </a:cxn>
                <a:cxn ang="0">
                  <a:pos x="4" y="30"/>
                </a:cxn>
                <a:cxn ang="0">
                  <a:pos x="7" y="37"/>
                </a:cxn>
                <a:cxn ang="0">
                  <a:pos x="9" y="45"/>
                </a:cxn>
                <a:cxn ang="0">
                  <a:pos x="14" y="56"/>
                </a:cxn>
                <a:cxn ang="0">
                  <a:pos x="16" y="66"/>
                </a:cxn>
                <a:cxn ang="0">
                  <a:pos x="21" y="73"/>
                </a:cxn>
                <a:cxn ang="0">
                  <a:pos x="21" y="80"/>
                </a:cxn>
                <a:cxn ang="0">
                  <a:pos x="23" y="87"/>
                </a:cxn>
                <a:cxn ang="0">
                  <a:pos x="23" y="90"/>
                </a:cxn>
                <a:cxn ang="0">
                  <a:pos x="23" y="99"/>
                </a:cxn>
                <a:cxn ang="0">
                  <a:pos x="30" y="97"/>
                </a:cxn>
                <a:cxn ang="0">
                  <a:pos x="49" y="82"/>
                </a:cxn>
                <a:cxn ang="0">
                  <a:pos x="54" y="71"/>
                </a:cxn>
                <a:cxn ang="0">
                  <a:pos x="47" y="49"/>
                </a:cxn>
                <a:cxn ang="0">
                  <a:pos x="49" y="37"/>
                </a:cxn>
                <a:cxn ang="0">
                  <a:pos x="64" y="40"/>
                </a:cxn>
                <a:cxn ang="0">
                  <a:pos x="61" y="42"/>
                </a:cxn>
                <a:cxn ang="0">
                  <a:pos x="61" y="45"/>
                </a:cxn>
                <a:cxn ang="0">
                  <a:pos x="61" y="54"/>
                </a:cxn>
                <a:cxn ang="0">
                  <a:pos x="64" y="61"/>
                </a:cxn>
                <a:cxn ang="0">
                  <a:pos x="61" y="66"/>
                </a:cxn>
                <a:cxn ang="0">
                  <a:pos x="66" y="64"/>
                </a:cxn>
                <a:cxn ang="0">
                  <a:pos x="71" y="59"/>
                </a:cxn>
                <a:cxn ang="0">
                  <a:pos x="64" y="40"/>
                </a:cxn>
                <a:cxn ang="0">
                  <a:pos x="56" y="54"/>
                </a:cxn>
                <a:cxn ang="0">
                  <a:pos x="54" y="54"/>
                </a:cxn>
                <a:cxn ang="0">
                  <a:pos x="54" y="61"/>
                </a:cxn>
                <a:cxn ang="0">
                  <a:pos x="59" y="68"/>
                </a:cxn>
                <a:cxn ang="0">
                  <a:pos x="59" y="64"/>
                </a:cxn>
                <a:cxn ang="0">
                  <a:pos x="59" y="56"/>
                </a:cxn>
                <a:cxn ang="0">
                  <a:pos x="56" y="54"/>
                </a:cxn>
              </a:cxnLst>
              <a:rect l="0" t="0" r="r" b="b"/>
              <a:pathLst>
                <a:path w="71" h="99">
                  <a:moveTo>
                    <a:pt x="49" y="37"/>
                  </a:moveTo>
                  <a:lnTo>
                    <a:pt x="45" y="28"/>
                  </a:lnTo>
                  <a:lnTo>
                    <a:pt x="47" y="28"/>
                  </a:lnTo>
                  <a:lnTo>
                    <a:pt x="52" y="30"/>
                  </a:lnTo>
                  <a:lnTo>
                    <a:pt x="54" y="33"/>
                  </a:lnTo>
                  <a:lnTo>
                    <a:pt x="59" y="37"/>
                  </a:lnTo>
                  <a:lnTo>
                    <a:pt x="61" y="33"/>
                  </a:lnTo>
                  <a:lnTo>
                    <a:pt x="56" y="28"/>
                  </a:lnTo>
                  <a:lnTo>
                    <a:pt x="52" y="28"/>
                  </a:lnTo>
                  <a:lnTo>
                    <a:pt x="49" y="26"/>
                  </a:lnTo>
                  <a:lnTo>
                    <a:pt x="47" y="21"/>
                  </a:lnTo>
                  <a:lnTo>
                    <a:pt x="45" y="14"/>
                  </a:lnTo>
                  <a:lnTo>
                    <a:pt x="40" y="14"/>
                  </a:lnTo>
                  <a:lnTo>
                    <a:pt x="38" y="7"/>
                  </a:lnTo>
                  <a:lnTo>
                    <a:pt x="35" y="0"/>
                  </a:lnTo>
                  <a:lnTo>
                    <a:pt x="28" y="2"/>
                  </a:lnTo>
                  <a:lnTo>
                    <a:pt x="23" y="4"/>
                  </a:lnTo>
                  <a:lnTo>
                    <a:pt x="14" y="9"/>
                  </a:lnTo>
                  <a:lnTo>
                    <a:pt x="7" y="11"/>
                  </a:lnTo>
                  <a:lnTo>
                    <a:pt x="0" y="14"/>
                  </a:lnTo>
                  <a:lnTo>
                    <a:pt x="2" y="21"/>
                  </a:lnTo>
                  <a:lnTo>
                    <a:pt x="4" y="30"/>
                  </a:lnTo>
                  <a:lnTo>
                    <a:pt x="7" y="37"/>
                  </a:lnTo>
                  <a:lnTo>
                    <a:pt x="9" y="45"/>
                  </a:lnTo>
                  <a:lnTo>
                    <a:pt x="14" y="56"/>
                  </a:lnTo>
                  <a:lnTo>
                    <a:pt x="16" y="66"/>
                  </a:lnTo>
                  <a:lnTo>
                    <a:pt x="21" y="73"/>
                  </a:lnTo>
                  <a:lnTo>
                    <a:pt x="21" y="80"/>
                  </a:lnTo>
                  <a:lnTo>
                    <a:pt x="23" y="87"/>
                  </a:lnTo>
                  <a:lnTo>
                    <a:pt x="23" y="90"/>
                  </a:lnTo>
                  <a:lnTo>
                    <a:pt x="23" y="99"/>
                  </a:lnTo>
                  <a:lnTo>
                    <a:pt x="30" y="97"/>
                  </a:lnTo>
                  <a:lnTo>
                    <a:pt x="49" y="82"/>
                  </a:lnTo>
                  <a:lnTo>
                    <a:pt x="54" y="71"/>
                  </a:lnTo>
                  <a:lnTo>
                    <a:pt x="47" y="49"/>
                  </a:lnTo>
                  <a:lnTo>
                    <a:pt x="49" y="37"/>
                  </a:lnTo>
                  <a:close/>
                  <a:moveTo>
                    <a:pt x="64" y="40"/>
                  </a:moveTo>
                  <a:lnTo>
                    <a:pt x="61" y="42"/>
                  </a:lnTo>
                  <a:lnTo>
                    <a:pt x="61" y="45"/>
                  </a:lnTo>
                  <a:lnTo>
                    <a:pt x="61" y="54"/>
                  </a:lnTo>
                  <a:lnTo>
                    <a:pt x="64" y="61"/>
                  </a:lnTo>
                  <a:lnTo>
                    <a:pt x="61" y="66"/>
                  </a:lnTo>
                  <a:lnTo>
                    <a:pt x="66" y="64"/>
                  </a:lnTo>
                  <a:lnTo>
                    <a:pt x="71" y="59"/>
                  </a:lnTo>
                  <a:lnTo>
                    <a:pt x="64" y="40"/>
                  </a:lnTo>
                  <a:close/>
                  <a:moveTo>
                    <a:pt x="56" y="54"/>
                  </a:moveTo>
                  <a:lnTo>
                    <a:pt x="54" y="54"/>
                  </a:lnTo>
                  <a:lnTo>
                    <a:pt x="54" y="61"/>
                  </a:lnTo>
                  <a:lnTo>
                    <a:pt x="59" y="68"/>
                  </a:lnTo>
                  <a:lnTo>
                    <a:pt x="59" y="64"/>
                  </a:lnTo>
                  <a:lnTo>
                    <a:pt x="59" y="56"/>
                  </a:lnTo>
                  <a:lnTo>
                    <a:pt x="56" y="54"/>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1" name="Freeform 39">
              <a:extLst>
                <a:ext uri="{FF2B5EF4-FFF2-40B4-BE49-F238E27FC236}">
                  <a16:creationId xmlns:a16="http://schemas.microsoft.com/office/drawing/2014/main" id="{56099DD5-DE75-4A50-9913-F6E704C3081C}"/>
                </a:ext>
              </a:extLst>
            </p:cNvPr>
            <p:cNvSpPr>
              <a:spLocks/>
            </p:cNvSpPr>
            <p:nvPr/>
          </p:nvSpPr>
          <p:spPr bwMode="auto">
            <a:xfrm>
              <a:off x="6409203" y="2437854"/>
              <a:ext cx="673675" cy="778998"/>
            </a:xfrm>
            <a:custGeom>
              <a:avLst/>
              <a:gdLst/>
              <a:ahLst/>
              <a:cxnLst>
                <a:cxn ang="0">
                  <a:pos x="414" y="175"/>
                </a:cxn>
                <a:cxn ang="0">
                  <a:pos x="418" y="142"/>
                </a:cxn>
                <a:cxn ang="0">
                  <a:pos x="399" y="62"/>
                </a:cxn>
                <a:cxn ang="0">
                  <a:pos x="388" y="10"/>
                </a:cxn>
                <a:cxn ang="0">
                  <a:pos x="326" y="43"/>
                </a:cxn>
                <a:cxn ang="0">
                  <a:pos x="288" y="86"/>
                </a:cxn>
                <a:cxn ang="0">
                  <a:pos x="253" y="97"/>
                </a:cxn>
                <a:cxn ang="0">
                  <a:pos x="224" y="114"/>
                </a:cxn>
                <a:cxn ang="0">
                  <a:pos x="205" y="109"/>
                </a:cxn>
                <a:cxn ang="0">
                  <a:pos x="196" y="112"/>
                </a:cxn>
                <a:cxn ang="0">
                  <a:pos x="175" y="121"/>
                </a:cxn>
                <a:cxn ang="0">
                  <a:pos x="198" y="104"/>
                </a:cxn>
                <a:cxn ang="0">
                  <a:pos x="184" y="100"/>
                </a:cxn>
                <a:cxn ang="0">
                  <a:pos x="177" y="107"/>
                </a:cxn>
                <a:cxn ang="0">
                  <a:pos x="161" y="102"/>
                </a:cxn>
                <a:cxn ang="0">
                  <a:pos x="132" y="93"/>
                </a:cxn>
                <a:cxn ang="0">
                  <a:pos x="123" y="90"/>
                </a:cxn>
                <a:cxn ang="0">
                  <a:pos x="61" y="107"/>
                </a:cxn>
                <a:cxn ang="0">
                  <a:pos x="7" y="161"/>
                </a:cxn>
                <a:cxn ang="0">
                  <a:pos x="28" y="284"/>
                </a:cxn>
                <a:cxn ang="0">
                  <a:pos x="47" y="407"/>
                </a:cxn>
                <a:cxn ang="0">
                  <a:pos x="66" y="443"/>
                </a:cxn>
                <a:cxn ang="0">
                  <a:pos x="85" y="443"/>
                </a:cxn>
                <a:cxn ang="0">
                  <a:pos x="108" y="455"/>
                </a:cxn>
                <a:cxn ang="0">
                  <a:pos x="146" y="474"/>
                </a:cxn>
                <a:cxn ang="0">
                  <a:pos x="175" y="483"/>
                </a:cxn>
                <a:cxn ang="0">
                  <a:pos x="196" y="476"/>
                </a:cxn>
                <a:cxn ang="0">
                  <a:pos x="241" y="462"/>
                </a:cxn>
                <a:cxn ang="0">
                  <a:pos x="267" y="478"/>
                </a:cxn>
                <a:cxn ang="0">
                  <a:pos x="295" y="490"/>
                </a:cxn>
                <a:cxn ang="0">
                  <a:pos x="312" y="469"/>
                </a:cxn>
                <a:cxn ang="0">
                  <a:pos x="321" y="455"/>
                </a:cxn>
                <a:cxn ang="0">
                  <a:pos x="317" y="429"/>
                </a:cxn>
                <a:cxn ang="0">
                  <a:pos x="333" y="405"/>
                </a:cxn>
                <a:cxn ang="0">
                  <a:pos x="343" y="417"/>
                </a:cxn>
                <a:cxn ang="0">
                  <a:pos x="350" y="407"/>
                </a:cxn>
                <a:cxn ang="0">
                  <a:pos x="352" y="405"/>
                </a:cxn>
                <a:cxn ang="0">
                  <a:pos x="350" y="389"/>
                </a:cxn>
                <a:cxn ang="0">
                  <a:pos x="354" y="365"/>
                </a:cxn>
                <a:cxn ang="0">
                  <a:pos x="369" y="348"/>
                </a:cxn>
                <a:cxn ang="0">
                  <a:pos x="383" y="346"/>
                </a:cxn>
                <a:cxn ang="0">
                  <a:pos x="414" y="313"/>
                </a:cxn>
                <a:cxn ang="0">
                  <a:pos x="418" y="265"/>
                </a:cxn>
                <a:cxn ang="0">
                  <a:pos x="423" y="194"/>
                </a:cxn>
              </a:cxnLst>
              <a:rect l="0" t="0" r="r" b="b"/>
              <a:pathLst>
                <a:path w="425" h="490">
                  <a:moveTo>
                    <a:pt x="418" y="187"/>
                  </a:moveTo>
                  <a:lnTo>
                    <a:pt x="414" y="180"/>
                  </a:lnTo>
                  <a:lnTo>
                    <a:pt x="414" y="175"/>
                  </a:lnTo>
                  <a:lnTo>
                    <a:pt x="425" y="168"/>
                  </a:lnTo>
                  <a:lnTo>
                    <a:pt x="421" y="154"/>
                  </a:lnTo>
                  <a:lnTo>
                    <a:pt x="418" y="142"/>
                  </a:lnTo>
                  <a:lnTo>
                    <a:pt x="416" y="128"/>
                  </a:lnTo>
                  <a:lnTo>
                    <a:pt x="406" y="88"/>
                  </a:lnTo>
                  <a:lnTo>
                    <a:pt x="399" y="62"/>
                  </a:lnTo>
                  <a:lnTo>
                    <a:pt x="397" y="50"/>
                  </a:lnTo>
                  <a:lnTo>
                    <a:pt x="395" y="36"/>
                  </a:lnTo>
                  <a:lnTo>
                    <a:pt x="388" y="10"/>
                  </a:lnTo>
                  <a:lnTo>
                    <a:pt x="385" y="0"/>
                  </a:lnTo>
                  <a:lnTo>
                    <a:pt x="357" y="19"/>
                  </a:lnTo>
                  <a:lnTo>
                    <a:pt x="326" y="43"/>
                  </a:lnTo>
                  <a:lnTo>
                    <a:pt x="310" y="59"/>
                  </a:lnTo>
                  <a:lnTo>
                    <a:pt x="295" y="78"/>
                  </a:lnTo>
                  <a:lnTo>
                    <a:pt x="288" y="86"/>
                  </a:lnTo>
                  <a:lnTo>
                    <a:pt x="281" y="90"/>
                  </a:lnTo>
                  <a:lnTo>
                    <a:pt x="267" y="90"/>
                  </a:lnTo>
                  <a:lnTo>
                    <a:pt x="253" y="97"/>
                  </a:lnTo>
                  <a:lnTo>
                    <a:pt x="239" y="104"/>
                  </a:lnTo>
                  <a:lnTo>
                    <a:pt x="229" y="109"/>
                  </a:lnTo>
                  <a:lnTo>
                    <a:pt x="224" y="114"/>
                  </a:lnTo>
                  <a:lnTo>
                    <a:pt x="222" y="116"/>
                  </a:lnTo>
                  <a:lnTo>
                    <a:pt x="217" y="116"/>
                  </a:lnTo>
                  <a:lnTo>
                    <a:pt x="205" y="109"/>
                  </a:lnTo>
                  <a:lnTo>
                    <a:pt x="203" y="112"/>
                  </a:lnTo>
                  <a:lnTo>
                    <a:pt x="203" y="112"/>
                  </a:lnTo>
                  <a:lnTo>
                    <a:pt x="196" y="112"/>
                  </a:lnTo>
                  <a:lnTo>
                    <a:pt x="189" y="114"/>
                  </a:lnTo>
                  <a:lnTo>
                    <a:pt x="182" y="119"/>
                  </a:lnTo>
                  <a:lnTo>
                    <a:pt x="175" y="121"/>
                  </a:lnTo>
                  <a:lnTo>
                    <a:pt x="170" y="119"/>
                  </a:lnTo>
                  <a:lnTo>
                    <a:pt x="175" y="116"/>
                  </a:lnTo>
                  <a:lnTo>
                    <a:pt x="198" y="104"/>
                  </a:lnTo>
                  <a:lnTo>
                    <a:pt x="198" y="104"/>
                  </a:lnTo>
                  <a:lnTo>
                    <a:pt x="187" y="102"/>
                  </a:lnTo>
                  <a:lnTo>
                    <a:pt x="184" y="100"/>
                  </a:lnTo>
                  <a:lnTo>
                    <a:pt x="182" y="100"/>
                  </a:lnTo>
                  <a:lnTo>
                    <a:pt x="182" y="104"/>
                  </a:lnTo>
                  <a:lnTo>
                    <a:pt x="177" y="107"/>
                  </a:lnTo>
                  <a:lnTo>
                    <a:pt x="172" y="107"/>
                  </a:lnTo>
                  <a:lnTo>
                    <a:pt x="168" y="107"/>
                  </a:lnTo>
                  <a:lnTo>
                    <a:pt x="161" y="102"/>
                  </a:lnTo>
                  <a:lnTo>
                    <a:pt x="144" y="97"/>
                  </a:lnTo>
                  <a:lnTo>
                    <a:pt x="139" y="95"/>
                  </a:lnTo>
                  <a:lnTo>
                    <a:pt x="132" y="93"/>
                  </a:lnTo>
                  <a:lnTo>
                    <a:pt x="125" y="93"/>
                  </a:lnTo>
                  <a:lnTo>
                    <a:pt x="123" y="93"/>
                  </a:lnTo>
                  <a:lnTo>
                    <a:pt x="123" y="90"/>
                  </a:lnTo>
                  <a:lnTo>
                    <a:pt x="123" y="93"/>
                  </a:lnTo>
                  <a:lnTo>
                    <a:pt x="92" y="100"/>
                  </a:lnTo>
                  <a:lnTo>
                    <a:pt x="61" y="107"/>
                  </a:lnTo>
                  <a:lnTo>
                    <a:pt x="30" y="114"/>
                  </a:lnTo>
                  <a:lnTo>
                    <a:pt x="0" y="121"/>
                  </a:lnTo>
                  <a:lnTo>
                    <a:pt x="7" y="161"/>
                  </a:lnTo>
                  <a:lnTo>
                    <a:pt x="14" y="204"/>
                  </a:lnTo>
                  <a:lnTo>
                    <a:pt x="21" y="244"/>
                  </a:lnTo>
                  <a:lnTo>
                    <a:pt x="28" y="284"/>
                  </a:lnTo>
                  <a:lnTo>
                    <a:pt x="33" y="327"/>
                  </a:lnTo>
                  <a:lnTo>
                    <a:pt x="40" y="367"/>
                  </a:lnTo>
                  <a:lnTo>
                    <a:pt x="47" y="407"/>
                  </a:lnTo>
                  <a:lnTo>
                    <a:pt x="54" y="450"/>
                  </a:lnTo>
                  <a:lnTo>
                    <a:pt x="59" y="445"/>
                  </a:lnTo>
                  <a:lnTo>
                    <a:pt x="66" y="443"/>
                  </a:lnTo>
                  <a:lnTo>
                    <a:pt x="71" y="448"/>
                  </a:lnTo>
                  <a:lnTo>
                    <a:pt x="78" y="448"/>
                  </a:lnTo>
                  <a:lnTo>
                    <a:pt x="85" y="443"/>
                  </a:lnTo>
                  <a:lnTo>
                    <a:pt x="92" y="443"/>
                  </a:lnTo>
                  <a:lnTo>
                    <a:pt x="101" y="448"/>
                  </a:lnTo>
                  <a:lnTo>
                    <a:pt x="108" y="455"/>
                  </a:lnTo>
                  <a:lnTo>
                    <a:pt x="118" y="467"/>
                  </a:lnTo>
                  <a:lnTo>
                    <a:pt x="130" y="474"/>
                  </a:lnTo>
                  <a:lnTo>
                    <a:pt x="146" y="474"/>
                  </a:lnTo>
                  <a:lnTo>
                    <a:pt x="158" y="476"/>
                  </a:lnTo>
                  <a:lnTo>
                    <a:pt x="168" y="483"/>
                  </a:lnTo>
                  <a:lnTo>
                    <a:pt x="175" y="483"/>
                  </a:lnTo>
                  <a:lnTo>
                    <a:pt x="182" y="478"/>
                  </a:lnTo>
                  <a:lnTo>
                    <a:pt x="189" y="476"/>
                  </a:lnTo>
                  <a:lnTo>
                    <a:pt x="196" y="476"/>
                  </a:lnTo>
                  <a:lnTo>
                    <a:pt x="208" y="481"/>
                  </a:lnTo>
                  <a:lnTo>
                    <a:pt x="222" y="476"/>
                  </a:lnTo>
                  <a:lnTo>
                    <a:pt x="241" y="462"/>
                  </a:lnTo>
                  <a:lnTo>
                    <a:pt x="253" y="460"/>
                  </a:lnTo>
                  <a:lnTo>
                    <a:pt x="257" y="469"/>
                  </a:lnTo>
                  <a:lnTo>
                    <a:pt x="267" y="478"/>
                  </a:lnTo>
                  <a:lnTo>
                    <a:pt x="283" y="488"/>
                  </a:lnTo>
                  <a:lnTo>
                    <a:pt x="283" y="488"/>
                  </a:lnTo>
                  <a:lnTo>
                    <a:pt x="295" y="490"/>
                  </a:lnTo>
                  <a:lnTo>
                    <a:pt x="307" y="486"/>
                  </a:lnTo>
                  <a:lnTo>
                    <a:pt x="312" y="478"/>
                  </a:lnTo>
                  <a:lnTo>
                    <a:pt x="312" y="469"/>
                  </a:lnTo>
                  <a:lnTo>
                    <a:pt x="314" y="462"/>
                  </a:lnTo>
                  <a:lnTo>
                    <a:pt x="319" y="460"/>
                  </a:lnTo>
                  <a:lnTo>
                    <a:pt x="321" y="455"/>
                  </a:lnTo>
                  <a:lnTo>
                    <a:pt x="319" y="445"/>
                  </a:lnTo>
                  <a:lnTo>
                    <a:pt x="317" y="438"/>
                  </a:lnTo>
                  <a:lnTo>
                    <a:pt x="317" y="429"/>
                  </a:lnTo>
                  <a:lnTo>
                    <a:pt x="324" y="412"/>
                  </a:lnTo>
                  <a:lnTo>
                    <a:pt x="328" y="405"/>
                  </a:lnTo>
                  <a:lnTo>
                    <a:pt x="333" y="405"/>
                  </a:lnTo>
                  <a:lnTo>
                    <a:pt x="338" y="410"/>
                  </a:lnTo>
                  <a:lnTo>
                    <a:pt x="340" y="417"/>
                  </a:lnTo>
                  <a:lnTo>
                    <a:pt x="343" y="417"/>
                  </a:lnTo>
                  <a:lnTo>
                    <a:pt x="343" y="417"/>
                  </a:lnTo>
                  <a:lnTo>
                    <a:pt x="345" y="410"/>
                  </a:lnTo>
                  <a:lnTo>
                    <a:pt x="350" y="407"/>
                  </a:lnTo>
                  <a:lnTo>
                    <a:pt x="350" y="407"/>
                  </a:lnTo>
                  <a:lnTo>
                    <a:pt x="352" y="407"/>
                  </a:lnTo>
                  <a:lnTo>
                    <a:pt x="352" y="405"/>
                  </a:lnTo>
                  <a:lnTo>
                    <a:pt x="347" y="396"/>
                  </a:lnTo>
                  <a:lnTo>
                    <a:pt x="345" y="391"/>
                  </a:lnTo>
                  <a:lnTo>
                    <a:pt x="350" y="389"/>
                  </a:lnTo>
                  <a:lnTo>
                    <a:pt x="350" y="381"/>
                  </a:lnTo>
                  <a:lnTo>
                    <a:pt x="352" y="370"/>
                  </a:lnTo>
                  <a:lnTo>
                    <a:pt x="354" y="365"/>
                  </a:lnTo>
                  <a:lnTo>
                    <a:pt x="359" y="362"/>
                  </a:lnTo>
                  <a:lnTo>
                    <a:pt x="364" y="358"/>
                  </a:lnTo>
                  <a:lnTo>
                    <a:pt x="369" y="348"/>
                  </a:lnTo>
                  <a:lnTo>
                    <a:pt x="373" y="344"/>
                  </a:lnTo>
                  <a:lnTo>
                    <a:pt x="378" y="346"/>
                  </a:lnTo>
                  <a:lnTo>
                    <a:pt x="383" y="346"/>
                  </a:lnTo>
                  <a:lnTo>
                    <a:pt x="390" y="341"/>
                  </a:lnTo>
                  <a:lnTo>
                    <a:pt x="399" y="329"/>
                  </a:lnTo>
                  <a:lnTo>
                    <a:pt x="414" y="313"/>
                  </a:lnTo>
                  <a:lnTo>
                    <a:pt x="418" y="299"/>
                  </a:lnTo>
                  <a:lnTo>
                    <a:pt x="416" y="289"/>
                  </a:lnTo>
                  <a:lnTo>
                    <a:pt x="418" y="265"/>
                  </a:lnTo>
                  <a:lnTo>
                    <a:pt x="423" y="228"/>
                  </a:lnTo>
                  <a:lnTo>
                    <a:pt x="425" y="204"/>
                  </a:lnTo>
                  <a:lnTo>
                    <a:pt x="423" y="194"/>
                  </a:lnTo>
                  <a:lnTo>
                    <a:pt x="418" y="187"/>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2" name="Freeform 40">
              <a:extLst>
                <a:ext uri="{FF2B5EF4-FFF2-40B4-BE49-F238E27FC236}">
                  <a16:creationId xmlns:a16="http://schemas.microsoft.com/office/drawing/2014/main" id="{2AC665E6-6EC5-4982-A643-71F92D1355F6}"/>
                </a:ext>
              </a:extLst>
            </p:cNvPr>
            <p:cNvSpPr>
              <a:spLocks noEditPoints="1"/>
            </p:cNvSpPr>
            <p:nvPr/>
          </p:nvSpPr>
          <p:spPr bwMode="auto">
            <a:xfrm>
              <a:off x="5458619" y="1424937"/>
              <a:ext cx="1246092" cy="1246837"/>
            </a:xfrm>
            <a:custGeom>
              <a:avLst/>
              <a:gdLst/>
              <a:ahLst/>
              <a:cxnLst>
                <a:cxn ang="0">
                  <a:pos x="537" y="142"/>
                </a:cxn>
                <a:cxn ang="0">
                  <a:pos x="549" y="175"/>
                </a:cxn>
                <a:cxn ang="0">
                  <a:pos x="102" y="43"/>
                </a:cxn>
                <a:cxn ang="0">
                  <a:pos x="137" y="0"/>
                </a:cxn>
                <a:cxn ang="0">
                  <a:pos x="161" y="133"/>
                </a:cxn>
                <a:cxn ang="0">
                  <a:pos x="161" y="147"/>
                </a:cxn>
                <a:cxn ang="0">
                  <a:pos x="189" y="92"/>
                </a:cxn>
                <a:cxn ang="0">
                  <a:pos x="145" y="121"/>
                </a:cxn>
                <a:cxn ang="0">
                  <a:pos x="606" y="194"/>
                </a:cxn>
                <a:cxn ang="0">
                  <a:pos x="577" y="201"/>
                </a:cxn>
                <a:cxn ang="0">
                  <a:pos x="431" y="223"/>
                </a:cxn>
                <a:cxn ang="0">
                  <a:pos x="506" y="234"/>
                </a:cxn>
                <a:cxn ang="0">
                  <a:pos x="523" y="216"/>
                </a:cxn>
                <a:cxn ang="0">
                  <a:pos x="563" y="199"/>
                </a:cxn>
                <a:cxn ang="0">
                  <a:pos x="542" y="175"/>
                </a:cxn>
                <a:cxn ang="0">
                  <a:pos x="509" y="161"/>
                </a:cxn>
                <a:cxn ang="0">
                  <a:pos x="464" y="154"/>
                </a:cxn>
                <a:cxn ang="0">
                  <a:pos x="393" y="147"/>
                </a:cxn>
                <a:cxn ang="0">
                  <a:pos x="320" y="189"/>
                </a:cxn>
                <a:cxn ang="0">
                  <a:pos x="260" y="185"/>
                </a:cxn>
                <a:cxn ang="0">
                  <a:pos x="182" y="152"/>
                </a:cxn>
                <a:cxn ang="0">
                  <a:pos x="159" y="147"/>
                </a:cxn>
                <a:cxn ang="0">
                  <a:pos x="135" y="126"/>
                </a:cxn>
                <a:cxn ang="0">
                  <a:pos x="57" y="182"/>
                </a:cxn>
                <a:cxn ang="0">
                  <a:pos x="12" y="227"/>
                </a:cxn>
                <a:cxn ang="0">
                  <a:pos x="97" y="260"/>
                </a:cxn>
                <a:cxn ang="0">
                  <a:pos x="189" y="272"/>
                </a:cxn>
                <a:cxn ang="0">
                  <a:pos x="244" y="320"/>
                </a:cxn>
                <a:cxn ang="0">
                  <a:pos x="260" y="343"/>
                </a:cxn>
                <a:cxn ang="0">
                  <a:pos x="277" y="355"/>
                </a:cxn>
                <a:cxn ang="0">
                  <a:pos x="310" y="265"/>
                </a:cxn>
                <a:cxn ang="0">
                  <a:pos x="338" y="268"/>
                </a:cxn>
                <a:cxn ang="0">
                  <a:pos x="346" y="296"/>
                </a:cxn>
                <a:cxn ang="0">
                  <a:pos x="376" y="249"/>
                </a:cxn>
                <a:cxn ang="0">
                  <a:pos x="540" y="246"/>
                </a:cxn>
                <a:cxn ang="0">
                  <a:pos x="414" y="353"/>
                </a:cxn>
                <a:cxn ang="0">
                  <a:pos x="750" y="476"/>
                </a:cxn>
                <a:cxn ang="0">
                  <a:pos x="679" y="452"/>
                </a:cxn>
                <a:cxn ang="0">
                  <a:pos x="658" y="497"/>
                </a:cxn>
                <a:cxn ang="0">
                  <a:pos x="632" y="455"/>
                </a:cxn>
                <a:cxn ang="0">
                  <a:pos x="658" y="412"/>
                </a:cxn>
                <a:cxn ang="0">
                  <a:pos x="641" y="327"/>
                </a:cxn>
                <a:cxn ang="0">
                  <a:pos x="646" y="298"/>
                </a:cxn>
                <a:cxn ang="0">
                  <a:pos x="580" y="268"/>
                </a:cxn>
                <a:cxn ang="0">
                  <a:pos x="504" y="246"/>
                </a:cxn>
                <a:cxn ang="0">
                  <a:pos x="483" y="287"/>
                </a:cxn>
                <a:cxn ang="0">
                  <a:pos x="464" y="320"/>
                </a:cxn>
                <a:cxn ang="0">
                  <a:pos x="461" y="367"/>
                </a:cxn>
                <a:cxn ang="0">
                  <a:pos x="452" y="384"/>
                </a:cxn>
                <a:cxn ang="0">
                  <a:pos x="450" y="332"/>
                </a:cxn>
                <a:cxn ang="0">
                  <a:pos x="412" y="381"/>
                </a:cxn>
                <a:cxn ang="0">
                  <a:pos x="400" y="466"/>
                </a:cxn>
                <a:cxn ang="0">
                  <a:pos x="409" y="573"/>
                </a:cxn>
                <a:cxn ang="0">
                  <a:pos x="440" y="710"/>
                </a:cxn>
                <a:cxn ang="0">
                  <a:pos x="483" y="774"/>
                </a:cxn>
                <a:cxn ang="0">
                  <a:pos x="722" y="729"/>
                </a:cxn>
                <a:cxn ang="0">
                  <a:pos x="738" y="687"/>
                </a:cxn>
                <a:cxn ang="0">
                  <a:pos x="755" y="623"/>
                </a:cxn>
                <a:cxn ang="0">
                  <a:pos x="776" y="608"/>
                </a:cxn>
                <a:cxn ang="0">
                  <a:pos x="438" y="284"/>
                </a:cxn>
              </a:cxnLst>
              <a:rect l="0" t="0" r="r" b="b"/>
              <a:pathLst>
                <a:path w="786" h="786">
                  <a:moveTo>
                    <a:pt x="537" y="161"/>
                  </a:moveTo>
                  <a:lnTo>
                    <a:pt x="540" y="166"/>
                  </a:lnTo>
                  <a:lnTo>
                    <a:pt x="542" y="166"/>
                  </a:lnTo>
                  <a:lnTo>
                    <a:pt x="547" y="166"/>
                  </a:lnTo>
                  <a:lnTo>
                    <a:pt x="544" y="163"/>
                  </a:lnTo>
                  <a:lnTo>
                    <a:pt x="542" y="159"/>
                  </a:lnTo>
                  <a:lnTo>
                    <a:pt x="540" y="152"/>
                  </a:lnTo>
                  <a:lnTo>
                    <a:pt x="542" y="147"/>
                  </a:lnTo>
                  <a:lnTo>
                    <a:pt x="540" y="142"/>
                  </a:lnTo>
                  <a:lnTo>
                    <a:pt x="537" y="142"/>
                  </a:lnTo>
                  <a:lnTo>
                    <a:pt x="535" y="142"/>
                  </a:lnTo>
                  <a:lnTo>
                    <a:pt x="530" y="149"/>
                  </a:lnTo>
                  <a:lnTo>
                    <a:pt x="535" y="154"/>
                  </a:lnTo>
                  <a:lnTo>
                    <a:pt x="537" y="161"/>
                  </a:lnTo>
                  <a:close/>
                  <a:moveTo>
                    <a:pt x="542" y="168"/>
                  </a:moveTo>
                  <a:lnTo>
                    <a:pt x="542" y="173"/>
                  </a:lnTo>
                  <a:lnTo>
                    <a:pt x="542" y="175"/>
                  </a:lnTo>
                  <a:lnTo>
                    <a:pt x="549" y="178"/>
                  </a:lnTo>
                  <a:lnTo>
                    <a:pt x="549" y="178"/>
                  </a:lnTo>
                  <a:lnTo>
                    <a:pt x="549" y="175"/>
                  </a:lnTo>
                  <a:lnTo>
                    <a:pt x="549" y="173"/>
                  </a:lnTo>
                  <a:lnTo>
                    <a:pt x="547" y="171"/>
                  </a:lnTo>
                  <a:lnTo>
                    <a:pt x="544" y="168"/>
                  </a:lnTo>
                  <a:lnTo>
                    <a:pt x="542" y="168"/>
                  </a:lnTo>
                  <a:close/>
                  <a:moveTo>
                    <a:pt x="83" y="43"/>
                  </a:moveTo>
                  <a:lnTo>
                    <a:pt x="83" y="45"/>
                  </a:lnTo>
                  <a:lnTo>
                    <a:pt x="83" y="50"/>
                  </a:lnTo>
                  <a:lnTo>
                    <a:pt x="85" y="50"/>
                  </a:lnTo>
                  <a:lnTo>
                    <a:pt x="93" y="47"/>
                  </a:lnTo>
                  <a:lnTo>
                    <a:pt x="102" y="43"/>
                  </a:lnTo>
                  <a:lnTo>
                    <a:pt x="104" y="40"/>
                  </a:lnTo>
                  <a:lnTo>
                    <a:pt x="104" y="38"/>
                  </a:lnTo>
                  <a:lnTo>
                    <a:pt x="102" y="38"/>
                  </a:lnTo>
                  <a:lnTo>
                    <a:pt x="102" y="36"/>
                  </a:lnTo>
                  <a:lnTo>
                    <a:pt x="104" y="36"/>
                  </a:lnTo>
                  <a:lnTo>
                    <a:pt x="128" y="19"/>
                  </a:lnTo>
                  <a:lnTo>
                    <a:pt x="130" y="14"/>
                  </a:lnTo>
                  <a:lnTo>
                    <a:pt x="128" y="12"/>
                  </a:lnTo>
                  <a:lnTo>
                    <a:pt x="130" y="10"/>
                  </a:lnTo>
                  <a:lnTo>
                    <a:pt x="137" y="0"/>
                  </a:lnTo>
                  <a:lnTo>
                    <a:pt x="135" y="0"/>
                  </a:lnTo>
                  <a:lnTo>
                    <a:pt x="128" y="2"/>
                  </a:lnTo>
                  <a:lnTo>
                    <a:pt x="116" y="12"/>
                  </a:lnTo>
                  <a:lnTo>
                    <a:pt x="85" y="36"/>
                  </a:lnTo>
                  <a:lnTo>
                    <a:pt x="81" y="38"/>
                  </a:lnTo>
                  <a:lnTo>
                    <a:pt x="81" y="40"/>
                  </a:lnTo>
                  <a:lnTo>
                    <a:pt x="83" y="40"/>
                  </a:lnTo>
                  <a:lnTo>
                    <a:pt x="83" y="43"/>
                  </a:lnTo>
                  <a:close/>
                  <a:moveTo>
                    <a:pt x="149" y="130"/>
                  </a:moveTo>
                  <a:lnTo>
                    <a:pt x="161" y="133"/>
                  </a:lnTo>
                  <a:lnTo>
                    <a:pt x="161" y="130"/>
                  </a:lnTo>
                  <a:lnTo>
                    <a:pt x="161" y="128"/>
                  </a:lnTo>
                  <a:lnTo>
                    <a:pt x="159" y="128"/>
                  </a:lnTo>
                  <a:lnTo>
                    <a:pt x="161" y="123"/>
                  </a:lnTo>
                  <a:lnTo>
                    <a:pt x="161" y="126"/>
                  </a:lnTo>
                  <a:lnTo>
                    <a:pt x="163" y="130"/>
                  </a:lnTo>
                  <a:lnTo>
                    <a:pt x="161" y="135"/>
                  </a:lnTo>
                  <a:lnTo>
                    <a:pt x="159" y="137"/>
                  </a:lnTo>
                  <a:lnTo>
                    <a:pt x="159" y="142"/>
                  </a:lnTo>
                  <a:lnTo>
                    <a:pt x="161" y="147"/>
                  </a:lnTo>
                  <a:lnTo>
                    <a:pt x="166" y="144"/>
                  </a:lnTo>
                  <a:lnTo>
                    <a:pt x="168" y="137"/>
                  </a:lnTo>
                  <a:lnTo>
                    <a:pt x="178" y="126"/>
                  </a:lnTo>
                  <a:lnTo>
                    <a:pt x="175" y="123"/>
                  </a:lnTo>
                  <a:lnTo>
                    <a:pt x="178" y="118"/>
                  </a:lnTo>
                  <a:lnTo>
                    <a:pt x="192" y="102"/>
                  </a:lnTo>
                  <a:lnTo>
                    <a:pt x="194" y="97"/>
                  </a:lnTo>
                  <a:lnTo>
                    <a:pt x="194" y="95"/>
                  </a:lnTo>
                  <a:lnTo>
                    <a:pt x="189" y="92"/>
                  </a:lnTo>
                  <a:lnTo>
                    <a:pt x="189" y="92"/>
                  </a:lnTo>
                  <a:lnTo>
                    <a:pt x="211" y="88"/>
                  </a:lnTo>
                  <a:lnTo>
                    <a:pt x="213" y="83"/>
                  </a:lnTo>
                  <a:lnTo>
                    <a:pt x="208" y="81"/>
                  </a:lnTo>
                  <a:lnTo>
                    <a:pt x="201" y="78"/>
                  </a:lnTo>
                  <a:lnTo>
                    <a:pt x="192" y="81"/>
                  </a:lnTo>
                  <a:lnTo>
                    <a:pt x="182" y="83"/>
                  </a:lnTo>
                  <a:lnTo>
                    <a:pt x="163" y="92"/>
                  </a:lnTo>
                  <a:lnTo>
                    <a:pt x="159" y="97"/>
                  </a:lnTo>
                  <a:lnTo>
                    <a:pt x="147" y="114"/>
                  </a:lnTo>
                  <a:lnTo>
                    <a:pt x="145" y="121"/>
                  </a:lnTo>
                  <a:lnTo>
                    <a:pt x="145" y="128"/>
                  </a:lnTo>
                  <a:lnTo>
                    <a:pt x="149" y="130"/>
                  </a:lnTo>
                  <a:close/>
                  <a:moveTo>
                    <a:pt x="577" y="206"/>
                  </a:moveTo>
                  <a:lnTo>
                    <a:pt x="582" y="208"/>
                  </a:lnTo>
                  <a:lnTo>
                    <a:pt x="592" y="208"/>
                  </a:lnTo>
                  <a:lnTo>
                    <a:pt x="603" y="206"/>
                  </a:lnTo>
                  <a:lnTo>
                    <a:pt x="608" y="204"/>
                  </a:lnTo>
                  <a:lnTo>
                    <a:pt x="610" y="199"/>
                  </a:lnTo>
                  <a:lnTo>
                    <a:pt x="608" y="197"/>
                  </a:lnTo>
                  <a:lnTo>
                    <a:pt x="606" y="194"/>
                  </a:lnTo>
                  <a:lnTo>
                    <a:pt x="601" y="189"/>
                  </a:lnTo>
                  <a:lnTo>
                    <a:pt x="596" y="187"/>
                  </a:lnTo>
                  <a:lnTo>
                    <a:pt x="589" y="187"/>
                  </a:lnTo>
                  <a:lnTo>
                    <a:pt x="589" y="189"/>
                  </a:lnTo>
                  <a:lnTo>
                    <a:pt x="592" y="192"/>
                  </a:lnTo>
                  <a:lnTo>
                    <a:pt x="592" y="194"/>
                  </a:lnTo>
                  <a:lnTo>
                    <a:pt x="589" y="197"/>
                  </a:lnTo>
                  <a:lnTo>
                    <a:pt x="584" y="201"/>
                  </a:lnTo>
                  <a:lnTo>
                    <a:pt x="582" y="204"/>
                  </a:lnTo>
                  <a:lnTo>
                    <a:pt x="577" y="201"/>
                  </a:lnTo>
                  <a:lnTo>
                    <a:pt x="577" y="201"/>
                  </a:lnTo>
                  <a:lnTo>
                    <a:pt x="577" y="206"/>
                  </a:lnTo>
                  <a:lnTo>
                    <a:pt x="577" y="206"/>
                  </a:lnTo>
                  <a:close/>
                  <a:moveTo>
                    <a:pt x="398" y="246"/>
                  </a:moveTo>
                  <a:lnTo>
                    <a:pt x="402" y="246"/>
                  </a:lnTo>
                  <a:lnTo>
                    <a:pt x="402" y="242"/>
                  </a:lnTo>
                  <a:lnTo>
                    <a:pt x="407" y="239"/>
                  </a:lnTo>
                  <a:lnTo>
                    <a:pt x="419" y="237"/>
                  </a:lnTo>
                  <a:lnTo>
                    <a:pt x="426" y="230"/>
                  </a:lnTo>
                  <a:lnTo>
                    <a:pt x="431" y="223"/>
                  </a:lnTo>
                  <a:lnTo>
                    <a:pt x="435" y="218"/>
                  </a:lnTo>
                  <a:lnTo>
                    <a:pt x="443" y="216"/>
                  </a:lnTo>
                  <a:lnTo>
                    <a:pt x="454" y="216"/>
                  </a:lnTo>
                  <a:lnTo>
                    <a:pt x="469" y="220"/>
                  </a:lnTo>
                  <a:lnTo>
                    <a:pt x="483" y="225"/>
                  </a:lnTo>
                  <a:lnTo>
                    <a:pt x="499" y="237"/>
                  </a:lnTo>
                  <a:lnTo>
                    <a:pt x="504" y="237"/>
                  </a:lnTo>
                  <a:lnTo>
                    <a:pt x="506" y="237"/>
                  </a:lnTo>
                  <a:lnTo>
                    <a:pt x="506" y="234"/>
                  </a:lnTo>
                  <a:lnTo>
                    <a:pt x="506" y="234"/>
                  </a:lnTo>
                  <a:lnTo>
                    <a:pt x="506" y="232"/>
                  </a:lnTo>
                  <a:lnTo>
                    <a:pt x="506" y="225"/>
                  </a:lnTo>
                  <a:lnTo>
                    <a:pt x="504" y="225"/>
                  </a:lnTo>
                  <a:lnTo>
                    <a:pt x="506" y="213"/>
                  </a:lnTo>
                  <a:lnTo>
                    <a:pt x="511" y="211"/>
                  </a:lnTo>
                  <a:lnTo>
                    <a:pt x="514" y="211"/>
                  </a:lnTo>
                  <a:lnTo>
                    <a:pt x="518" y="213"/>
                  </a:lnTo>
                  <a:lnTo>
                    <a:pt x="521" y="216"/>
                  </a:lnTo>
                  <a:lnTo>
                    <a:pt x="521" y="216"/>
                  </a:lnTo>
                  <a:lnTo>
                    <a:pt x="523" y="216"/>
                  </a:lnTo>
                  <a:lnTo>
                    <a:pt x="525" y="216"/>
                  </a:lnTo>
                  <a:lnTo>
                    <a:pt x="525" y="216"/>
                  </a:lnTo>
                  <a:lnTo>
                    <a:pt x="528" y="213"/>
                  </a:lnTo>
                  <a:lnTo>
                    <a:pt x="537" y="213"/>
                  </a:lnTo>
                  <a:lnTo>
                    <a:pt x="568" y="211"/>
                  </a:lnTo>
                  <a:lnTo>
                    <a:pt x="573" y="208"/>
                  </a:lnTo>
                  <a:lnTo>
                    <a:pt x="575" y="208"/>
                  </a:lnTo>
                  <a:lnTo>
                    <a:pt x="575" y="204"/>
                  </a:lnTo>
                  <a:lnTo>
                    <a:pt x="573" y="204"/>
                  </a:lnTo>
                  <a:lnTo>
                    <a:pt x="563" y="199"/>
                  </a:lnTo>
                  <a:lnTo>
                    <a:pt x="561" y="197"/>
                  </a:lnTo>
                  <a:lnTo>
                    <a:pt x="558" y="194"/>
                  </a:lnTo>
                  <a:lnTo>
                    <a:pt x="558" y="189"/>
                  </a:lnTo>
                  <a:lnTo>
                    <a:pt x="556" y="187"/>
                  </a:lnTo>
                  <a:lnTo>
                    <a:pt x="551" y="187"/>
                  </a:lnTo>
                  <a:lnTo>
                    <a:pt x="542" y="187"/>
                  </a:lnTo>
                  <a:lnTo>
                    <a:pt x="540" y="185"/>
                  </a:lnTo>
                  <a:lnTo>
                    <a:pt x="540" y="182"/>
                  </a:lnTo>
                  <a:lnTo>
                    <a:pt x="542" y="180"/>
                  </a:lnTo>
                  <a:lnTo>
                    <a:pt x="542" y="175"/>
                  </a:lnTo>
                  <a:lnTo>
                    <a:pt x="540" y="173"/>
                  </a:lnTo>
                  <a:lnTo>
                    <a:pt x="537" y="166"/>
                  </a:lnTo>
                  <a:lnTo>
                    <a:pt x="535" y="161"/>
                  </a:lnTo>
                  <a:lnTo>
                    <a:pt x="528" y="154"/>
                  </a:lnTo>
                  <a:lnTo>
                    <a:pt x="525" y="152"/>
                  </a:lnTo>
                  <a:lnTo>
                    <a:pt x="523" y="149"/>
                  </a:lnTo>
                  <a:lnTo>
                    <a:pt x="521" y="149"/>
                  </a:lnTo>
                  <a:lnTo>
                    <a:pt x="518" y="152"/>
                  </a:lnTo>
                  <a:lnTo>
                    <a:pt x="514" y="156"/>
                  </a:lnTo>
                  <a:lnTo>
                    <a:pt x="509" y="161"/>
                  </a:lnTo>
                  <a:lnTo>
                    <a:pt x="504" y="161"/>
                  </a:lnTo>
                  <a:lnTo>
                    <a:pt x="499" y="156"/>
                  </a:lnTo>
                  <a:lnTo>
                    <a:pt x="495" y="156"/>
                  </a:lnTo>
                  <a:lnTo>
                    <a:pt x="488" y="161"/>
                  </a:lnTo>
                  <a:lnTo>
                    <a:pt x="480" y="161"/>
                  </a:lnTo>
                  <a:lnTo>
                    <a:pt x="476" y="161"/>
                  </a:lnTo>
                  <a:lnTo>
                    <a:pt x="464" y="161"/>
                  </a:lnTo>
                  <a:lnTo>
                    <a:pt x="464" y="159"/>
                  </a:lnTo>
                  <a:lnTo>
                    <a:pt x="461" y="156"/>
                  </a:lnTo>
                  <a:lnTo>
                    <a:pt x="464" y="154"/>
                  </a:lnTo>
                  <a:lnTo>
                    <a:pt x="464" y="147"/>
                  </a:lnTo>
                  <a:lnTo>
                    <a:pt x="461" y="137"/>
                  </a:lnTo>
                  <a:lnTo>
                    <a:pt x="461" y="130"/>
                  </a:lnTo>
                  <a:lnTo>
                    <a:pt x="464" y="126"/>
                  </a:lnTo>
                  <a:lnTo>
                    <a:pt x="459" y="126"/>
                  </a:lnTo>
                  <a:lnTo>
                    <a:pt x="450" y="128"/>
                  </a:lnTo>
                  <a:lnTo>
                    <a:pt x="438" y="133"/>
                  </a:lnTo>
                  <a:lnTo>
                    <a:pt x="426" y="142"/>
                  </a:lnTo>
                  <a:lnTo>
                    <a:pt x="409" y="147"/>
                  </a:lnTo>
                  <a:lnTo>
                    <a:pt x="393" y="147"/>
                  </a:lnTo>
                  <a:lnTo>
                    <a:pt x="381" y="149"/>
                  </a:lnTo>
                  <a:lnTo>
                    <a:pt x="369" y="156"/>
                  </a:lnTo>
                  <a:lnTo>
                    <a:pt x="367" y="154"/>
                  </a:lnTo>
                  <a:lnTo>
                    <a:pt x="357" y="161"/>
                  </a:lnTo>
                  <a:lnTo>
                    <a:pt x="346" y="171"/>
                  </a:lnTo>
                  <a:lnTo>
                    <a:pt x="336" y="182"/>
                  </a:lnTo>
                  <a:lnTo>
                    <a:pt x="329" y="192"/>
                  </a:lnTo>
                  <a:lnTo>
                    <a:pt x="327" y="192"/>
                  </a:lnTo>
                  <a:lnTo>
                    <a:pt x="324" y="189"/>
                  </a:lnTo>
                  <a:lnTo>
                    <a:pt x="320" y="189"/>
                  </a:lnTo>
                  <a:lnTo>
                    <a:pt x="315" y="189"/>
                  </a:lnTo>
                  <a:lnTo>
                    <a:pt x="310" y="192"/>
                  </a:lnTo>
                  <a:lnTo>
                    <a:pt x="303" y="192"/>
                  </a:lnTo>
                  <a:lnTo>
                    <a:pt x="298" y="187"/>
                  </a:lnTo>
                  <a:lnTo>
                    <a:pt x="291" y="187"/>
                  </a:lnTo>
                  <a:lnTo>
                    <a:pt x="289" y="189"/>
                  </a:lnTo>
                  <a:lnTo>
                    <a:pt x="282" y="192"/>
                  </a:lnTo>
                  <a:lnTo>
                    <a:pt x="265" y="194"/>
                  </a:lnTo>
                  <a:lnTo>
                    <a:pt x="263" y="192"/>
                  </a:lnTo>
                  <a:lnTo>
                    <a:pt x="260" y="185"/>
                  </a:lnTo>
                  <a:lnTo>
                    <a:pt x="258" y="182"/>
                  </a:lnTo>
                  <a:lnTo>
                    <a:pt x="253" y="182"/>
                  </a:lnTo>
                  <a:lnTo>
                    <a:pt x="249" y="175"/>
                  </a:lnTo>
                  <a:lnTo>
                    <a:pt x="234" y="159"/>
                  </a:lnTo>
                  <a:lnTo>
                    <a:pt x="232" y="156"/>
                  </a:lnTo>
                  <a:lnTo>
                    <a:pt x="220" y="154"/>
                  </a:lnTo>
                  <a:lnTo>
                    <a:pt x="213" y="152"/>
                  </a:lnTo>
                  <a:lnTo>
                    <a:pt x="189" y="152"/>
                  </a:lnTo>
                  <a:lnTo>
                    <a:pt x="185" y="149"/>
                  </a:lnTo>
                  <a:lnTo>
                    <a:pt x="182" y="152"/>
                  </a:lnTo>
                  <a:lnTo>
                    <a:pt x="171" y="163"/>
                  </a:lnTo>
                  <a:lnTo>
                    <a:pt x="168" y="163"/>
                  </a:lnTo>
                  <a:lnTo>
                    <a:pt x="168" y="166"/>
                  </a:lnTo>
                  <a:lnTo>
                    <a:pt x="166" y="171"/>
                  </a:lnTo>
                  <a:lnTo>
                    <a:pt x="166" y="173"/>
                  </a:lnTo>
                  <a:lnTo>
                    <a:pt x="163" y="171"/>
                  </a:lnTo>
                  <a:lnTo>
                    <a:pt x="161" y="168"/>
                  </a:lnTo>
                  <a:lnTo>
                    <a:pt x="161" y="161"/>
                  </a:lnTo>
                  <a:lnTo>
                    <a:pt x="161" y="152"/>
                  </a:lnTo>
                  <a:lnTo>
                    <a:pt x="159" y="147"/>
                  </a:lnTo>
                  <a:lnTo>
                    <a:pt x="156" y="144"/>
                  </a:lnTo>
                  <a:lnTo>
                    <a:pt x="154" y="140"/>
                  </a:lnTo>
                  <a:lnTo>
                    <a:pt x="154" y="135"/>
                  </a:lnTo>
                  <a:lnTo>
                    <a:pt x="152" y="133"/>
                  </a:lnTo>
                  <a:lnTo>
                    <a:pt x="145" y="130"/>
                  </a:lnTo>
                  <a:lnTo>
                    <a:pt x="142" y="128"/>
                  </a:lnTo>
                  <a:lnTo>
                    <a:pt x="142" y="126"/>
                  </a:lnTo>
                  <a:lnTo>
                    <a:pt x="142" y="121"/>
                  </a:lnTo>
                  <a:lnTo>
                    <a:pt x="140" y="121"/>
                  </a:lnTo>
                  <a:lnTo>
                    <a:pt x="135" y="126"/>
                  </a:lnTo>
                  <a:lnTo>
                    <a:pt x="126" y="133"/>
                  </a:lnTo>
                  <a:lnTo>
                    <a:pt x="121" y="142"/>
                  </a:lnTo>
                  <a:lnTo>
                    <a:pt x="119" y="147"/>
                  </a:lnTo>
                  <a:lnTo>
                    <a:pt x="114" y="152"/>
                  </a:lnTo>
                  <a:lnTo>
                    <a:pt x="107" y="154"/>
                  </a:lnTo>
                  <a:lnTo>
                    <a:pt x="102" y="156"/>
                  </a:lnTo>
                  <a:lnTo>
                    <a:pt x="93" y="168"/>
                  </a:lnTo>
                  <a:lnTo>
                    <a:pt x="85" y="173"/>
                  </a:lnTo>
                  <a:lnTo>
                    <a:pt x="74" y="178"/>
                  </a:lnTo>
                  <a:lnTo>
                    <a:pt x="57" y="182"/>
                  </a:lnTo>
                  <a:lnTo>
                    <a:pt x="43" y="189"/>
                  </a:lnTo>
                  <a:lnTo>
                    <a:pt x="33" y="201"/>
                  </a:lnTo>
                  <a:lnTo>
                    <a:pt x="22" y="211"/>
                  </a:lnTo>
                  <a:lnTo>
                    <a:pt x="5" y="220"/>
                  </a:lnTo>
                  <a:lnTo>
                    <a:pt x="0" y="220"/>
                  </a:lnTo>
                  <a:lnTo>
                    <a:pt x="0" y="223"/>
                  </a:lnTo>
                  <a:lnTo>
                    <a:pt x="3" y="227"/>
                  </a:lnTo>
                  <a:lnTo>
                    <a:pt x="5" y="225"/>
                  </a:lnTo>
                  <a:lnTo>
                    <a:pt x="7" y="227"/>
                  </a:lnTo>
                  <a:lnTo>
                    <a:pt x="12" y="227"/>
                  </a:lnTo>
                  <a:lnTo>
                    <a:pt x="17" y="230"/>
                  </a:lnTo>
                  <a:lnTo>
                    <a:pt x="22" y="239"/>
                  </a:lnTo>
                  <a:lnTo>
                    <a:pt x="26" y="244"/>
                  </a:lnTo>
                  <a:lnTo>
                    <a:pt x="29" y="251"/>
                  </a:lnTo>
                  <a:lnTo>
                    <a:pt x="40" y="251"/>
                  </a:lnTo>
                  <a:lnTo>
                    <a:pt x="52" y="253"/>
                  </a:lnTo>
                  <a:lnTo>
                    <a:pt x="62" y="256"/>
                  </a:lnTo>
                  <a:lnTo>
                    <a:pt x="74" y="256"/>
                  </a:lnTo>
                  <a:lnTo>
                    <a:pt x="85" y="258"/>
                  </a:lnTo>
                  <a:lnTo>
                    <a:pt x="97" y="260"/>
                  </a:lnTo>
                  <a:lnTo>
                    <a:pt x="107" y="260"/>
                  </a:lnTo>
                  <a:lnTo>
                    <a:pt x="119" y="263"/>
                  </a:lnTo>
                  <a:lnTo>
                    <a:pt x="126" y="265"/>
                  </a:lnTo>
                  <a:lnTo>
                    <a:pt x="133" y="268"/>
                  </a:lnTo>
                  <a:lnTo>
                    <a:pt x="140" y="270"/>
                  </a:lnTo>
                  <a:lnTo>
                    <a:pt x="145" y="275"/>
                  </a:lnTo>
                  <a:lnTo>
                    <a:pt x="154" y="272"/>
                  </a:lnTo>
                  <a:lnTo>
                    <a:pt x="163" y="275"/>
                  </a:lnTo>
                  <a:lnTo>
                    <a:pt x="175" y="272"/>
                  </a:lnTo>
                  <a:lnTo>
                    <a:pt x="189" y="272"/>
                  </a:lnTo>
                  <a:lnTo>
                    <a:pt x="206" y="277"/>
                  </a:lnTo>
                  <a:lnTo>
                    <a:pt x="211" y="282"/>
                  </a:lnTo>
                  <a:lnTo>
                    <a:pt x="213" y="284"/>
                  </a:lnTo>
                  <a:lnTo>
                    <a:pt x="213" y="294"/>
                  </a:lnTo>
                  <a:lnTo>
                    <a:pt x="230" y="296"/>
                  </a:lnTo>
                  <a:lnTo>
                    <a:pt x="239" y="301"/>
                  </a:lnTo>
                  <a:lnTo>
                    <a:pt x="242" y="305"/>
                  </a:lnTo>
                  <a:lnTo>
                    <a:pt x="242" y="308"/>
                  </a:lnTo>
                  <a:lnTo>
                    <a:pt x="244" y="315"/>
                  </a:lnTo>
                  <a:lnTo>
                    <a:pt x="244" y="320"/>
                  </a:lnTo>
                  <a:lnTo>
                    <a:pt x="244" y="327"/>
                  </a:lnTo>
                  <a:lnTo>
                    <a:pt x="242" y="336"/>
                  </a:lnTo>
                  <a:lnTo>
                    <a:pt x="242" y="341"/>
                  </a:lnTo>
                  <a:lnTo>
                    <a:pt x="242" y="343"/>
                  </a:lnTo>
                  <a:lnTo>
                    <a:pt x="244" y="346"/>
                  </a:lnTo>
                  <a:lnTo>
                    <a:pt x="246" y="346"/>
                  </a:lnTo>
                  <a:lnTo>
                    <a:pt x="251" y="346"/>
                  </a:lnTo>
                  <a:lnTo>
                    <a:pt x="258" y="341"/>
                  </a:lnTo>
                  <a:lnTo>
                    <a:pt x="260" y="343"/>
                  </a:lnTo>
                  <a:lnTo>
                    <a:pt x="260" y="343"/>
                  </a:lnTo>
                  <a:lnTo>
                    <a:pt x="260" y="346"/>
                  </a:lnTo>
                  <a:lnTo>
                    <a:pt x="258" y="360"/>
                  </a:lnTo>
                  <a:lnTo>
                    <a:pt x="258" y="365"/>
                  </a:lnTo>
                  <a:lnTo>
                    <a:pt x="263" y="369"/>
                  </a:lnTo>
                  <a:lnTo>
                    <a:pt x="268" y="374"/>
                  </a:lnTo>
                  <a:lnTo>
                    <a:pt x="270" y="374"/>
                  </a:lnTo>
                  <a:lnTo>
                    <a:pt x="270" y="369"/>
                  </a:lnTo>
                  <a:lnTo>
                    <a:pt x="270" y="367"/>
                  </a:lnTo>
                  <a:lnTo>
                    <a:pt x="272" y="365"/>
                  </a:lnTo>
                  <a:lnTo>
                    <a:pt x="277" y="355"/>
                  </a:lnTo>
                  <a:lnTo>
                    <a:pt x="284" y="341"/>
                  </a:lnTo>
                  <a:lnTo>
                    <a:pt x="291" y="324"/>
                  </a:lnTo>
                  <a:lnTo>
                    <a:pt x="296" y="308"/>
                  </a:lnTo>
                  <a:lnTo>
                    <a:pt x="298" y="296"/>
                  </a:lnTo>
                  <a:lnTo>
                    <a:pt x="303" y="294"/>
                  </a:lnTo>
                  <a:lnTo>
                    <a:pt x="305" y="289"/>
                  </a:lnTo>
                  <a:lnTo>
                    <a:pt x="305" y="275"/>
                  </a:lnTo>
                  <a:lnTo>
                    <a:pt x="308" y="268"/>
                  </a:lnTo>
                  <a:lnTo>
                    <a:pt x="310" y="265"/>
                  </a:lnTo>
                  <a:lnTo>
                    <a:pt x="310" y="265"/>
                  </a:lnTo>
                  <a:lnTo>
                    <a:pt x="310" y="275"/>
                  </a:lnTo>
                  <a:lnTo>
                    <a:pt x="310" y="279"/>
                  </a:lnTo>
                  <a:lnTo>
                    <a:pt x="315" y="289"/>
                  </a:lnTo>
                  <a:lnTo>
                    <a:pt x="317" y="291"/>
                  </a:lnTo>
                  <a:lnTo>
                    <a:pt x="322" y="287"/>
                  </a:lnTo>
                  <a:lnTo>
                    <a:pt x="324" y="282"/>
                  </a:lnTo>
                  <a:lnTo>
                    <a:pt x="327" y="272"/>
                  </a:lnTo>
                  <a:lnTo>
                    <a:pt x="331" y="268"/>
                  </a:lnTo>
                  <a:lnTo>
                    <a:pt x="336" y="270"/>
                  </a:lnTo>
                  <a:lnTo>
                    <a:pt x="338" y="268"/>
                  </a:lnTo>
                  <a:lnTo>
                    <a:pt x="341" y="265"/>
                  </a:lnTo>
                  <a:lnTo>
                    <a:pt x="346" y="263"/>
                  </a:lnTo>
                  <a:lnTo>
                    <a:pt x="348" y="265"/>
                  </a:lnTo>
                  <a:lnTo>
                    <a:pt x="348" y="272"/>
                  </a:lnTo>
                  <a:lnTo>
                    <a:pt x="348" y="275"/>
                  </a:lnTo>
                  <a:lnTo>
                    <a:pt x="346" y="275"/>
                  </a:lnTo>
                  <a:lnTo>
                    <a:pt x="341" y="279"/>
                  </a:lnTo>
                  <a:lnTo>
                    <a:pt x="338" y="287"/>
                  </a:lnTo>
                  <a:lnTo>
                    <a:pt x="341" y="294"/>
                  </a:lnTo>
                  <a:lnTo>
                    <a:pt x="346" y="296"/>
                  </a:lnTo>
                  <a:lnTo>
                    <a:pt x="348" y="296"/>
                  </a:lnTo>
                  <a:lnTo>
                    <a:pt x="346" y="294"/>
                  </a:lnTo>
                  <a:lnTo>
                    <a:pt x="348" y="289"/>
                  </a:lnTo>
                  <a:lnTo>
                    <a:pt x="353" y="282"/>
                  </a:lnTo>
                  <a:lnTo>
                    <a:pt x="353" y="279"/>
                  </a:lnTo>
                  <a:lnTo>
                    <a:pt x="362" y="270"/>
                  </a:lnTo>
                  <a:lnTo>
                    <a:pt x="367" y="265"/>
                  </a:lnTo>
                  <a:lnTo>
                    <a:pt x="367" y="260"/>
                  </a:lnTo>
                  <a:lnTo>
                    <a:pt x="372" y="251"/>
                  </a:lnTo>
                  <a:lnTo>
                    <a:pt x="376" y="249"/>
                  </a:lnTo>
                  <a:lnTo>
                    <a:pt x="383" y="246"/>
                  </a:lnTo>
                  <a:lnTo>
                    <a:pt x="391" y="244"/>
                  </a:lnTo>
                  <a:lnTo>
                    <a:pt x="398" y="246"/>
                  </a:lnTo>
                  <a:close/>
                  <a:moveTo>
                    <a:pt x="532" y="239"/>
                  </a:moveTo>
                  <a:lnTo>
                    <a:pt x="523" y="239"/>
                  </a:lnTo>
                  <a:lnTo>
                    <a:pt x="523" y="242"/>
                  </a:lnTo>
                  <a:lnTo>
                    <a:pt x="530" y="246"/>
                  </a:lnTo>
                  <a:lnTo>
                    <a:pt x="535" y="249"/>
                  </a:lnTo>
                  <a:lnTo>
                    <a:pt x="537" y="246"/>
                  </a:lnTo>
                  <a:lnTo>
                    <a:pt x="540" y="246"/>
                  </a:lnTo>
                  <a:lnTo>
                    <a:pt x="540" y="242"/>
                  </a:lnTo>
                  <a:lnTo>
                    <a:pt x="537" y="239"/>
                  </a:lnTo>
                  <a:lnTo>
                    <a:pt x="535" y="237"/>
                  </a:lnTo>
                  <a:lnTo>
                    <a:pt x="532" y="239"/>
                  </a:lnTo>
                  <a:close/>
                  <a:moveTo>
                    <a:pt x="407" y="346"/>
                  </a:moveTo>
                  <a:lnTo>
                    <a:pt x="407" y="348"/>
                  </a:lnTo>
                  <a:lnTo>
                    <a:pt x="409" y="353"/>
                  </a:lnTo>
                  <a:lnTo>
                    <a:pt x="412" y="355"/>
                  </a:lnTo>
                  <a:lnTo>
                    <a:pt x="414" y="353"/>
                  </a:lnTo>
                  <a:lnTo>
                    <a:pt x="414" y="353"/>
                  </a:lnTo>
                  <a:lnTo>
                    <a:pt x="414" y="348"/>
                  </a:lnTo>
                  <a:lnTo>
                    <a:pt x="412" y="346"/>
                  </a:lnTo>
                  <a:lnTo>
                    <a:pt x="407" y="346"/>
                  </a:lnTo>
                  <a:close/>
                  <a:moveTo>
                    <a:pt x="783" y="552"/>
                  </a:moveTo>
                  <a:lnTo>
                    <a:pt x="783" y="552"/>
                  </a:lnTo>
                  <a:lnTo>
                    <a:pt x="783" y="552"/>
                  </a:lnTo>
                  <a:lnTo>
                    <a:pt x="781" y="549"/>
                  </a:lnTo>
                  <a:lnTo>
                    <a:pt x="778" y="545"/>
                  </a:lnTo>
                  <a:lnTo>
                    <a:pt x="767" y="521"/>
                  </a:lnTo>
                  <a:lnTo>
                    <a:pt x="750" y="476"/>
                  </a:lnTo>
                  <a:lnTo>
                    <a:pt x="738" y="450"/>
                  </a:lnTo>
                  <a:lnTo>
                    <a:pt x="731" y="440"/>
                  </a:lnTo>
                  <a:lnTo>
                    <a:pt x="724" y="433"/>
                  </a:lnTo>
                  <a:lnTo>
                    <a:pt x="715" y="431"/>
                  </a:lnTo>
                  <a:lnTo>
                    <a:pt x="707" y="429"/>
                  </a:lnTo>
                  <a:lnTo>
                    <a:pt x="705" y="431"/>
                  </a:lnTo>
                  <a:lnTo>
                    <a:pt x="698" y="438"/>
                  </a:lnTo>
                  <a:lnTo>
                    <a:pt x="686" y="443"/>
                  </a:lnTo>
                  <a:lnTo>
                    <a:pt x="681" y="448"/>
                  </a:lnTo>
                  <a:lnTo>
                    <a:pt x="679" y="452"/>
                  </a:lnTo>
                  <a:lnTo>
                    <a:pt x="677" y="455"/>
                  </a:lnTo>
                  <a:lnTo>
                    <a:pt x="672" y="455"/>
                  </a:lnTo>
                  <a:lnTo>
                    <a:pt x="672" y="457"/>
                  </a:lnTo>
                  <a:lnTo>
                    <a:pt x="677" y="457"/>
                  </a:lnTo>
                  <a:lnTo>
                    <a:pt x="677" y="462"/>
                  </a:lnTo>
                  <a:lnTo>
                    <a:pt x="672" y="478"/>
                  </a:lnTo>
                  <a:lnTo>
                    <a:pt x="670" y="481"/>
                  </a:lnTo>
                  <a:lnTo>
                    <a:pt x="665" y="483"/>
                  </a:lnTo>
                  <a:lnTo>
                    <a:pt x="663" y="488"/>
                  </a:lnTo>
                  <a:lnTo>
                    <a:pt x="658" y="497"/>
                  </a:lnTo>
                  <a:lnTo>
                    <a:pt x="655" y="500"/>
                  </a:lnTo>
                  <a:lnTo>
                    <a:pt x="648" y="500"/>
                  </a:lnTo>
                  <a:lnTo>
                    <a:pt x="639" y="497"/>
                  </a:lnTo>
                  <a:lnTo>
                    <a:pt x="632" y="492"/>
                  </a:lnTo>
                  <a:lnTo>
                    <a:pt x="627" y="490"/>
                  </a:lnTo>
                  <a:lnTo>
                    <a:pt x="627" y="483"/>
                  </a:lnTo>
                  <a:lnTo>
                    <a:pt x="627" y="476"/>
                  </a:lnTo>
                  <a:lnTo>
                    <a:pt x="627" y="471"/>
                  </a:lnTo>
                  <a:lnTo>
                    <a:pt x="627" y="459"/>
                  </a:lnTo>
                  <a:lnTo>
                    <a:pt x="632" y="455"/>
                  </a:lnTo>
                  <a:lnTo>
                    <a:pt x="639" y="452"/>
                  </a:lnTo>
                  <a:lnTo>
                    <a:pt x="644" y="450"/>
                  </a:lnTo>
                  <a:lnTo>
                    <a:pt x="644" y="448"/>
                  </a:lnTo>
                  <a:lnTo>
                    <a:pt x="646" y="445"/>
                  </a:lnTo>
                  <a:lnTo>
                    <a:pt x="648" y="443"/>
                  </a:lnTo>
                  <a:lnTo>
                    <a:pt x="651" y="436"/>
                  </a:lnTo>
                  <a:lnTo>
                    <a:pt x="651" y="421"/>
                  </a:lnTo>
                  <a:lnTo>
                    <a:pt x="653" y="414"/>
                  </a:lnTo>
                  <a:lnTo>
                    <a:pt x="655" y="412"/>
                  </a:lnTo>
                  <a:lnTo>
                    <a:pt x="658" y="412"/>
                  </a:lnTo>
                  <a:lnTo>
                    <a:pt x="658" y="414"/>
                  </a:lnTo>
                  <a:lnTo>
                    <a:pt x="665" y="405"/>
                  </a:lnTo>
                  <a:lnTo>
                    <a:pt x="665" y="398"/>
                  </a:lnTo>
                  <a:lnTo>
                    <a:pt x="665" y="393"/>
                  </a:lnTo>
                  <a:lnTo>
                    <a:pt x="663" y="374"/>
                  </a:lnTo>
                  <a:lnTo>
                    <a:pt x="660" y="365"/>
                  </a:lnTo>
                  <a:lnTo>
                    <a:pt x="660" y="360"/>
                  </a:lnTo>
                  <a:lnTo>
                    <a:pt x="658" y="346"/>
                  </a:lnTo>
                  <a:lnTo>
                    <a:pt x="653" y="336"/>
                  </a:lnTo>
                  <a:lnTo>
                    <a:pt x="641" y="327"/>
                  </a:lnTo>
                  <a:lnTo>
                    <a:pt x="639" y="322"/>
                  </a:lnTo>
                  <a:lnTo>
                    <a:pt x="639" y="320"/>
                  </a:lnTo>
                  <a:lnTo>
                    <a:pt x="639" y="315"/>
                  </a:lnTo>
                  <a:lnTo>
                    <a:pt x="644" y="313"/>
                  </a:lnTo>
                  <a:lnTo>
                    <a:pt x="653" y="315"/>
                  </a:lnTo>
                  <a:lnTo>
                    <a:pt x="653" y="313"/>
                  </a:lnTo>
                  <a:lnTo>
                    <a:pt x="651" y="313"/>
                  </a:lnTo>
                  <a:lnTo>
                    <a:pt x="648" y="308"/>
                  </a:lnTo>
                  <a:lnTo>
                    <a:pt x="646" y="303"/>
                  </a:lnTo>
                  <a:lnTo>
                    <a:pt x="646" y="298"/>
                  </a:lnTo>
                  <a:lnTo>
                    <a:pt x="644" y="298"/>
                  </a:lnTo>
                  <a:lnTo>
                    <a:pt x="639" y="294"/>
                  </a:lnTo>
                  <a:lnTo>
                    <a:pt x="637" y="291"/>
                  </a:lnTo>
                  <a:lnTo>
                    <a:pt x="637" y="287"/>
                  </a:lnTo>
                  <a:lnTo>
                    <a:pt x="634" y="284"/>
                  </a:lnTo>
                  <a:lnTo>
                    <a:pt x="627" y="279"/>
                  </a:lnTo>
                  <a:lnTo>
                    <a:pt x="618" y="277"/>
                  </a:lnTo>
                  <a:lnTo>
                    <a:pt x="592" y="272"/>
                  </a:lnTo>
                  <a:lnTo>
                    <a:pt x="587" y="270"/>
                  </a:lnTo>
                  <a:lnTo>
                    <a:pt x="580" y="268"/>
                  </a:lnTo>
                  <a:lnTo>
                    <a:pt x="573" y="270"/>
                  </a:lnTo>
                  <a:lnTo>
                    <a:pt x="566" y="268"/>
                  </a:lnTo>
                  <a:lnTo>
                    <a:pt x="563" y="263"/>
                  </a:lnTo>
                  <a:lnTo>
                    <a:pt x="558" y="258"/>
                  </a:lnTo>
                  <a:lnTo>
                    <a:pt x="554" y="256"/>
                  </a:lnTo>
                  <a:lnTo>
                    <a:pt x="547" y="253"/>
                  </a:lnTo>
                  <a:lnTo>
                    <a:pt x="535" y="256"/>
                  </a:lnTo>
                  <a:lnTo>
                    <a:pt x="525" y="253"/>
                  </a:lnTo>
                  <a:lnTo>
                    <a:pt x="511" y="246"/>
                  </a:lnTo>
                  <a:lnTo>
                    <a:pt x="504" y="246"/>
                  </a:lnTo>
                  <a:lnTo>
                    <a:pt x="502" y="249"/>
                  </a:lnTo>
                  <a:lnTo>
                    <a:pt x="497" y="251"/>
                  </a:lnTo>
                  <a:lnTo>
                    <a:pt x="490" y="251"/>
                  </a:lnTo>
                  <a:lnTo>
                    <a:pt x="488" y="253"/>
                  </a:lnTo>
                  <a:lnTo>
                    <a:pt x="490" y="256"/>
                  </a:lnTo>
                  <a:lnTo>
                    <a:pt x="488" y="260"/>
                  </a:lnTo>
                  <a:lnTo>
                    <a:pt x="483" y="268"/>
                  </a:lnTo>
                  <a:lnTo>
                    <a:pt x="480" y="275"/>
                  </a:lnTo>
                  <a:lnTo>
                    <a:pt x="480" y="282"/>
                  </a:lnTo>
                  <a:lnTo>
                    <a:pt x="483" y="287"/>
                  </a:lnTo>
                  <a:lnTo>
                    <a:pt x="488" y="291"/>
                  </a:lnTo>
                  <a:lnTo>
                    <a:pt x="492" y="294"/>
                  </a:lnTo>
                  <a:lnTo>
                    <a:pt x="497" y="294"/>
                  </a:lnTo>
                  <a:lnTo>
                    <a:pt x="499" y="296"/>
                  </a:lnTo>
                  <a:lnTo>
                    <a:pt x="497" y="298"/>
                  </a:lnTo>
                  <a:lnTo>
                    <a:pt x="492" y="301"/>
                  </a:lnTo>
                  <a:lnTo>
                    <a:pt x="483" y="303"/>
                  </a:lnTo>
                  <a:lnTo>
                    <a:pt x="476" y="308"/>
                  </a:lnTo>
                  <a:lnTo>
                    <a:pt x="469" y="315"/>
                  </a:lnTo>
                  <a:lnTo>
                    <a:pt x="464" y="320"/>
                  </a:lnTo>
                  <a:lnTo>
                    <a:pt x="464" y="324"/>
                  </a:lnTo>
                  <a:lnTo>
                    <a:pt x="464" y="332"/>
                  </a:lnTo>
                  <a:lnTo>
                    <a:pt x="469" y="346"/>
                  </a:lnTo>
                  <a:lnTo>
                    <a:pt x="469" y="350"/>
                  </a:lnTo>
                  <a:lnTo>
                    <a:pt x="466" y="362"/>
                  </a:lnTo>
                  <a:lnTo>
                    <a:pt x="464" y="376"/>
                  </a:lnTo>
                  <a:lnTo>
                    <a:pt x="459" y="386"/>
                  </a:lnTo>
                  <a:lnTo>
                    <a:pt x="459" y="386"/>
                  </a:lnTo>
                  <a:lnTo>
                    <a:pt x="459" y="381"/>
                  </a:lnTo>
                  <a:lnTo>
                    <a:pt x="461" y="367"/>
                  </a:lnTo>
                  <a:lnTo>
                    <a:pt x="461" y="360"/>
                  </a:lnTo>
                  <a:lnTo>
                    <a:pt x="459" y="358"/>
                  </a:lnTo>
                  <a:lnTo>
                    <a:pt x="459" y="358"/>
                  </a:lnTo>
                  <a:lnTo>
                    <a:pt x="457" y="360"/>
                  </a:lnTo>
                  <a:lnTo>
                    <a:pt x="457" y="367"/>
                  </a:lnTo>
                  <a:lnTo>
                    <a:pt x="457" y="369"/>
                  </a:lnTo>
                  <a:lnTo>
                    <a:pt x="457" y="369"/>
                  </a:lnTo>
                  <a:lnTo>
                    <a:pt x="457" y="374"/>
                  </a:lnTo>
                  <a:lnTo>
                    <a:pt x="454" y="381"/>
                  </a:lnTo>
                  <a:lnTo>
                    <a:pt x="452" y="384"/>
                  </a:lnTo>
                  <a:lnTo>
                    <a:pt x="450" y="381"/>
                  </a:lnTo>
                  <a:lnTo>
                    <a:pt x="450" y="374"/>
                  </a:lnTo>
                  <a:lnTo>
                    <a:pt x="450" y="362"/>
                  </a:lnTo>
                  <a:lnTo>
                    <a:pt x="450" y="360"/>
                  </a:lnTo>
                  <a:lnTo>
                    <a:pt x="450" y="353"/>
                  </a:lnTo>
                  <a:lnTo>
                    <a:pt x="450" y="348"/>
                  </a:lnTo>
                  <a:lnTo>
                    <a:pt x="447" y="343"/>
                  </a:lnTo>
                  <a:lnTo>
                    <a:pt x="447" y="339"/>
                  </a:lnTo>
                  <a:lnTo>
                    <a:pt x="450" y="334"/>
                  </a:lnTo>
                  <a:lnTo>
                    <a:pt x="450" y="332"/>
                  </a:lnTo>
                  <a:lnTo>
                    <a:pt x="445" y="334"/>
                  </a:lnTo>
                  <a:lnTo>
                    <a:pt x="440" y="343"/>
                  </a:lnTo>
                  <a:lnTo>
                    <a:pt x="433" y="360"/>
                  </a:lnTo>
                  <a:lnTo>
                    <a:pt x="428" y="367"/>
                  </a:lnTo>
                  <a:lnTo>
                    <a:pt x="424" y="367"/>
                  </a:lnTo>
                  <a:lnTo>
                    <a:pt x="419" y="369"/>
                  </a:lnTo>
                  <a:lnTo>
                    <a:pt x="419" y="374"/>
                  </a:lnTo>
                  <a:lnTo>
                    <a:pt x="414" y="376"/>
                  </a:lnTo>
                  <a:lnTo>
                    <a:pt x="412" y="376"/>
                  </a:lnTo>
                  <a:lnTo>
                    <a:pt x="412" y="381"/>
                  </a:lnTo>
                  <a:lnTo>
                    <a:pt x="412" y="393"/>
                  </a:lnTo>
                  <a:lnTo>
                    <a:pt x="409" y="398"/>
                  </a:lnTo>
                  <a:lnTo>
                    <a:pt x="400" y="405"/>
                  </a:lnTo>
                  <a:lnTo>
                    <a:pt x="398" y="407"/>
                  </a:lnTo>
                  <a:lnTo>
                    <a:pt x="400" y="412"/>
                  </a:lnTo>
                  <a:lnTo>
                    <a:pt x="402" y="417"/>
                  </a:lnTo>
                  <a:lnTo>
                    <a:pt x="402" y="426"/>
                  </a:lnTo>
                  <a:lnTo>
                    <a:pt x="405" y="440"/>
                  </a:lnTo>
                  <a:lnTo>
                    <a:pt x="402" y="455"/>
                  </a:lnTo>
                  <a:lnTo>
                    <a:pt x="400" y="466"/>
                  </a:lnTo>
                  <a:lnTo>
                    <a:pt x="395" y="476"/>
                  </a:lnTo>
                  <a:lnTo>
                    <a:pt x="388" y="490"/>
                  </a:lnTo>
                  <a:lnTo>
                    <a:pt x="388" y="492"/>
                  </a:lnTo>
                  <a:lnTo>
                    <a:pt x="395" y="502"/>
                  </a:lnTo>
                  <a:lnTo>
                    <a:pt x="398" y="507"/>
                  </a:lnTo>
                  <a:lnTo>
                    <a:pt x="402" y="521"/>
                  </a:lnTo>
                  <a:lnTo>
                    <a:pt x="402" y="523"/>
                  </a:lnTo>
                  <a:lnTo>
                    <a:pt x="395" y="542"/>
                  </a:lnTo>
                  <a:lnTo>
                    <a:pt x="395" y="545"/>
                  </a:lnTo>
                  <a:lnTo>
                    <a:pt x="409" y="573"/>
                  </a:lnTo>
                  <a:lnTo>
                    <a:pt x="421" y="592"/>
                  </a:lnTo>
                  <a:lnTo>
                    <a:pt x="424" y="594"/>
                  </a:lnTo>
                  <a:lnTo>
                    <a:pt x="428" y="601"/>
                  </a:lnTo>
                  <a:lnTo>
                    <a:pt x="435" y="618"/>
                  </a:lnTo>
                  <a:lnTo>
                    <a:pt x="440" y="632"/>
                  </a:lnTo>
                  <a:lnTo>
                    <a:pt x="443" y="649"/>
                  </a:lnTo>
                  <a:lnTo>
                    <a:pt x="445" y="665"/>
                  </a:lnTo>
                  <a:lnTo>
                    <a:pt x="445" y="680"/>
                  </a:lnTo>
                  <a:lnTo>
                    <a:pt x="443" y="696"/>
                  </a:lnTo>
                  <a:lnTo>
                    <a:pt x="440" y="710"/>
                  </a:lnTo>
                  <a:lnTo>
                    <a:pt x="438" y="722"/>
                  </a:lnTo>
                  <a:lnTo>
                    <a:pt x="428" y="741"/>
                  </a:lnTo>
                  <a:lnTo>
                    <a:pt x="426" y="753"/>
                  </a:lnTo>
                  <a:lnTo>
                    <a:pt x="424" y="765"/>
                  </a:lnTo>
                  <a:lnTo>
                    <a:pt x="419" y="772"/>
                  </a:lnTo>
                  <a:lnTo>
                    <a:pt x="409" y="781"/>
                  </a:lnTo>
                  <a:lnTo>
                    <a:pt x="405" y="786"/>
                  </a:lnTo>
                  <a:lnTo>
                    <a:pt x="426" y="784"/>
                  </a:lnTo>
                  <a:lnTo>
                    <a:pt x="454" y="779"/>
                  </a:lnTo>
                  <a:lnTo>
                    <a:pt x="483" y="774"/>
                  </a:lnTo>
                  <a:lnTo>
                    <a:pt x="511" y="769"/>
                  </a:lnTo>
                  <a:lnTo>
                    <a:pt x="540" y="762"/>
                  </a:lnTo>
                  <a:lnTo>
                    <a:pt x="568" y="758"/>
                  </a:lnTo>
                  <a:lnTo>
                    <a:pt x="596" y="753"/>
                  </a:lnTo>
                  <a:lnTo>
                    <a:pt x="599" y="760"/>
                  </a:lnTo>
                  <a:lnTo>
                    <a:pt x="629" y="753"/>
                  </a:lnTo>
                  <a:lnTo>
                    <a:pt x="660" y="746"/>
                  </a:lnTo>
                  <a:lnTo>
                    <a:pt x="691" y="739"/>
                  </a:lnTo>
                  <a:lnTo>
                    <a:pt x="722" y="732"/>
                  </a:lnTo>
                  <a:lnTo>
                    <a:pt x="722" y="729"/>
                  </a:lnTo>
                  <a:lnTo>
                    <a:pt x="722" y="727"/>
                  </a:lnTo>
                  <a:lnTo>
                    <a:pt x="726" y="713"/>
                  </a:lnTo>
                  <a:lnTo>
                    <a:pt x="729" y="706"/>
                  </a:lnTo>
                  <a:lnTo>
                    <a:pt x="731" y="703"/>
                  </a:lnTo>
                  <a:lnTo>
                    <a:pt x="733" y="703"/>
                  </a:lnTo>
                  <a:lnTo>
                    <a:pt x="733" y="701"/>
                  </a:lnTo>
                  <a:lnTo>
                    <a:pt x="733" y="698"/>
                  </a:lnTo>
                  <a:lnTo>
                    <a:pt x="733" y="696"/>
                  </a:lnTo>
                  <a:lnTo>
                    <a:pt x="738" y="689"/>
                  </a:lnTo>
                  <a:lnTo>
                    <a:pt x="738" y="687"/>
                  </a:lnTo>
                  <a:lnTo>
                    <a:pt x="738" y="682"/>
                  </a:lnTo>
                  <a:lnTo>
                    <a:pt x="736" y="675"/>
                  </a:lnTo>
                  <a:lnTo>
                    <a:pt x="738" y="663"/>
                  </a:lnTo>
                  <a:lnTo>
                    <a:pt x="741" y="656"/>
                  </a:lnTo>
                  <a:lnTo>
                    <a:pt x="743" y="651"/>
                  </a:lnTo>
                  <a:lnTo>
                    <a:pt x="745" y="646"/>
                  </a:lnTo>
                  <a:lnTo>
                    <a:pt x="755" y="642"/>
                  </a:lnTo>
                  <a:lnTo>
                    <a:pt x="755" y="639"/>
                  </a:lnTo>
                  <a:lnTo>
                    <a:pt x="757" y="632"/>
                  </a:lnTo>
                  <a:lnTo>
                    <a:pt x="755" y="623"/>
                  </a:lnTo>
                  <a:lnTo>
                    <a:pt x="757" y="616"/>
                  </a:lnTo>
                  <a:lnTo>
                    <a:pt x="760" y="611"/>
                  </a:lnTo>
                  <a:lnTo>
                    <a:pt x="762" y="608"/>
                  </a:lnTo>
                  <a:lnTo>
                    <a:pt x="757" y="606"/>
                  </a:lnTo>
                  <a:lnTo>
                    <a:pt x="760" y="601"/>
                  </a:lnTo>
                  <a:lnTo>
                    <a:pt x="764" y="599"/>
                  </a:lnTo>
                  <a:lnTo>
                    <a:pt x="767" y="597"/>
                  </a:lnTo>
                  <a:lnTo>
                    <a:pt x="771" y="597"/>
                  </a:lnTo>
                  <a:lnTo>
                    <a:pt x="774" y="599"/>
                  </a:lnTo>
                  <a:lnTo>
                    <a:pt x="776" y="608"/>
                  </a:lnTo>
                  <a:lnTo>
                    <a:pt x="776" y="611"/>
                  </a:lnTo>
                  <a:lnTo>
                    <a:pt x="776" y="613"/>
                  </a:lnTo>
                  <a:lnTo>
                    <a:pt x="783" y="601"/>
                  </a:lnTo>
                  <a:lnTo>
                    <a:pt x="786" y="587"/>
                  </a:lnTo>
                  <a:lnTo>
                    <a:pt x="783" y="552"/>
                  </a:lnTo>
                  <a:close/>
                  <a:moveTo>
                    <a:pt x="438" y="260"/>
                  </a:moveTo>
                  <a:lnTo>
                    <a:pt x="435" y="265"/>
                  </a:lnTo>
                  <a:lnTo>
                    <a:pt x="435" y="277"/>
                  </a:lnTo>
                  <a:lnTo>
                    <a:pt x="435" y="282"/>
                  </a:lnTo>
                  <a:lnTo>
                    <a:pt x="438" y="284"/>
                  </a:lnTo>
                  <a:lnTo>
                    <a:pt x="440" y="282"/>
                  </a:lnTo>
                  <a:lnTo>
                    <a:pt x="445" y="279"/>
                  </a:lnTo>
                  <a:lnTo>
                    <a:pt x="445" y="275"/>
                  </a:lnTo>
                  <a:lnTo>
                    <a:pt x="443" y="263"/>
                  </a:lnTo>
                  <a:lnTo>
                    <a:pt x="443" y="260"/>
                  </a:lnTo>
                  <a:lnTo>
                    <a:pt x="438" y="26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3" name="Freeform 41">
              <a:extLst>
                <a:ext uri="{FF2B5EF4-FFF2-40B4-BE49-F238E27FC236}">
                  <a16:creationId xmlns:a16="http://schemas.microsoft.com/office/drawing/2014/main" id="{C0173275-DD3F-4E16-B480-69E98ABAC642}"/>
                </a:ext>
              </a:extLst>
            </p:cNvPr>
            <p:cNvSpPr>
              <a:spLocks/>
            </p:cNvSpPr>
            <p:nvPr/>
          </p:nvSpPr>
          <p:spPr bwMode="auto">
            <a:xfrm>
              <a:off x="4497703" y="1272668"/>
              <a:ext cx="1035309" cy="1196081"/>
            </a:xfrm>
            <a:custGeom>
              <a:avLst/>
              <a:gdLst/>
              <a:ahLst/>
              <a:cxnLst>
                <a:cxn ang="0">
                  <a:pos x="544" y="649"/>
                </a:cxn>
                <a:cxn ang="0">
                  <a:pos x="504" y="623"/>
                </a:cxn>
                <a:cxn ang="0">
                  <a:pos x="473" y="604"/>
                </a:cxn>
                <a:cxn ang="0">
                  <a:pos x="452" y="590"/>
                </a:cxn>
                <a:cxn ang="0">
                  <a:pos x="421" y="576"/>
                </a:cxn>
                <a:cxn ang="0">
                  <a:pos x="418" y="561"/>
                </a:cxn>
                <a:cxn ang="0">
                  <a:pos x="416" y="531"/>
                </a:cxn>
                <a:cxn ang="0">
                  <a:pos x="416" y="505"/>
                </a:cxn>
                <a:cxn ang="0">
                  <a:pos x="418" y="476"/>
                </a:cxn>
                <a:cxn ang="0">
                  <a:pos x="399" y="457"/>
                </a:cxn>
                <a:cxn ang="0">
                  <a:pos x="411" y="429"/>
                </a:cxn>
                <a:cxn ang="0">
                  <a:pos x="442" y="405"/>
                </a:cxn>
                <a:cxn ang="0">
                  <a:pos x="447" y="379"/>
                </a:cxn>
                <a:cxn ang="0">
                  <a:pos x="447" y="322"/>
                </a:cxn>
                <a:cxn ang="0">
                  <a:pos x="456" y="311"/>
                </a:cxn>
                <a:cxn ang="0">
                  <a:pos x="492" y="270"/>
                </a:cxn>
                <a:cxn ang="0">
                  <a:pos x="553" y="195"/>
                </a:cxn>
                <a:cxn ang="0">
                  <a:pos x="619" y="154"/>
                </a:cxn>
                <a:cxn ang="0">
                  <a:pos x="645" y="133"/>
                </a:cxn>
                <a:cxn ang="0">
                  <a:pos x="653" y="128"/>
                </a:cxn>
                <a:cxn ang="0">
                  <a:pos x="617" y="133"/>
                </a:cxn>
                <a:cxn ang="0">
                  <a:pos x="589" y="126"/>
                </a:cxn>
                <a:cxn ang="0">
                  <a:pos x="549" y="126"/>
                </a:cxn>
                <a:cxn ang="0">
                  <a:pos x="527" y="119"/>
                </a:cxn>
                <a:cxn ang="0">
                  <a:pos x="489" y="142"/>
                </a:cxn>
                <a:cxn ang="0">
                  <a:pos x="444" y="114"/>
                </a:cxn>
                <a:cxn ang="0">
                  <a:pos x="416" y="121"/>
                </a:cxn>
                <a:cxn ang="0">
                  <a:pos x="402" y="102"/>
                </a:cxn>
                <a:cxn ang="0">
                  <a:pos x="371" y="88"/>
                </a:cxn>
                <a:cxn ang="0">
                  <a:pos x="343" y="83"/>
                </a:cxn>
                <a:cxn ang="0">
                  <a:pos x="319" y="93"/>
                </a:cxn>
                <a:cxn ang="0">
                  <a:pos x="291" y="97"/>
                </a:cxn>
                <a:cxn ang="0">
                  <a:pos x="236" y="81"/>
                </a:cxn>
                <a:cxn ang="0">
                  <a:pos x="213" y="69"/>
                </a:cxn>
                <a:cxn ang="0">
                  <a:pos x="203" y="45"/>
                </a:cxn>
                <a:cxn ang="0">
                  <a:pos x="196" y="7"/>
                </a:cxn>
                <a:cxn ang="0">
                  <a:pos x="170" y="0"/>
                </a:cxn>
                <a:cxn ang="0">
                  <a:pos x="154" y="50"/>
                </a:cxn>
                <a:cxn ang="0">
                  <a:pos x="47" y="55"/>
                </a:cxn>
                <a:cxn ang="0">
                  <a:pos x="9" y="95"/>
                </a:cxn>
                <a:cxn ang="0">
                  <a:pos x="12" y="128"/>
                </a:cxn>
                <a:cxn ang="0">
                  <a:pos x="12" y="161"/>
                </a:cxn>
                <a:cxn ang="0">
                  <a:pos x="23" y="197"/>
                </a:cxn>
                <a:cxn ang="0">
                  <a:pos x="38" y="235"/>
                </a:cxn>
                <a:cxn ang="0">
                  <a:pos x="45" y="306"/>
                </a:cxn>
                <a:cxn ang="0">
                  <a:pos x="47" y="329"/>
                </a:cxn>
                <a:cxn ang="0">
                  <a:pos x="52" y="360"/>
                </a:cxn>
                <a:cxn ang="0">
                  <a:pos x="68" y="400"/>
                </a:cxn>
                <a:cxn ang="0">
                  <a:pos x="71" y="434"/>
                </a:cxn>
                <a:cxn ang="0">
                  <a:pos x="68" y="462"/>
                </a:cxn>
                <a:cxn ang="0">
                  <a:pos x="49" y="483"/>
                </a:cxn>
                <a:cxn ang="0">
                  <a:pos x="59" y="505"/>
                </a:cxn>
                <a:cxn ang="0">
                  <a:pos x="85" y="524"/>
                </a:cxn>
                <a:cxn ang="0">
                  <a:pos x="92" y="640"/>
                </a:cxn>
                <a:cxn ang="0">
                  <a:pos x="97" y="753"/>
                </a:cxn>
                <a:cxn ang="0">
                  <a:pos x="187" y="748"/>
                </a:cxn>
                <a:cxn ang="0">
                  <a:pos x="277" y="744"/>
                </a:cxn>
                <a:cxn ang="0">
                  <a:pos x="366" y="737"/>
                </a:cxn>
                <a:cxn ang="0">
                  <a:pos x="454" y="727"/>
                </a:cxn>
                <a:cxn ang="0">
                  <a:pos x="544" y="720"/>
                </a:cxn>
                <a:cxn ang="0">
                  <a:pos x="563" y="661"/>
                </a:cxn>
              </a:cxnLst>
              <a:rect l="0" t="0" r="r" b="b"/>
              <a:pathLst>
                <a:path w="653" h="753">
                  <a:moveTo>
                    <a:pt x="563" y="661"/>
                  </a:moveTo>
                  <a:lnTo>
                    <a:pt x="556" y="656"/>
                  </a:lnTo>
                  <a:lnTo>
                    <a:pt x="544" y="649"/>
                  </a:lnTo>
                  <a:lnTo>
                    <a:pt x="522" y="642"/>
                  </a:lnTo>
                  <a:lnTo>
                    <a:pt x="511" y="635"/>
                  </a:lnTo>
                  <a:lnTo>
                    <a:pt x="504" y="623"/>
                  </a:lnTo>
                  <a:lnTo>
                    <a:pt x="489" y="611"/>
                  </a:lnTo>
                  <a:lnTo>
                    <a:pt x="480" y="604"/>
                  </a:lnTo>
                  <a:lnTo>
                    <a:pt x="473" y="604"/>
                  </a:lnTo>
                  <a:lnTo>
                    <a:pt x="466" y="599"/>
                  </a:lnTo>
                  <a:lnTo>
                    <a:pt x="459" y="595"/>
                  </a:lnTo>
                  <a:lnTo>
                    <a:pt x="452" y="590"/>
                  </a:lnTo>
                  <a:lnTo>
                    <a:pt x="444" y="590"/>
                  </a:lnTo>
                  <a:lnTo>
                    <a:pt x="433" y="585"/>
                  </a:lnTo>
                  <a:lnTo>
                    <a:pt x="421" y="576"/>
                  </a:lnTo>
                  <a:lnTo>
                    <a:pt x="421" y="573"/>
                  </a:lnTo>
                  <a:lnTo>
                    <a:pt x="418" y="566"/>
                  </a:lnTo>
                  <a:lnTo>
                    <a:pt x="418" y="561"/>
                  </a:lnTo>
                  <a:lnTo>
                    <a:pt x="418" y="547"/>
                  </a:lnTo>
                  <a:lnTo>
                    <a:pt x="418" y="545"/>
                  </a:lnTo>
                  <a:lnTo>
                    <a:pt x="416" y="531"/>
                  </a:lnTo>
                  <a:lnTo>
                    <a:pt x="418" y="526"/>
                  </a:lnTo>
                  <a:lnTo>
                    <a:pt x="416" y="509"/>
                  </a:lnTo>
                  <a:lnTo>
                    <a:pt x="416" y="505"/>
                  </a:lnTo>
                  <a:lnTo>
                    <a:pt x="421" y="490"/>
                  </a:lnTo>
                  <a:lnTo>
                    <a:pt x="421" y="483"/>
                  </a:lnTo>
                  <a:lnTo>
                    <a:pt x="418" y="476"/>
                  </a:lnTo>
                  <a:lnTo>
                    <a:pt x="414" y="471"/>
                  </a:lnTo>
                  <a:lnTo>
                    <a:pt x="399" y="464"/>
                  </a:lnTo>
                  <a:lnTo>
                    <a:pt x="399" y="457"/>
                  </a:lnTo>
                  <a:lnTo>
                    <a:pt x="399" y="450"/>
                  </a:lnTo>
                  <a:lnTo>
                    <a:pt x="407" y="438"/>
                  </a:lnTo>
                  <a:lnTo>
                    <a:pt x="411" y="429"/>
                  </a:lnTo>
                  <a:lnTo>
                    <a:pt x="414" y="424"/>
                  </a:lnTo>
                  <a:lnTo>
                    <a:pt x="437" y="408"/>
                  </a:lnTo>
                  <a:lnTo>
                    <a:pt x="442" y="405"/>
                  </a:lnTo>
                  <a:lnTo>
                    <a:pt x="444" y="400"/>
                  </a:lnTo>
                  <a:lnTo>
                    <a:pt x="447" y="398"/>
                  </a:lnTo>
                  <a:lnTo>
                    <a:pt x="447" y="379"/>
                  </a:lnTo>
                  <a:lnTo>
                    <a:pt x="444" y="363"/>
                  </a:lnTo>
                  <a:lnTo>
                    <a:pt x="440" y="325"/>
                  </a:lnTo>
                  <a:lnTo>
                    <a:pt x="447" y="322"/>
                  </a:lnTo>
                  <a:lnTo>
                    <a:pt x="449" y="318"/>
                  </a:lnTo>
                  <a:lnTo>
                    <a:pt x="454" y="311"/>
                  </a:lnTo>
                  <a:lnTo>
                    <a:pt x="456" y="311"/>
                  </a:lnTo>
                  <a:lnTo>
                    <a:pt x="454" y="308"/>
                  </a:lnTo>
                  <a:lnTo>
                    <a:pt x="459" y="303"/>
                  </a:lnTo>
                  <a:lnTo>
                    <a:pt x="492" y="270"/>
                  </a:lnTo>
                  <a:lnTo>
                    <a:pt x="511" y="247"/>
                  </a:lnTo>
                  <a:lnTo>
                    <a:pt x="544" y="204"/>
                  </a:lnTo>
                  <a:lnTo>
                    <a:pt x="553" y="195"/>
                  </a:lnTo>
                  <a:lnTo>
                    <a:pt x="572" y="180"/>
                  </a:lnTo>
                  <a:lnTo>
                    <a:pt x="605" y="164"/>
                  </a:lnTo>
                  <a:lnTo>
                    <a:pt x="619" y="154"/>
                  </a:lnTo>
                  <a:lnTo>
                    <a:pt x="634" y="145"/>
                  </a:lnTo>
                  <a:lnTo>
                    <a:pt x="641" y="138"/>
                  </a:lnTo>
                  <a:lnTo>
                    <a:pt x="645" y="133"/>
                  </a:lnTo>
                  <a:lnTo>
                    <a:pt x="648" y="131"/>
                  </a:lnTo>
                  <a:lnTo>
                    <a:pt x="650" y="131"/>
                  </a:lnTo>
                  <a:lnTo>
                    <a:pt x="653" y="128"/>
                  </a:lnTo>
                  <a:lnTo>
                    <a:pt x="636" y="131"/>
                  </a:lnTo>
                  <a:lnTo>
                    <a:pt x="627" y="133"/>
                  </a:lnTo>
                  <a:lnTo>
                    <a:pt x="617" y="133"/>
                  </a:lnTo>
                  <a:lnTo>
                    <a:pt x="612" y="123"/>
                  </a:lnTo>
                  <a:lnTo>
                    <a:pt x="608" y="119"/>
                  </a:lnTo>
                  <a:lnTo>
                    <a:pt x="589" y="126"/>
                  </a:lnTo>
                  <a:lnTo>
                    <a:pt x="565" y="126"/>
                  </a:lnTo>
                  <a:lnTo>
                    <a:pt x="553" y="128"/>
                  </a:lnTo>
                  <a:lnTo>
                    <a:pt x="549" y="126"/>
                  </a:lnTo>
                  <a:lnTo>
                    <a:pt x="544" y="116"/>
                  </a:lnTo>
                  <a:lnTo>
                    <a:pt x="537" y="116"/>
                  </a:lnTo>
                  <a:lnTo>
                    <a:pt x="527" y="119"/>
                  </a:lnTo>
                  <a:lnTo>
                    <a:pt x="513" y="133"/>
                  </a:lnTo>
                  <a:lnTo>
                    <a:pt x="499" y="140"/>
                  </a:lnTo>
                  <a:lnTo>
                    <a:pt x="489" y="142"/>
                  </a:lnTo>
                  <a:lnTo>
                    <a:pt x="478" y="138"/>
                  </a:lnTo>
                  <a:lnTo>
                    <a:pt x="459" y="126"/>
                  </a:lnTo>
                  <a:lnTo>
                    <a:pt x="444" y="114"/>
                  </a:lnTo>
                  <a:lnTo>
                    <a:pt x="430" y="112"/>
                  </a:lnTo>
                  <a:lnTo>
                    <a:pt x="418" y="114"/>
                  </a:lnTo>
                  <a:lnTo>
                    <a:pt x="416" y="121"/>
                  </a:lnTo>
                  <a:lnTo>
                    <a:pt x="409" y="121"/>
                  </a:lnTo>
                  <a:lnTo>
                    <a:pt x="404" y="109"/>
                  </a:lnTo>
                  <a:lnTo>
                    <a:pt x="402" y="102"/>
                  </a:lnTo>
                  <a:lnTo>
                    <a:pt x="392" y="100"/>
                  </a:lnTo>
                  <a:lnTo>
                    <a:pt x="381" y="93"/>
                  </a:lnTo>
                  <a:lnTo>
                    <a:pt x="371" y="88"/>
                  </a:lnTo>
                  <a:lnTo>
                    <a:pt x="357" y="83"/>
                  </a:lnTo>
                  <a:lnTo>
                    <a:pt x="352" y="83"/>
                  </a:lnTo>
                  <a:lnTo>
                    <a:pt x="343" y="83"/>
                  </a:lnTo>
                  <a:lnTo>
                    <a:pt x="336" y="83"/>
                  </a:lnTo>
                  <a:lnTo>
                    <a:pt x="326" y="86"/>
                  </a:lnTo>
                  <a:lnTo>
                    <a:pt x="319" y="93"/>
                  </a:lnTo>
                  <a:lnTo>
                    <a:pt x="310" y="97"/>
                  </a:lnTo>
                  <a:lnTo>
                    <a:pt x="298" y="100"/>
                  </a:lnTo>
                  <a:lnTo>
                    <a:pt x="291" y="97"/>
                  </a:lnTo>
                  <a:lnTo>
                    <a:pt x="286" y="90"/>
                  </a:lnTo>
                  <a:lnTo>
                    <a:pt x="267" y="86"/>
                  </a:lnTo>
                  <a:lnTo>
                    <a:pt x="236" y="81"/>
                  </a:lnTo>
                  <a:lnTo>
                    <a:pt x="220" y="78"/>
                  </a:lnTo>
                  <a:lnTo>
                    <a:pt x="215" y="74"/>
                  </a:lnTo>
                  <a:lnTo>
                    <a:pt x="213" y="69"/>
                  </a:lnTo>
                  <a:lnTo>
                    <a:pt x="210" y="62"/>
                  </a:lnTo>
                  <a:lnTo>
                    <a:pt x="210" y="62"/>
                  </a:lnTo>
                  <a:lnTo>
                    <a:pt x="203" y="45"/>
                  </a:lnTo>
                  <a:lnTo>
                    <a:pt x="198" y="31"/>
                  </a:lnTo>
                  <a:lnTo>
                    <a:pt x="196" y="12"/>
                  </a:lnTo>
                  <a:lnTo>
                    <a:pt x="196" y="7"/>
                  </a:lnTo>
                  <a:lnTo>
                    <a:pt x="194" y="5"/>
                  </a:lnTo>
                  <a:lnTo>
                    <a:pt x="189" y="3"/>
                  </a:lnTo>
                  <a:lnTo>
                    <a:pt x="170" y="0"/>
                  </a:lnTo>
                  <a:lnTo>
                    <a:pt x="170" y="22"/>
                  </a:lnTo>
                  <a:lnTo>
                    <a:pt x="172" y="48"/>
                  </a:lnTo>
                  <a:lnTo>
                    <a:pt x="154" y="50"/>
                  </a:lnTo>
                  <a:lnTo>
                    <a:pt x="118" y="52"/>
                  </a:lnTo>
                  <a:lnTo>
                    <a:pt x="83" y="52"/>
                  </a:lnTo>
                  <a:lnTo>
                    <a:pt x="47" y="55"/>
                  </a:lnTo>
                  <a:lnTo>
                    <a:pt x="12" y="57"/>
                  </a:lnTo>
                  <a:lnTo>
                    <a:pt x="0" y="57"/>
                  </a:lnTo>
                  <a:lnTo>
                    <a:pt x="9" y="95"/>
                  </a:lnTo>
                  <a:lnTo>
                    <a:pt x="9" y="107"/>
                  </a:lnTo>
                  <a:lnTo>
                    <a:pt x="9" y="114"/>
                  </a:lnTo>
                  <a:lnTo>
                    <a:pt x="12" y="128"/>
                  </a:lnTo>
                  <a:lnTo>
                    <a:pt x="12" y="135"/>
                  </a:lnTo>
                  <a:lnTo>
                    <a:pt x="12" y="147"/>
                  </a:lnTo>
                  <a:lnTo>
                    <a:pt x="12" y="161"/>
                  </a:lnTo>
                  <a:lnTo>
                    <a:pt x="16" y="178"/>
                  </a:lnTo>
                  <a:lnTo>
                    <a:pt x="23" y="192"/>
                  </a:lnTo>
                  <a:lnTo>
                    <a:pt x="23" y="197"/>
                  </a:lnTo>
                  <a:lnTo>
                    <a:pt x="26" y="204"/>
                  </a:lnTo>
                  <a:lnTo>
                    <a:pt x="31" y="213"/>
                  </a:lnTo>
                  <a:lnTo>
                    <a:pt x="38" y="235"/>
                  </a:lnTo>
                  <a:lnTo>
                    <a:pt x="38" y="256"/>
                  </a:lnTo>
                  <a:lnTo>
                    <a:pt x="40" y="261"/>
                  </a:lnTo>
                  <a:lnTo>
                    <a:pt x="45" y="306"/>
                  </a:lnTo>
                  <a:lnTo>
                    <a:pt x="45" y="313"/>
                  </a:lnTo>
                  <a:lnTo>
                    <a:pt x="49" y="320"/>
                  </a:lnTo>
                  <a:lnTo>
                    <a:pt x="47" y="329"/>
                  </a:lnTo>
                  <a:lnTo>
                    <a:pt x="47" y="334"/>
                  </a:lnTo>
                  <a:lnTo>
                    <a:pt x="49" y="353"/>
                  </a:lnTo>
                  <a:lnTo>
                    <a:pt x="52" y="360"/>
                  </a:lnTo>
                  <a:lnTo>
                    <a:pt x="54" y="377"/>
                  </a:lnTo>
                  <a:lnTo>
                    <a:pt x="66" y="393"/>
                  </a:lnTo>
                  <a:lnTo>
                    <a:pt x="68" y="400"/>
                  </a:lnTo>
                  <a:lnTo>
                    <a:pt x="68" y="405"/>
                  </a:lnTo>
                  <a:lnTo>
                    <a:pt x="71" y="417"/>
                  </a:lnTo>
                  <a:lnTo>
                    <a:pt x="71" y="434"/>
                  </a:lnTo>
                  <a:lnTo>
                    <a:pt x="73" y="443"/>
                  </a:lnTo>
                  <a:lnTo>
                    <a:pt x="71" y="455"/>
                  </a:lnTo>
                  <a:lnTo>
                    <a:pt x="68" y="462"/>
                  </a:lnTo>
                  <a:lnTo>
                    <a:pt x="66" y="467"/>
                  </a:lnTo>
                  <a:lnTo>
                    <a:pt x="52" y="479"/>
                  </a:lnTo>
                  <a:lnTo>
                    <a:pt x="49" y="483"/>
                  </a:lnTo>
                  <a:lnTo>
                    <a:pt x="49" y="488"/>
                  </a:lnTo>
                  <a:lnTo>
                    <a:pt x="52" y="493"/>
                  </a:lnTo>
                  <a:lnTo>
                    <a:pt x="59" y="505"/>
                  </a:lnTo>
                  <a:lnTo>
                    <a:pt x="64" y="507"/>
                  </a:lnTo>
                  <a:lnTo>
                    <a:pt x="78" y="514"/>
                  </a:lnTo>
                  <a:lnTo>
                    <a:pt x="85" y="524"/>
                  </a:lnTo>
                  <a:lnTo>
                    <a:pt x="87" y="552"/>
                  </a:lnTo>
                  <a:lnTo>
                    <a:pt x="90" y="609"/>
                  </a:lnTo>
                  <a:lnTo>
                    <a:pt x="92" y="640"/>
                  </a:lnTo>
                  <a:lnTo>
                    <a:pt x="92" y="668"/>
                  </a:lnTo>
                  <a:lnTo>
                    <a:pt x="94" y="696"/>
                  </a:lnTo>
                  <a:lnTo>
                    <a:pt x="97" y="753"/>
                  </a:lnTo>
                  <a:lnTo>
                    <a:pt x="125" y="751"/>
                  </a:lnTo>
                  <a:lnTo>
                    <a:pt x="156" y="751"/>
                  </a:lnTo>
                  <a:lnTo>
                    <a:pt x="187" y="748"/>
                  </a:lnTo>
                  <a:lnTo>
                    <a:pt x="215" y="746"/>
                  </a:lnTo>
                  <a:lnTo>
                    <a:pt x="246" y="744"/>
                  </a:lnTo>
                  <a:lnTo>
                    <a:pt x="277" y="744"/>
                  </a:lnTo>
                  <a:lnTo>
                    <a:pt x="305" y="741"/>
                  </a:lnTo>
                  <a:lnTo>
                    <a:pt x="336" y="739"/>
                  </a:lnTo>
                  <a:lnTo>
                    <a:pt x="366" y="737"/>
                  </a:lnTo>
                  <a:lnTo>
                    <a:pt x="395" y="734"/>
                  </a:lnTo>
                  <a:lnTo>
                    <a:pt x="426" y="732"/>
                  </a:lnTo>
                  <a:lnTo>
                    <a:pt x="454" y="727"/>
                  </a:lnTo>
                  <a:lnTo>
                    <a:pt x="485" y="725"/>
                  </a:lnTo>
                  <a:lnTo>
                    <a:pt x="515" y="722"/>
                  </a:lnTo>
                  <a:lnTo>
                    <a:pt x="544" y="720"/>
                  </a:lnTo>
                  <a:lnTo>
                    <a:pt x="575" y="715"/>
                  </a:lnTo>
                  <a:lnTo>
                    <a:pt x="567" y="680"/>
                  </a:lnTo>
                  <a:lnTo>
                    <a:pt x="563" y="661"/>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highlight>
                  <a:srgbClr val="CCFFCC"/>
                </a:highlight>
                <a:uLnTx/>
                <a:uFillTx/>
                <a:latin typeface="Arial"/>
                <a:ea typeface="+mn-ea"/>
                <a:cs typeface="Arial"/>
              </a:endParaRPr>
            </a:p>
          </p:txBody>
        </p:sp>
        <p:sp>
          <p:nvSpPr>
            <p:cNvPr id="74" name="Freeform 42">
              <a:extLst>
                <a:ext uri="{FF2B5EF4-FFF2-40B4-BE49-F238E27FC236}">
                  <a16:creationId xmlns:a16="http://schemas.microsoft.com/office/drawing/2014/main" id="{D3959E2F-40BF-429A-A982-FEA0999430AB}"/>
                </a:ext>
              </a:extLst>
            </p:cNvPr>
            <p:cNvSpPr>
              <a:spLocks noEditPoints="1"/>
            </p:cNvSpPr>
            <p:nvPr/>
          </p:nvSpPr>
          <p:spPr bwMode="auto">
            <a:xfrm>
              <a:off x="5130048" y="1678717"/>
              <a:ext cx="853459" cy="922439"/>
            </a:xfrm>
            <a:custGeom>
              <a:avLst/>
              <a:gdLst/>
              <a:ahLst/>
              <a:cxnLst>
                <a:cxn ang="0">
                  <a:pos x="171" y="43"/>
                </a:cxn>
                <a:cxn ang="0">
                  <a:pos x="185" y="28"/>
                </a:cxn>
                <a:cxn ang="0">
                  <a:pos x="190" y="17"/>
                </a:cxn>
                <a:cxn ang="0">
                  <a:pos x="185" y="21"/>
                </a:cxn>
                <a:cxn ang="0">
                  <a:pos x="194" y="0"/>
                </a:cxn>
                <a:cxn ang="0">
                  <a:pos x="173" y="21"/>
                </a:cxn>
                <a:cxn ang="0">
                  <a:pos x="168" y="19"/>
                </a:cxn>
                <a:cxn ang="0">
                  <a:pos x="504" y="507"/>
                </a:cxn>
                <a:cxn ang="0">
                  <a:pos x="490" y="483"/>
                </a:cxn>
                <a:cxn ang="0">
                  <a:pos x="488" y="466"/>
                </a:cxn>
                <a:cxn ang="0">
                  <a:pos x="490" y="426"/>
                </a:cxn>
                <a:cxn ang="0">
                  <a:pos x="495" y="386"/>
                </a:cxn>
                <a:cxn ang="0">
                  <a:pos x="492" y="348"/>
                </a:cxn>
                <a:cxn ang="0">
                  <a:pos x="497" y="303"/>
                </a:cxn>
                <a:cxn ang="0">
                  <a:pos x="507" y="253"/>
                </a:cxn>
                <a:cxn ang="0">
                  <a:pos x="485" y="246"/>
                </a:cxn>
                <a:cxn ang="0">
                  <a:pos x="469" y="275"/>
                </a:cxn>
                <a:cxn ang="0">
                  <a:pos x="450" y="287"/>
                </a:cxn>
                <a:cxn ang="0">
                  <a:pos x="459" y="242"/>
                </a:cxn>
                <a:cxn ang="0">
                  <a:pos x="476" y="213"/>
                </a:cxn>
                <a:cxn ang="0">
                  <a:pos x="466" y="185"/>
                </a:cxn>
                <a:cxn ang="0">
                  <a:pos x="452" y="185"/>
                </a:cxn>
                <a:cxn ang="0">
                  <a:pos x="450" y="166"/>
                </a:cxn>
                <a:cxn ang="0">
                  <a:pos x="445" y="140"/>
                </a:cxn>
                <a:cxn ang="0">
                  <a:pos x="412" y="116"/>
                </a:cxn>
                <a:cxn ang="0">
                  <a:pos x="351" y="114"/>
                </a:cxn>
                <a:cxn ang="0">
                  <a:pos x="313" y="99"/>
                </a:cxn>
                <a:cxn ang="0">
                  <a:pos x="258" y="92"/>
                </a:cxn>
                <a:cxn ang="0">
                  <a:pos x="223" y="69"/>
                </a:cxn>
                <a:cxn ang="0">
                  <a:pos x="206" y="62"/>
                </a:cxn>
                <a:cxn ang="0">
                  <a:pos x="176" y="52"/>
                </a:cxn>
                <a:cxn ang="0">
                  <a:pos x="161" y="64"/>
                </a:cxn>
                <a:cxn ang="0">
                  <a:pos x="166" y="38"/>
                </a:cxn>
                <a:cxn ang="0">
                  <a:pos x="159" y="19"/>
                </a:cxn>
                <a:cxn ang="0">
                  <a:pos x="131" y="31"/>
                </a:cxn>
                <a:cxn ang="0">
                  <a:pos x="67" y="62"/>
                </a:cxn>
                <a:cxn ang="0">
                  <a:pos x="50" y="62"/>
                </a:cxn>
                <a:cxn ang="0">
                  <a:pos x="48" y="142"/>
                </a:cxn>
                <a:cxn ang="0">
                  <a:pos x="12" y="173"/>
                </a:cxn>
                <a:cxn ang="0">
                  <a:pos x="15" y="215"/>
                </a:cxn>
                <a:cxn ang="0">
                  <a:pos x="17" y="253"/>
                </a:cxn>
                <a:cxn ang="0">
                  <a:pos x="19" y="305"/>
                </a:cxn>
                <a:cxn ang="0">
                  <a:pos x="45" y="334"/>
                </a:cxn>
                <a:cxn ang="0">
                  <a:pos x="81" y="348"/>
                </a:cxn>
                <a:cxn ang="0">
                  <a:pos x="145" y="393"/>
                </a:cxn>
                <a:cxn ang="0">
                  <a:pos x="178" y="469"/>
                </a:cxn>
                <a:cxn ang="0">
                  <a:pos x="190" y="497"/>
                </a:cxn>
                <a:cxn ang="0">
                  <a:pos x="213" y="556"/>
                </a:cxn>
                <a:cxn ang="0">
                  <a:pos x="287" y="575"/>
                </a:cxn>
                <a:cxn ang="0">
                  <a:pos x="495" y="549"/>
                </a:cxn>
                <a:cxn ang="0">
                  <a:pos x="523" y="182"/>
                </a:cxn>
                <a:cxn ang="0">
                  <a:pos x="507" y="206"/>
                </a:cxn>
                <a:cxn ang="0">
                  <a:pos x="500" y="237"/>
                </a:cxn>
                <a:cxn ang="0">
                  <a:pos x="518" y="232"/>
                </a:cxn>
                <a:cxn ang="0">
                  <a:pos x="521" y="213"/>
                </a:cxn>
                <a:cxn ang="0">
                  <a:pos x="523" y="201"/>
                </a:cxn>
                <a:cxn ang="0">
                  <a:pos x="523" y="189"/>
                </a:cxn>
                <a:cxn ang="0">
                  <a:pos x="537" y="168"/>
                </a:cxn>
                <a:cxn ang="0">
                  <a:pos x="528" y="173"/>
                </a:cxn>
              </a:cxnLst>
              <a:rect l="0" t="0" r="r" b="b"/>
              <a:pathLst>
                <a:path w="537" h="580">
                  <a:moveTo>
                    <a:pt x="183" y="28"/>
                  </a:moveTo>
                  <a:lnTo>
                    <a:pt x="173" y="36"/>
                  </a:lnTo>
                  <a:lnTo>
                    <a:pt x="171" y="38"/>
                  </a:lnTo>
                  <a:lnTo>
                    <a:pt x="171" y="40"/>
                  </a:lnTo>
                  <a:lnTo>
                    <a:pt x="171" y="43"/>
                  </a:lnTo>
                  <a:lnTo>
                    <a:pt x="176" y="40"/>
                  </a:lnTo>
                  <a:lnTo>
                    <a:pt x="178" y="38"/>
                  </a:lnTo>
                  <a:lnTo>
                    <a:pt x="178" y="36"/>
                  </a:lnTo>
                  <a:lnTo>
                    <a:pt x="180" y="33"/>
                  </a:lnTo>
                  <a:lnTo>
                    <a:pt x="185" y="28"/>
                  </a:lnTo>
                  <a:lnTo>
                    <a:pt x="185" y="26"/>
                  </a:lnTo>
                  <a:lnTo>
                    <a:pt x="183" y="28"/>
                  </a:lnTo>
                  <a:close/>
                  <a:moveTo>
                    <a:pt x="185" y="21"/>
                  </a:moveTo>
                  <a:lnTo>
                    <a:pt x="190" y="21"/>
                  </a:lnTo>
                  <a:lnTo>
                    <a:pt x="190" y="17"/>
                  </a:lnTo>
                  <a:lnTo>
                    <a:pt x="187" y="14"/>
                  </a:lnTo>
                  <a:lnTo>
                    <a:pt x="185" y="17"/>
                  </a:lnTo>
                  <a:lnTo>
                    <a:pt x="180" y="19"/>
                  </a:lnTo>
                  <a:lnTo>
                    <a:pt x="180" y="21"/>
                  </a:lnTo>
                  <a:lnTo>
                    <a:pt x="185" y="21"/>
                  </a:lnTo>
                  <a:close/>
                  <a:moveTo>
                    <a:pt x="197" y="5"/>
                  </a:moveTo>
                  <a:lnTo>
                    <a:pt x="199" y="2"/>
                  </a:lnTo>
                  <a:lnTo>
                    <a:pt x="199" y="0"/>
                  </a:lnTo>
                  <a:lnTo>
                    <a:pt x="197" y="0"/>
                  </a:lnTo>
                  <a:lnTo>
                    <a:pt x="194" y="0"/>
                  </a:lnTo>
                  <a:lnTo>
                    <a:pt x="194" y="2"/>
                  </a:lnTo>
                  <a:lnTo>
                    <a:pt x="194" y="7"/>
                  </a:lnTo>
                  <a:lnTo>
                    <a:pt x="194" y="7"/>
                  </a:lnTo>
                  <a:lnTo>
                    <a:pt x="197" y="5"/>
                  </a:lnTo>
                  <a:close/>
                  <a:moveTo>
                    <a:pt x="173" y="21"/>
                  </a:moveTo>
                  <a:lnTo>
                    <a:pt x="176" y="21"/>
                  </a:lnTo>
                  <a:lnTo>
                    <a:pt x="173" y="19"/>
                  </a:lnTo>
                  <a:lnTo>
                    <a:pt x="171" y="17"/>
                  </a:lnTo>
                  <a:lnTo>
                    <a:pt x="171" y="17"/>
                  </a:lnTo>
                  <a:lnTo>
                    <a:pt x="168" y="19"/>
                  </a:lnTo>
                  <a:lnTo>
                    <a:pt x="171" y="21"/>
                  </a:lnTo>
                  <a:lnTo>
                    <a:pt x="173" y="21"/>
                  </a:lnTo>
                  <a:close/>
                  <a:moveTo>
                    <a:pt x="504" y="523"/>
                  </a:moveTo>
                  <a:lnTo>
                    <a:pt x="507" y="514"/>
                  </a:lnTo>
                  <a:lnTo>
                    <a:pt x="504" y="507"/>
                  </a:lnTo>
                  <a:lnTo>
                    <a:pt x="500" y="502"/>
                  </a:lnTo>
                  <a:lnTo>
                    <a:pt x="497" y="497"/>
                  </a:lnTo>
                  <a:lnTo>
                    <a:pt x="497" y="490"/>
                  </a:lnTo>
                  <a:lnTo>
                    <a:pt x="495" y="485"/>
                  </a:lnTo>
                  <a:lnTo>
                    <a:pt x="490" y="483"/>
                  </a:lnTo>
                  <a:lnTo>
                    <a:pt x="490" y="478"/>
                  </a:lnTo>
                  <a:lnTo>
                    <a:pt x="490" y="474"/>
                  </a:lnTo>
                  <a:lnTo>
                    <a:pt x="490" y="471"/>
                  </a:lnTo>
                  <a:lnTo>
                    <a:pt x="488" y="469"/>
                  </a:lnTo>
                  <a:lnTo>
                    <a:pt x="488" y="466"/>
                  </a:lnTo>
                  <a:lnTo>
                    <a:pt x="488" y="464"/>
                  </a:lnTo>
                  <a:lnTo>
                    <a:pt x="485" y="452"/>
                  </a:lnTo>
                  <a:lnTo>
                    <a:pt x="485" y="447"/>
                  </a:lnTo>
                  <a:lnTo>
                    <a:pt x="485" y="440"/>
                  </a:lnTo>
                  <a:lnTo>
                    <a:pt x="490" y="426"/>
                  </a:lnTo>
                  <a:lnTo>
                    <a:pt x="490" y="421"/>
                  </a:lnTo>
                  <a:lnTo>
                    <a:pt x="490" y="414"/>
                  </a:lnTo>
                  <a:lnTo>
                    <a:pt x="490" y="407"/>
                  </a:lnTo>
                  <a:lnTo>
                    <a:pt x="495" y="391"/>
                  </a:lnTo>
                  <a:lnTo>
                    <a:pt x="495" y="386"/>
                  </a:lnTo>
                  <a:lnTo>
                    <a:pt x="492" y="379"/>
                  </a:lnTo>
                  <a:lnTo>
                    <a:pt x="490" y="374"/>
                  </a:lnTo>
                  <a:lnTo>
                    <a:pt x="490" y="367"/>
                  </a:lnTo>
                  <a:lnTo>
                    <a:pt x="490" y="358"/>
                  </a:lnTo>
                  <a:lnTo>
                    <a:pt x="492" y="348"/>
                  </a:lnTo>
                  <a:lnTo>
                    <a:pt x="497" y="339"/>
                  </a:lnTo>
                  <a:lnTo>
                    <a:pt x="502" y="331"/>
                  </a:lnTo>
                  <a:lnTo>
                    <a:pt x="502" y="324"/>
                  </a:lnTo>
                  <a:lnTo>
                    <a:pt x="500" y="315"/>
                  </a:lnTo>
                  <a:lnTo>
                    <a:pt x="497" y="303"/>
                  </a:lnTo>
                  <a:lnTo>
                    <a:pt x="500" y="289"/>
                  </a:lnTo>
                  <a:lnTo>
                    <a:pt x="502" y="275"/>
                  </a:lnTo>
                  <a:lnTo>
                    <a:pt x="504" y="268"/>
                  </a:lnTo>
                  <a:lnTo>
                    <a:pt x="507" y="260"/>
                  </a:lnTo>
                  <a:lnTo>
                    <a:pt x="507" y="253"/>
                  </a:lnTo>
                  <a:lnTo>
                    <a:pt x="507" y="249"/>
                  </a:lnTo>
                  <a:lnTo>
                    <a:pt x="502" y="246"/>
                  </a:lnTo>
                  <a:lnTo>
                    <a:pt x="497" y="242"/>
                  </a:lnTo>
                  <a:lnTo>
                    <a:pt x="492" y="242"/>
                  </a:lnTo>
                  <a:lnTo>
                    <a:pt x="485" y="246"/>
                  </a:lnTo>
                  <a:lnTo>
                    <a:pt x="485" y="246"/>
                  </a:lnTo>
                  <a:lnTo>
                    <a:pt x="483" y="246"/>
                  </a:lnTo>
                  <a:lnTo>
                    <a:pt x="476" y="256"/>
                  </a:lnTo>
                  <a:lnTo>
                    <a:pt x="474" y="268"/>
                  </a:lnTo>
                  <a:lnTo>
                    <a:pt x="469" y="275"/>
                  </a:lnTo>
                  <a:lnTo>
                    <a:pt x="464" y="279"/>
                  </a:lnTo>
                  <a:lnTo>
                    <a:pt x="462" y="284"/>
                  </a:lnTo>
                  <a:lnTo>
                    <a:pt x="459" y="289"/>
                  </a:lnTo>
                  <a:lnTo>
                    <a:pt x="455" y="289"/>
                  </a:lnTo>
                  <a:lnTo>
                    <a:pt x="450" y="287"/>
                  </a:lnTo>
                  <a:lnTo>
                    <a:pt x="450" y="282"/>
                  </a:lnTo>
                  <a:lnTo>
                    <a:pt x="450" y="272"/>
                  </a:lnTo>
                  <a:lnTo>
                    <a:pt x="452" y="263"/>
                  </a:lnTo>
                  <a:lnTo>
                    <a:pt x="459" y="246"/>
                  </a:lnTo>
                  <a:lnTo>
                    <a:pt x="459" y="242"/>
                  </a:lnTo>
                  <a:lnTo>
                    <a:pt x="459" y="239"/>
                  </a:lnTo>
                  <a:lnTo>
                    <a:pt x="471" y="230"/>
                  </a:lnTo>
                  <a:lnTo>
                    <a:pt x="476" y="225"/>
                  </a:lnTo>
                  <a:lnTo>
                    <a:pt x="478" y="218"/>
                  </a:lnTo>
                  <a:lnTo>
                    <a:pt x="476" y="213"/>
                  </a:lnTo>
                  <a:lnTo>
                    <a:pt x="474" y="213"/>
                  </a:lnTo>
                  <a:lnTo>
                    <a:pt x="469" y="208"/>
                  </a:lnTo>
                  <a:lnTo>
                    <a:pt x="464" y="204"/>
                  </a:lnTo>
                  <a:lnTo>
                    <a:pt x="464" y="199"/>
                  </a:lnTo>
                  <a:lnTo>
                    <a:pt x="466" y="185"/>
                  </a:lnTo>
                  <a:lnTo>
                    <a:pt x="466" y="182"/>
                  </a:lnTo>
                  <a:lnTo>
                    <a:pt x="466" y="182"/>
                  </a:lnTo>
                  <a:lnTo>
                    <a:pt x="464" y="180"/>
                  </a:lnTo>
                  <a:lnTo>
                    <a:pt x="457" y="185"/>
                  </a:lnTo>
                  <a:lnTo>
                    <a:pt x="452" y="185"/>
                  </a:lnTo>
                  <a:lnTo>
                    <a:pt x="450" y="185"/>
                  </a:lnTo>
                  <a:lnTo>
                    <a:pt x="448" y="182"/>
                  </a:lnTo>
                  <a:lnTo>
                    <a:pt x="448" y="180"/>
                  </a:lnTo>
                  <a:lnTo>
                    <a:pt x="448" y="175"/>
                  </a:lnTo>
                  <a:lnTo>
                    <a:pt x="450" y="166"/>
                  </a:lnTo>
                  <a:lnTo>
                    <a:pt x="450" y="159"/>
                  </a:lnTo>
                  <a:lnTo>
                    <a:pt x="450" y="154"/>
                  </a:lnTo>
                  <a:lnTo>
                    <a:pt x="448" y="147"/>
                  </a:lnTo>
                  <a:lnTo>
                    <a:pt x="448" y="144"/>
                  </a:lnTo>
                  <a:lnTo>
                    <a:pt x="445" y="140"/>
                  </a:lnTo>
                  <a:lnTo>
                    <a:pt x="436" y="135"/>
                  </a:lnTo>
                  <a:lnTo>
                    <a:pt x="419" y="133"/>
                  </a:lnTo>
                  <a:lnTo>
                    <a:pt x="419" y="123"/>
                  </a:lnTo>
                  <a:lnTo>
                    <a:pt x="417" y="121"/>
                  </a:lnTo>
                  <a:lnTo>
                    <a:pt x="412" y="116"/>
                  </a:lnTo>
                  <a:lnTo>
                    <a:pt x="395" y="111"/>
                  </a:lnTo>
                  <a:lnTo>
                    <a:pt x="381" y="111"/>
                  </a:lnTo>
                  <a:lnTo>
                    <a:pt x="369" y="114"/>
                  </a:lnTo>
                  <a:lnTo>
                    <a:pt x="360" y="111"/>
                  </a:lnTo>
                  <a:lnTo>
                    <a:pt x="351" y="114"/>
                  </a:lnTo>
                  <a:lnTo>
                    <a:pt x="346" y="109"/>
                  </a:lnTo>
                  <a:lnTo>
                    <a:pt x="339" y="107"/>
                  </a:lnTo>
                  <a:lnTo>
                    <a:pt x="332" y="104"/>
                  </a:lnTo>
                  <a:lnTo>
                    <a:pt x="325" y="102"/>
                  </a:lnTo>
                  <a:lnTo>
                    <a:pt x="313" y="99"/>
                  </a:lnTo>
                  <a:lnTo>
                    <a:pt x="303" y="99"/>
                  </a:lnTo>
                  <a:lnTo>
                    <a:pt x="291" y="97"/>
                  </a:lnTo>
                  <a:lnTo>
                    <a:pt x="280" y="95"/>
                  </a:lnTo>
                  <a:lnTo>
                    <a:pt x="268" y="95"/>
                  </a:lnTo>
                  <a:lnTo>
                    <a:pt x="258" y="92"/>
                  </a:lnTo>
                  <a:lnTo>
                    <a:pt x="246" y="90"/>
                  </a:lnTo>
                  <a:lnTo>
                    <a:pt x="235" y="90"/>
                  </a:lnTo>
                  <a:lnTo>
                    <a:pt x="232" y="83"/>
                  </a:lnTo>
                  <a:lnTo>
                    <a:pt x="228" y="78"/>
                  </a:lnTo>
                  <a:lnTo>
                    <a:pt x="223" y="69"/>
                  </a:lnTo>
                  <a:lnTo>
                    <a:pt x="218" y="66"/>
                  </a:lnTo>
                  <a:lnTo>
                    <a:pt x="213" y="66"/>
                  </a:lnTo>
                  <a:lnTo>
                    <a:pt x="211" y="64"/>
                  </a:lnTo>
                  <a:lnTo>
                    <a:pt x="209" y="66"/>
                  </a:lnTo>
                  <a:lnTo>
                    <a:pt x="206" y="62"/>
                  </a:lnTo>
                  <a:lnTo>
                    <a:pt x="206" y="59"/>
                  </a:lnTo>
                  <a:lnTo>
                    <a:pt x="202" y="62"/>
                  </a:lnTo>
                  <a:lnTo>
                    <a:pt x="194" y="62"/>
                  </a:lnTo>
                  <a:lnTo>
                    <a:pt x="187" y="57"/>
                  </a:lnTo>
                  <a:lnTo>
                    <a:pt x="176" y="52"/>
                  </a:lnTo>
                  <a:lnTo>
                    <a:pt x="176" y="52"/>
                  </a:lnTo>
                  <a:lnTo>
                    <a:pt x="176" y="55"/>
                  </a:lnTo>
                  <a:lnTo>
                    <a:pt x="176" y="55"/>
                  </a:lnTo>
                  <a:lnTo>
                    <a:pt x="173" y="57"/>
                  </a:lnTo>
                  <a:lnTo>
                    <a:pt x="161" y="64"/>
                  </a:lnTo>
                  <a:lnTo>
                    <a:pt x="159" y="62"/>
                  </a:lnTo>
                  <a:lnTo>
                    <a:pt x="164" y="55"/>
                  </a:lnTo>
                  <a:lnTo>
                    <a:pt x="164" y="50"/>
                  </a:lnTo>
                  <a:lnTo>
                    <a:pt x="164" y="43"/>
                  </a:lnTo>
                  <a:lnTo>
                    <a:pt x="166" y="38"/>
                  </a:lnTo>
                  <a:lnTo>
                    <a:pt x="168" y="28"/>
                  </a:lnTo>
                  <a:lnTo>
                    <a:pt x="171" y="24"/>
                  </a:lnTo>
                  <a:lnTo>
                    <a:pt x="168" y="21"/>
                  </a:lnTo>
                  <a:lnTo>
                    <a:pt x="164" y="17"/>
                  </a:lnTo>
                  <a:lnTo>
                    <a:pt x="159" y="19"/>
                  </a:lnTo>
                  <a:lnTo>
                    <a:pt x="154" y="19"/>
                  </a:lnTo>
                  <a:lnTo>
                    <a:pt x="140" y="33"/>
                  </a:lnTo>
                  <a:lnTo>
                    <a:pt x="138" y="31"/>
                  </a:lnTo>
                  <a:lnTo>
                    <a:pt x="133" y="31"/>
                  </a:lnTo>
                  <a:lnTo>
                    <a:pt x="131" y="31"/>
                  </a:lnTo>
                  <a:lnTo>
                    <a:pt x="121" y="43"/>
                  </a:lnTo>
                  <a:lnTo>
                    <a:pt x="109" y="50"/>
                  </a:lnTo>
                  <a:lnTo>
                    <a:pt x="81" y="59"/>
                  </a:lnTo>
                  <a:lnTo>
                    <a:pt x="74" y="62"/>
                  </a:lnTo>
                  <a:lnTo>
                    <a:pt x="67" y="62"/>
                  </a:lnTo>
                  <a:lnTo>
                    <a:pt x="60" y="57"/>
                  </a:lnTo>
                  <a:lnTo>
                    <a:pt x="57" y="55"/>
                  </a:lnTo>
                  <a:lnTo>
                    <a:pt x="57" y="55"/>
                  </a:lnTo>
                  <a:lnTo>
                    <a:pt x="55" y="55"/>
                  </a:lnTo>
                  <a:lnTo>
                    <a:pt x="50" y="62"/>
                  </a:lnTo>
                  <a:lnTo>
                    <a:pt x="48" y="66"/>
                  </a:lnTo>
                  <a:lnTo>
                    <a:pt x="41" y="69"/>
                  </a:lnTo>
                  <a:lnTo>
                    <a:pt x="45" y="107"/>
                  </a:lnTo>
                  <a:lnTo>
                    <a:pt x="48" y="123"/>
                  </a:lnTo>
                  <a:lnTo>
                    <a:pt x="48" y="142"/>
                  </a:lnTo>
                  <a:lnTo>
                    <a:pt x="45" y="144"/>
                  </a:lnTo>
                  <a:lnTo>
                    <a:pt x="43" y="149"/>
                  </a:lnTo>
                  <a:lnTo>
                    <a:pt x="38" y="152"/>
                  </a:lnTo>
                  <a:lnTo>
                    <a:pt x="15" y="168"/>
                  </a:lnTo>
                  <a:lnTo>
                    <a:pt x="12" y="173"/>
                  </a:lnTo>
                  <a:lnTo>
                    <a:pt x="8" y="182"/>
                  </a:lnTo>
                  <a:lnTo>
                    <a:pt x="0" y="194"/>
                  </a:lnTo>
                  <a:lnTo>
                    <a:pt x="0" y="201"/>
                  </a:lnTo>
                  <a:lnTo>
                    <a:pt x="0" y="208"/>
                  </a:lnTo>
                  <a:lnTo>
                    <a:pt x="15" y="215"/>
                  </a:lnTo>
                  <a:lnTo>
                    <a:pt x="19" y="220"/>
                  </a:lnTo>
                  <a:lnTo>
                    <a:pt x="22" y="227"/>
                  </a:lnTo>
                  <a:lnTo>
                    <a:pt x="22" y="234"/>
                  </a:lnTo>
                  <a:lnTo>
                    <a:pt x="17" y="249"/>
                  </a:lnTo>
                  <a:lnTo>
                    <a:pt x="17" y="253"/>
                  </a:lnTo>
                  <a:lnTo>
                    <a:pt x="19" y="270"/>
                  </a:lnTo>
                  <a:lnTo>
                    <a:pt x="17" y="275"/>
                  </a:lnTo>
                  <a:lnTo>
                    <a:pt x="19" y="289"/>
                  </a:lnTo>
                  <a:lnTo>
                    <a:pt x="19" y="291"/>
                  </a:lnTo>
                  <a:lnTo>
                    <a:pt x="19" y="305"/>
                  </a:lnTo>
                  <a:lnTo>
                    <a:pt x="19" y="310"/>
                  </a:lnTo>
                  <a:lnTo>
                    <a:pt x="22" y="317"/>
                  </a:lnTo>
                  <a:lnTo>
                    <a:pt x="22" y="320"/>
                  </a:lnTo>
                  <a:lnTo>
                    <a:pt x="34" y="329"/>
                  </a:lnTo>
                  <a:lnTo>
                    <a:pt x="45" y="334"/>
                  </a:lnTo>
                  <a:lnTo>
                    <a:pt x="53" y="334"/>
                  </a:lnTo>
                  <a:lnTo>
                    <a:pt x="60" y="339"/>
                  </a:lnTo>
                  <a:lnTo>
                    <a:pt x="67" y="343"/>
                  </a:lnTo>
                  <a:lnTo>
                    <a:pt x="74" y="348"/>
                  </a:lnTo>
                  <a:lnTo>
                    <a:pt x="81" y="348"/>
                  </a:lnTo>
                  <a:lnTo>
                    <a:pt x="90" y="355"/>
                  </a:lnTo>
                  <a:lnTo>
                    <a:pt x="105" y="367"/>
                  </a:lnTo>
                  <a:lnTo>
                    <a:pt x="112" y="379"/>
                  </a:lnTo>
                  <a:lnTo>
                    <a:pt x="123" y="386"/>
                  </a:lnTo>
                  <a:lnTo>
                    <a:pt x="145" y="393"/>
                  </a:lnTo>
                  <a:lnTo>
                    <a:pt x="157" y="400"/>
                  </a:lnTo>
                  <a:lnTo>
                    <a:pt x="164" y="405"/>
                  </a:lnTo>
                  <a:lnTo>
                    <a:pt x="168" y="424"/>
                  </a:lnTo>
                  <a:lnTo>
                    <a:pt x="176" y="459"/>
                  </a:lnTo>
                  <a:lnTo>
                    <a:pt x="178" y="469"/>
                  </a:lnTo>
                  <a:lnTo>
                    <a:pt x="180" y="474"/>
                  </a:lnTo>
                  <a:lnTo>
                    <a:pt x="183" y="478"/>
                  </a:lnTo>
                  <a:lnTo>
                    <a:pt x="190" y="481"/>
                  </a:lnTo>
                  <a:lnTo>
                    <a:pt x="192" y="488"/>
                  </a:lnTo>
                  <a:lnTo>
                    <a:pt x="190" y="497"/>
                  </a:lnTo>
                  <a:lnTo>
                    <a:pt x="190" y="509"/>
                  </a:lnTo>
                  <a:lnTo>
                    <a:pt x="192" y="526"/>
                  </a:lnTo>
                  <a:lnTo>
                    <a:pt x="197" y="537"/>
                  </a:lnTo>
                  <a:lnTo>
                    <a:pt x="202" y="549"/>
                  </a:lnTo>
                  <a:lnTo>
                    <a:pt x="213" y="556"/>
                  </a:lnTo>
                  <a:lnTo>
                    <a:pt x="230" y="561"/>
                  </a:lnTo>
                  <a:lnTo>
                    <a:pt x="239" y="568"/>
                  </a:lnTo>
                  <a:lnTo>
                    <a:pt x="244" y="578"/>
                  </a:lnTo>
                  <a:lnTo>
                    <a:pt x="244" y="580"/>
                  </a:lnTo>
                  <a:lnTo>
                    <a:pt x="287" y="575"/>
                  </a:lnTo>
                  <a:lnTo>
                    <a:pt x="329" y="571"/>
                  </a:lnTo>
                  <a:lnTo>
                    <a:pt x="369" y="566"/>
                  </a:lnTo>
                  <a:lnTo>
                    <a:pt x="412" y="559"/>
                  </a:lnTo>
                  <a:lnTo>
                    <a:pt x="455" y="554"/>
                  </a:lnTo>
                  <a:lnTo>
                    <a:pt x="495" y="549"/>
                  </a:lnTo>
                  <a:lnTo>
                    <a:pt x="507" y="547"/>
                  </a:lnTo>
                  <a:lnTo>
                    <a:pt x="507" y="540"/>
                  </a:lnTo>
                  <a:lnTo>
                    <a:pt x="504" y="523"/>
                  </a:lnTo>
                  <a:close/>
                  <a:moveTo>
                    <a:pt x="526" y="182"/>
                  </a:moveTo>
                  <a:lnTo>
                    <a:pt x="523" y="182"/>
                  </a:lnTo>
                  <a:lnTo>
                    <a:pt x="518" y="185"/>
                  </a:lnTo>
                  <a:lnTo>
                    <a:pt x="518" y="192"/>
                  </a:lnTo>
                  <a:lnTo>
                    <a:pt x="514" y="197"/>
                  </a:lnTo>
                  <a:lnTo>
                    <a:pt x="509" y="201"/>
                  </a:lnTo>
                  <a:lnTo>
                    <a:pt x="507" y="206"/>
                  </a:lnTo>
                  <a:lnTo>
                    <a:pt x="507" y="213"/>
                  </a:lnTo>
                  <a:lnTo>
                    <a:pt x="504" y="220"/>
                  </a:lnTo>
                  <a:lnTo>
                    <a:pt x="500" y="230"/>
                  </a:lnTo>
                  <a:lnTo>
                    <a:pt x="497" y="234"/>
                  </a:lnTo>
                  <a:lnTo>
                    <a:pt x="500" y="237"/>
                  </a:lnTo>
                  <a:lnTo>
                    <a:pt x="502" y="242"/>
                  </a:lnTo>
                  <a:lnTo>
                    <a:pt x="504" y="244"/>
                  </a:lnTo>
                  <a:lnTo>
                    <a:pt x="509" y="246"/>
                  </a:lnTo>
                  <a:lnTo>
                    <a:pt x="511" y="244"/>
                  </a:lnTo>
                  <a:lnTo>
                    <a:pt x="518" y="232"/>
                  </a:lnTo>
                  <a:lnTo>
                    <a:pt x="518" y="230"/>
                  </a:lnTo>
                  <a:lnTo>
                    <a:pt x="516" y="227"/>
                  </a:lnTo>
                  <a:lnTo>
                    <a:pt x="516" y="225"/>
                  </a:lnTo>
                  <a:lnTo>
                    <a:pt x="518" y="215"/>
                  </a:lnTo>
                  <a:lnTo>
                    <a:pt x="521" y="213"/>
                  </a:lnTo>
                  <a:lnTo>
                    <a:pt x="523" y="213"/>
                  </a:lnTo>
                  <a:lnTo>
                    <a:pt x="523" y="211"/>
                  </a:lnTo>
                  <a:lnTo>
                    <a:pt x="526" y="206"/>
                  </a:lnTo>
                  <a:lnTo>
                    <a:pt x="526" y="204"/>
                  </a:lnTo>
                  <a:lnTo>
                    <a:pt x="523" y="201"/>
                  </a:lnTo>
                  <a:lnTo>
                    <a:pt x="523" y="201"/>
                  </a:lnTo>
                  <a:lnTo>
                    <a:pt x="526" y="201"/>
                  </a:lnTo>
                  <a:lnTo>
                    <a:pt x="526" y="199"/>
                  </a:lnTo>
                  <a:lnTo>
                    <a:pt x="523" y="192"/>
                  </a:lnTo>
                  <a:lnTo>
                    <a:pt x="523" y="189"/>
                  </a:lnTo>
                  <a:lnTo>
                    <a:pt x="528" y="189"/>
                  </a:lnTo>
                  <a:lnTo>
                    <a:pt x="528" y="189"/>
                  </a:lnTo>
                  <a:lnTo>
                    <a:pt x="528" y="185"/>
                  </a:lnTo>
                  <a:lnTo>
                    <a:pt x="526" y="182"/>
                  </a:lnTo>
                  <a:close/>
                  <a:moveTo>
                    <a:pt x="537" y="168"/>
                  </a:moveTo>
                  <a:lnTo>
                    <a:pt x="537" y="166"/>
                  </a:lnTo>
                  <a:lnTo>
                    <a:pt x="535" y="166"/>
                  </a:lnTo>
                  <a:lnTo>
                    <a:pt x="530" y="166"/>
                  </a:lnTo>
                  <a:lnTo>
                    <a:pt x="530" y="166"/>
                  </a:lnTo>
                  <a:lnTo>
                    <a:pt x="528" y="173"/>
                  </a:lnTo>
                  <a:lnTo>
                    <a:pt x="530" y="175"/>
                  </a:lnTo>
                  <a:lnTo>
                    <a:pt x="535" y="175"/>
                  </a:lnTo>
                  <a:lnTo>
                    <a:pt x="537" y="173"/>
                  </a:lnTo>
                  <a:lnTo>
                    <a:pt x="537" y="168"/>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5" name="Freeform 43">
              <a:extLst>
                <a:ext uri="{FF2B5EF4-FFF2-40B4-BE49-F238E27FC236}">
                  <a16:creationId xmlns:a16="http://schemas.microsoft.com/office/drawing/2014/main" id="{24826A47-16E0-4E20-B847-21D46A429C57}"/>
                </a:ext>
              </a:extLst>
            </p:cNvPr>
            <p:cNvSpPr>
              <a:spLocks noEditPoints="1"/>
            </p:cNvSpPr>
            <p:nvPr/>
          </p:nvSpPr>
          <p:spPr bwMode="auto">
            <a:xfrm>
              <a:off x="8128521" y="844550"/>
              <a:ext cx="566217" cy="951128"/>
            </a:xfrm>
            <a:custGeom>
              <a:avLst/>
              <a:gdLst/>
              <a:ahLst/>
              <a:cxnLst>
                <a:cxn ang="0">
                  <a:pos x="248" y="396"/>
                </a:cxn>
                <a:cxn ang="0">
                  <a:pos x="246" y="386"/>
                </a:cxn>
                <a:cxn ang="0">
                  <a:pos x="262" y="365"/>
                </a:cxn>
                <a:cxn ang="0">
                  <a:pos x="277" y="372"/>
                </a:cxn>
                <a:cxn ang="0">
                  <a:pos x="281" y="358"/>
                </a:cxn>
                <a:cxn ang="0">
                  <a:pos x="343" y="256"/>
                </a:cxn>
                <a:cxn ang="0">
                  <a:pos x="329" y="225"/>
                </a:cxn>
                <a:cxn ang="0">
                  <a:pos x="317" y="223"/>
                </a:cxn>
                <a:cxn ang="0">
                  <a:pos x="307" y="230"/>
                </a:cxn>
                <a:cxn ang="0">
                  <a:pos x="293" y="218"/>
                </a:cxn>
                <a:cxn ang="0">
                  <a:pos x="286" y="202"/>
                </a:cxn>
                <a:cxn ang="0">
                  <a:pos x="286" y="190"/>
                </a:cxn>
                <a:cxn ang="0">
                  <a:pos x="272" y="185"/>
                </a:cxn>
                <a:cxn ang="0">
                  <a:pos x="253" y="183"/>
                </a:cxn>
                <a:cxn ang="0">
                  <a:pos x="244" y="176"/>
                </a:cxn>
                <a:cxn ang="0">
                  <a:pos x="241" y="164"/>
                </a:cxn>
                <a:cxn ang="0">
                  <a:pos x="236" y="152"/>
                </a:cxn>
                <a:cxn ang="0">
                  <a:pos x="208" y="88"/>
                </a:cxn>
                <a:cxn ang="0">
                  <a:pos x="177" y="19"/>
                </a:cxn>
                <a:cxn ang="0">
                  <a:pos x="123" y="3"/>
                </a:cxn>
                <a:cxn ang="0">
                  <a:pos x="102" y="27"/>
                </a:cxn>
                <a:cxn ang="0">
                  <a:pos x="76" y="41"/>
                </a:cxn>
                <a:cxn ang="0">
                  <a:pos x="61" y="19"/>
                </a:cxn>
                <a:cxn ang="0">
                  <a:pos x="43" y="38"/>
                </a:cxn>
                <a:cxn ang="0">
                  <a:pos x="26" y="116"/>
                </a:cxn>
                <a:cxn ang="0">
                  <a:pos x="26" y="185"/>
                </a:cxn>
                <a:cxn ang="0">
                  <a:pos x="33" y="235"/>
                </a:cxn>
                <a:cxn ang="0">
                  <a:pos x="33" y="259"/>
                </a:cxn>
                <a:cxn ang="0">
                  <a:pos x="19" y="299"/>
                </a:cxn>
                <a:cxn ang="0">
                  <a:pos x="26" y="315"/>
                </a:cxn>
                <a:cxn ang="0">
                  <a:pos x="19" y="332"/>
                </a:cxn>
                <a:cxn ang="0">
                  <a:pos x="9" y="332"/>
                </a:cxn>
                <a:cxn ang="0">
                  <a:pos x="5" y="353"/>
                </a:cxn>
                <a:cxn ang="0">
                  <a:pos x="33" y="420"/>
                </a:cxn>
                <a:cxn ang="0">
                  <a:pos x="66" y="498"/>
                </a:cxn>
                <a:cxn ang="0">
                  <a:pos x="92" y="559"/>
                </a:cxn>
                <a:cxn ang="0">
                  <a:pos x="118" y="590"/>
                </a:cxn>
                <a:cxn ang="0">
                  <a:pos x="135" y="559"/>
                </a:cxn>
                <a:cxn ang="0">
                  <a:pos x="142" y="512"/>
                </a:cxn>
                <a:cxn ang="0">
                  <a:pos x="158" y="483"/>
                </a:cxn>
                <a:cxn ang="0">
                  <a:pos x="173" y="483"/>
                </a:cxn>
                <a:cxn ang="0">
                  <a:pos x="170" y="467"/>
                </a:cxn>
                <a:cxn ang="0">
                  <a:pos x="175" y="457"/>
                </a:cxn>
                <a:cxn ang="0">
                  <a:pos x="189" y="462"/>
                </a:cxn>
                <a:cxn ang="0">
                  <a:pos x="196" y="457"/>
                </a:cxn>
                <a:cxn ang="0">
                  <a:pos x="220" y="429"/>
                </a:cxn>
                <a:cxn ang="0">
                  <a:pos x="215" y="375"/>
                </a:cxn>
                <a:cxn ang="0">
                  <a:pos x="227" y="360"/>
                </a:cxn>
                <a:cxn ang="0">
                  <a:pos x="234" y="365"/>
                </a:cxn>
                <a:cxn ang="0">
                  <a:pos x="251" y="377"/>
                </a:cxn>
                <a:cxn ang="0">
                  <a:pos x="253" y="367"/>
                </a:cxn>
                <a:cxn ang="0">
                  <a:pos x="262" y="353"/>
                </a:cxn>
                <a:cxn ang="0">
                  <a:pos x="274" y="339"/>
                </a:cxn>
                <a:cxn ang="0">
                  <a:pos x="291" y="351"/>
                </a:cxn>
                <a:cxn ang="0">
                  <a:pos x="300" y="337"/>
                </a:cxn>
                <a:cxn ang="0">
                  <a:pos x="317" y="313"/>
                </a:cxn>
                <a:cxn ang="0">
                  <a:pos x="333" y="287"/>
                </a:cxn>
              </a:cxnLst>
              <a:rect l="0" t="0" r="r" b="b"/>
              <a:pathLst>
                <a:path w="357" h="599">
                  <a:moveTo>
                    <a:pt x="246" y="386"/>
                  </a:moveTo>
                  <a:lnTo>
                    <a:pt x="246" y="389"/>
                  </a:lnTo>
                  <a:lnTo>
                    <a:pt x="246" y="391"/>
                  </a:lnTo>
                  <a:lnTo>
                    <a:pt x="248" y="396"/>
                  </a:lnTo>
                  <a:lnTo>
                    <a:pt x="253" y="396"/>
                  </a:lnTo>
                  <a:lnTo>
                    <a:pt x="253" y="391"/>
                  </a:lnTo>
                  <a:lnTo>
                    <a:pt x="248" y="389"/>
                  </a:lnTo>
                  <a:lnTo>
                    <a:pt x="246" y="386"/>
                  </a:lnTo>
                  <a:close/>
                  <a:moveTo>
                    <a:pt x="274" y="348"/>
                  </a:moveTo>
                  <a:lnTo>
                    <a:pt x="267" y="348"/>
                  </a:lnTo>
                  <a:lnTo>
                    <a:pt x="265" y="353"/>
                  </a:lnTo>
                  <a:lnTo>
                    <a:pt x="262" y="365"/>
                  </a:lnTo>
                  <a:lnTo>
                    <a:pt x="267" y="372"/>
                  </a:lnTo>
                  <a:lnTo>
                    <a:pt x="270" y="375"/>
                  </a:lnTo>
                  <a:lnTo>
                    <a:pt x="277" y="375"/>
                  </a:lnTo>
                  <a:lnTo>
                    <a:pt x="277" y="372"/>
                  </a:lnTo>
                  <a:lnTo>
                    <a:pt x="274" y="365"/>
                  </a:lnTo>
                  <a:lnTo>
                    <a:pt x="279" y="365"/>
                  </a:lnTo>
                  <a:lnTo>
                    <a:pt x="284" y="360"/>
                  </a:lnTo>
                  <a:lnTo>
                    <a:pt x="281" y="358"/>
                  </a:lnTo>
                  <a:lnTo>
                    <a:pt x="274" y="348"/>
                  </a:lnTo>
                  <a:close/>
                  <a:moveTo>
                    <a:pt x="355" y="256"/>
                  </a:moveTo>
                  <a:lnTo>
                    <a:pt x="352" y="254"/>
                  </a:lnTo>
                  <a:lnTo>
                    <a:pt x="343" y="256"/>
                  </a:lnTo>
                  <a:lnTo>
                    <a:pt x="341" y="249"/>
                  </a:lnTo>
                  <a:lnTo>
                    <a:pt x="341" y="242"/>
                  </a:lnTo>
                  <a:lnTo>
                    <a:pt x="333" y="232"/>
                  </a:lnTo>
                  <a:lnTo>
                    <a:pt x="329" y="225"/>
                  </a:lnTo>
                  <a:lnTo>
                    <a:pt x="329" y="223"/>
                  </a:lnTo>
                  <a:lnTo>
                    <a:pt x="324" y="223"/>
                  </a:lnTo>
                  <a:lnTo>
                    <a:pt x="319" y="223"/>
                  </a:lnTo>
                  <a:lnTo>
                    <a:pt x="317" y="223"/>
                  </a:lnTo>
                  <a:lnTo>
                    <a:pt x="315" y="225"/>
                  </a:lnTo>
                  <a:lnTo>
                    <a:pt x="315" y="228"/>
                  </a:lnTo>
                  <a:lnTo>
                    <a:pt x="315" y="232"/>
                  </a:lnTo>
                  <a:lnTo>
                    <a:pt x="307" y="230"/>
                  </a:lnTo>
                  <a:lnTo>
                    <a:pt x="303" y="228"/>
                  </a:lnTo>
                  <a:lnTo>
                    <a:pt x="298" y="225"/>
                  </a:lnTo>
                  <a:lnTo>
                    <a:pt x="296" y="223"/>
                  </a:lnTo>
                  <a:lnTo>
                    <a:pt x="293" y="218"/>
                  </a:lnTo>
                  <a:lnTo>
                    <a:pt x="293" y="214"/>
                  </a:lnTo>
                  <a:lnTo>
                    <a:pt x="293" y="209"/>
                  </a:lnTo>
                  <a:lnTo>
                    <a:pt x="288" y="204"/>
                  </a:lnTo>
                  <a:lnTo>
                    <a:pt x="286" y="202"/>
                  </a:lnTo>
                  <a:lnTo>
                    <a:pt x="284" y="199"/>
                  </a:lnTo>
                  <a:lnTo>
                    <a:pt x="281" y="197"/>
                  </a:lnTo>
                  <a:lnTo>
                    <a:pt x="284" y="192"/>
                  </a:lnTo>
                  <a:lnTo>
                    <a:pt x="286" y="190"/>
                  </a:lnTo>
                  <a:lnTo>
                    <a:pt x="284" y="185"/>
                  </a:lnTo>
                  <a:lnTo>
                    <a:pt x="281" y="183"/>
                  </a:lnTo>
                  <a:lnTo>
                    <a:pt x="277" y="183"/>
                  </a:lnTo>
                  <a:lnTo>
                    <a:pt x="272" y="185"/>
                  </a:lnTo>
                  <a:lnTo>
                    <a:pt x="267" y="185"/>
                  </a:lnTo>
                  <a:lnTo>
                    <a:pt x="260" y="185"/>
                  </a:lnTo>
                  <a:lnTo>
                    <a:pt x="255" y="183"/>
                  </a:lnTo>
                  <a:lnTo>
                    <a:pt x="253" y="183"/>
                  </a:lnTo>
                  <a:lnTo>
                    <a:pt x="251" y="183"/>
                  </a:lnTo>
                  <a:lnTo>
                    <a:pt x="248" y="183"/>
                  </a:lnTo>
                  <a:lnTo>
                    <a:pt x="246" y="180"/>
                  </a:lnTo>
                  <a:lnTo>
                    <a:pt x="244" y="176"/>
                  </a:lnTo>
                  <a:lnTo>
                    <a:pt x="244" y="171"/>
                  </a:lnTo>
                  <a:lnTo>
                    <a:pt x="244" y="169"/>
                  </a:lnTo>
                  <a:lnTo>
                    <a:pt x="241" y="166"/>
                  </a:lnTo>
                  <a:lnTo>
                    <a:pt x="241" y="164"/>
                  </a:lnTo>
                  <a:lnTo>
                    <a:pt x="239" y="161"/>
                  </a:lnTo>
                  <a:lnTo>
                    <a:pt x="239" y="159"/>
                  </a:lnTo>
                  <a:lnTo>
                    <a:pt x="239" y="154"/>
                  </a:lnTo>
                  <a:lnTo>
                    <a:pt x="236" y="152"/>
                  </a:lnTo>
                  <a:lnTo>
                    <a:pt x="232" y="143"/>
                  </a:lnTo>
                  <a:lnTo>
                    <a:pt x="222" y="121"/>
                  </a:lnTo>
                  <a:lnTo>
                    <a:pt x="215" y="107"/>
                  </a:lnTo>
                  <a:lnTo>
                    <a:pt x="208" y="88"/>
                  </a:lnTo>
                  <a:lnTo>
                    <a:pt x="201" y="74"/>
                  </a:lnTo>
                  <a:lnTo>
                    <a:pt x="192" y="55"/>
                  </a:lnTo>
                  <a:lnTo>
                    <a:pt x="184" y="36"/>
                  </a:lnTo>
                  <a:lnTo>
                    <a:pt x="177" y="19"/>
                  </a:lnTo>
                  <a:lnTo>
                    <a:pt x="163" y="12"/>
                  </a:lnTo>
                  <a:lnTo>
                    <a:pt x="144" y="5"/>
                  </a:lnTo>
                  <a:lnTo>
                    <a:pt x="130" y="0"/>
                  </a:lnTo>
                  <a:lnTo>
                    <a:pt x="123" y="3"/>
                  </a:lnTo>
                  <a:lnTo>
                    <a:pt x="121" y="5"/>
                  </a:lnTo>
                  <a:lnTo>
                    <a:pt x="121" y="10"/>
                  </a:lnTo>
                  <a:lnTo>
                    <a:pt x="113" y="17"/>
                  </a:lnTo>
                  <a:lnTo>
                    <a:pt x="102" y="27"/>
                  </a:lnTo>
                  <a:lnTo>
                    <a:pt x="90" y="38"/>
                  </a:lnTo>
                  <a:lnTo>
                    <a:pt x="85" y="41"/>
                  </a:lnTo>
                  <a:lnTo>
                    <a:pt x="83" y="41"/>
                  </a:lnTo>
                  <a:lnTo>
                    <a:pt x="76" y="41"/>
                  </a:lnTo>
                  <a:lnTo>
                    <a:pt x="71" y="38"/>
                  </a:lnTo>
                  <a:lnTo>
                    <a:pt x="69" y="36"/>
                  </a:lnTo>
                  <a:lnTo>
                    <a:pt x="66" y="31"/>
                  </a:lnTo>
                  <a:lnTo>
                    <a:pt x="61" y="19"/>
                  </a:lnTo>
                  <a:lnTo>
                    <a:pt x="54" y="19"/>
                  </a:lnTo>
                  <a:lnTo>
                    <a:pt x="45" y="22"/>
                  </a:lnTo>
                  <a:lnTo>
                    <a:pt x="45" y="31"/>
                  </a:lnTo>
                  <a:lnTo>
                    <a:pt x="43" y="38"/>
                  </a:lnTo>
                  <a:lnTo>
                    <a:pt x="38" y="55"/>
                  </a:lnTo>
                  <a:lnTo>
                    <a:pt x="33" y="79"/>
                  </a:lnTo>
                  <a:lnTo>
                    <a:pt x="31" y="93"/>
                  </a:lnTo>
                  <a:lnTo>
                    <a:pt x="26" y="116"/>
                  </a:lnTo>
                  <a:lnTo>
                    <a:pt x="21" y="135"/>
                  </a:lnTo>
                  <a:lnTo>
                    <a:pt x="26" y="154"/>
                  </a:lnTo>
                  <a:lnTo>
                    <a:pt x="28" y="171"/>
                  </a:lnTo>
                  <a:lnTo>
                    <a:pt x="26" y="185"/>
                  </a:lnTo>
                  <a:lnTo>
                    <a:pt x="24" y="199"/>
                  </a:lnTo>
                  <a:lnTo>
                    <a:pt x="26" y="211"/>
                  </a:lnTo>
                  <a:lnTo>
                    <a:pt x="28" y="225"/>
                  </a:lnTo>
                  <a:lnTo>
                    <a:pt x="33" y="235"/>
                  </a:lnTo>
                  <a:lnTo>
                    <a:pt x="35" y="237"/>
                  </a:lnTo>
                  <a:lnTo>
                    <a:pt x="35" y="242"/>
                  </a:lnTo>
                  <a:lnTo>
                    <a:pt x="35" y="249"/>
                  </a:lnTo>
                  <a:lnTo>
                    <a:pt x="33" y="259"/>
                  </a:lnTo>
                  <a:lnTo>
                    <a:pt x="33" y="266"/>
                  </a:lnTo>
                  <a:lnTo>
                    <a:pt x="31" y="273"/>
                  </a:lnTo>
                  <a:lnTo>
                    <a:pt x="24" y="285"/>
                  </a:lnTo>
                  <a:lnTo>
                    <a:pt x="19" y="299"/>
                  </a:lnTo>
                  <a:lnTo>
                    <a:pt x="21" y="304"/>
                  </a:lnTo>
                  <a:lnTo>
                    <a:pt x="24" y="311"/>
                  </a:lnTo>
                  <a:lnTo>
                    <a:pt x="26" y="313"/>
                  </a:lnTo>
                  <a:lnTo>
                    <a:pt x="26" y="315"/>
                  </a:lnTo>
                  <a:lnTo>
                    <a:pt x="21" y="318"/>
                  </a:lnTo>
                  <a:lnTo>
                    <a:pt x="19" y="320"/>
                  </a:lnTo>
                  <a:lnTo>
                    <a:pt x="16" y="325"/>
                  </a:lnTo>
                  <a:lnTo>
                    <a:pt x="19" y="332"/>
                  </a:lnTo>
                  <a:lnTo>
                    <a:pt x="19" y="337"/>
                  </a:lnTo>
                  <a:lnTo>
                    <a:pt x="16" y="339"/>
                  </a:lnTo>
                  <a:lnTo>
                    <a:pt x="14" y="337"/>
                  </a:lnTo>
                  <a:lnTo>
                    <a:pt x="9" y="332"/>
                  </a:lnTo>
                  <a:lnTo>
                    <a:pt x="5" y="334"/>
                  </a:lnTo>
                  <a:lnTo>
                    <a:pt x="2" y="339"/>
                  </a:lnTo>
                  <a:lnTo>
                    <a:pt x="0" y="341"/>
                  </a:lnTo>
                  <a:lnTo>
                    <a:pt x="5" y="353"/>
                  </a:lnTo>
                  <a:lnTo>
                    <a:pt x="16" y="379"/>
                  </a:lnTo>
                  <a:lnTo>
                    <a:pt x="21" y="393"/>
                  </a:lnTo>
                  <a:lnTo>
                    <a:pt x="28" y="405"/>
                  </a:lnTo>
                  <a:lnTo>
                    <a:pt x="33" y="420"/>
                  </a:lnTo>
                  <a:lnTo>
                    <a:pt x="38" y="431"/>
                  </a:lnTo>
                  <a:lnTo>
                    <a:pt x="54" y="472"/>
                  </a:lnTo>
                  <a:lnTo>
                    <a:pt x="61" y="486"/>
                  </a:lnTo>
                  <a:lnTo>
                    <a:pt x="66" y="498"/>
                  </a:lnTo>
                  <a:lnTo>
                    <a:pt x="71" y="512"/>
                  </a:lnTo>
                  <a:lnTo>
                    <a:pt x="83" y="538"/>
                  </a:lnTo>
                  <a:lnTo>
                    <a:pt x="90" y="552"/>
                  </a:lnTo>
                  <a:lnTo>
                    <a:pt x="92" y="559"/>
                  </a:lnTo>
                  <a:lnTo>
                    <a:pt x="95" y="569"/>
                  </a:lnTo>
                  <a:lnTo>
                    <a:pt x="102" y="573"/>
                  </a:lnTo>
                  <a:lnTo>
                    <a:pt x="113" y="583"/>
                  </a:lnTo>
                  <a:lnTo>
                    <a:pt x="118" y="590"/>
                  </a:lnTo>
                  <a:lnTo>
                    <a:pt x="128" y="599"/>
                  </a:lnTo>
                  <a:lnTo>
                    <a:pt x="130" y="592"/>
                  </a:lnTo>
                  <a:lnTo>
                    <a:pt x="135" y="590"/>
                  </a:lnTo>
                  <a:lnTo>
                    <a:pt x="135" y="559"/>
                  </a:lnTo>
                  <a:lnTo>
                    <a:pt x="142" y="538"/>
                  </a:lnTo>
                  <a:lnTo>
                    <a:pt x="149" y="514"/>
                  </a:lnTo>
                  <a:lnTo>
                    <a:pt x="144" y="512"/>
                  </a:lnTo>
                  <a:lnTo>
                    <a:pt x="142" y="512"/>
                  </a:lnTo>
                  <a:lnTo>
                    <a:pt x="144" y="498"/>
                  </a:lnTo>
                  <a:lnTo>
                    <a:pt x="151" y="486"/>
                  </a:lnTo>
                  <a:lnTo>
                    <a:pt x="158" y="479"/>
                  </a:lnTo>
                  <a:lnTo>
                    <a:pt x="158" y="483"/>
                  </a:lnTo>
                  <a:lnTo>
                    <a:pt x="161" y="488"/>
                  </a:lnTo>
                  <a:lnTo>
                    <a:pt x="165" y="486"/>
                  </a:lnTo>
                  <a:lnTo>
                    <a:pt x="168" y="481"/>
                  </a:lnTo>
                  <a:lnTo>
                    <a:pt x="173" y="483"/>
                  </a:lnTo>
                  <a:lnTo>
                    <a:pt x="175" y="483"/>
                  </a:lnTo>
                  <a:lnTo>
                    <a:pt x="175" y="479"/>
                  </a:lnTo>
                  <a:lnTo>
                    <a:pt x="170" y="472"/>
                  </a:lnTo>
                  <a:lnTo>
                    <a:pt x="170" y="467"/>
                  </a:lnTo>
                  <a:lnTo>
                    <a:pt x="173" y="467"/>
                  </a:lnTo>
                  <a:lnTo>
                    <a:pt x="175" y="472"/>
                  </a:lnTo>
                  <a:lnTo>
                    <a:pt x="177" y="472"/>
                  </a:lnTo>
                  <a:lnTo>
                    <a:pt x="175" y="457"/>
                  </a:lnTo>
                  <a:lnTo>
                    <a:pt x="177" y="453"/>
                  </a:lnTo>
                  <a:lnTo>
                    <a:pt x="182" y="457"/>
                  </a:lnTo>
                  <a:lnTo>
                    <a:pt x="187" y="465"/>
                  </a:lnTo>
                  <a:lnTo>
                    <a:pt x="189" y="462"/>
                  </a:lnTo>
                  <a:lnTo>
                    <a:pt x="187" y="450"/>
                  </a:lnTo>
                  <a:lnTo>
                    <a:pt x="189" y="453"/>
                  </a:lnTo>
                  <a:lnTo>
                    <a:pt x="194" y="460"/>
                  </a:lnTo>
                  <a:lnTo>
                    <a:pt x="196" y="457"/>
                  </a:lnTo>
                  <a:lnTo>
                    <a:pt x="199" y="448"/>
                  </a:lnTo>
                  <a:lnTo>
                    <a:pt x="203" y="441"/>
                  </a:lnTo>
                  <a:lnTo>
                    <a:pt x="215" y="438"/>
                  </a:lnTo>
                  <a:lnTo>
                    <a:pt x="220" y="429"/>
                  </a:lnTo>
                  <a:lnTo>
                    <a:pt x="222" y="420"/>
                  </a:lnTo>
                  <a:lnTo>
                    <a:pt x="220" y="410"/>
                  </a:lnTo>
                  <a:lnTo>
                    <a:pt x="220" y="386"/>
                  </a:lnTo>
                  <a:lnTo>
                    <a:pt x="215" y="375"/>
                  </a:lnTo>
                  <a:lnTo>
                    <a:pt x="222" y="365"/>
                  </a:lnTo>
                  <a:lnTo>
                    <a:pt x="222" y="356"/>
                  </a:lnTo>
                  <a:lnTo>
                    <a:pt x="225" y="351"/>
                  </a:lnTo>
                  <a:lnTo>
                    <a:pt x="227" y="360"/>
                  </a:lnTo>
                  <a:lnTo>
                    <a:pt x="227" y="367"/>
                  </a:lnTo>
                  <a:lnTo>
                    <a:pt x="229" y="367"/>
                  </a:lnTo>
                  <a:lnTo>
                    <a:pt x="232" y="365"/>
                  </a:lnTo>
                  <a:lnTo>
                    <a:pt x="234" y="365"/>
                  </a:lnTo>
                  <a:lnTo>
                    <a:pt x="232" y="377"/>
                  </a:lnTo>
                  <a:lnTo>
                    <a:pt x="232" y="382"/>
                  </a:lnTo>
                  <a:lnTo>
                    <a:pt x="239" y="377"/>
                  </a:lnTo>
                  <a:lnTo>
                    <a:pt x="251" y="377"/>
                  </a:lnTo>
                  <a:lnTo>
                    <a:pt x="255" y="382"/>
                  </a:lnTo>
                  <a:lnTo>
                    <a:pt x="258" y="382"/>
                  </a:lnTo>
                  <a:lnTo>
                    <a:pt x="258" y="375"/>
                  </a:lnTo>
                  <a:lnTo>
                    <a:pt x="253" y="367"/>
                  </a:lnTo>
                  <a:lnTo>
                    <a:pt x="253" y="358"/>
                  </a:lnTo>
                  <a:lnTo>
                    <a:pt x="253" y="348"/>
                  </a:lnTo>
                  <a:lnTo>
                    <a:pt x="258" y="353"/>
                  </a:lnTo>
                  <a:lnTo>
                    <a:pt x="262" y="353"/>
                  </a:lnTo>
                  <a:lnTo>
                    <a:pt x="265" y="348"/>
                  </a:lnTo>
                  <a:lnTo>
                    <a:pt x="267" y="344"/>
                  </a:lnTo>
                  <a:lnTo>
                    <a:pt x="270" y="341"/>
                  </a:lnTo>
                  <a:lnTo>
                    <a:pt x="274" y="339"/>
                  </a:lnTo>
                  <a:lnTo>
                    <a:pt x="279" y="339"/>
                  </a:lnTo>
                  <a:lnTo>
                    <a:pt x="281" y="339"/>
                  </a:lnTo>
                  <a:lnTo>
                    <a:pt x="286" y="344"/>
                  </a:lnTo>
                  <a:lnTo>
                    <a:pt x="291" y="351"/>
                  </a:lnTo>
                  <a:lnTo>
                    <a:pt x="293" y="346"/>
                  </a:lnTo>
                  <a:lnTo>
                    <a:pt x="296" y="344"/>
                  </a:lnTo>
                  <a:lnTo>
                    <a:pt x="296" y="337"/>
                  </a:lnTo>
                  <a:lnTo>
                    <a:pt x="300" y="337"/>
                  </a:lnTo>
                  <a:lnTo>
                    <a:pt x="300" y="320"/>
                  </a:lnTo>
                  <a:lnTo>
                    <a:pt x="303" y="315"/>
                  </a:lnTo>
                  <a:lnTo>
                    <a:pt x="310" y="315"/>
                  </a:lnTo>
                  <a:lnTo>
                    <a:pt x="317" y="313"/>
                  </a:lnTo>
                  <a:lnTo>
                    <a:pt x="319" y="311"/>
                  </a:lnTo>
                  <a:lnTo>
                    <a:pt x="319" y="301"/>
                  </a:lnTo>
                  <a:lnTo>
                    <a:pt x="326" y="296"/>
                  </a:lnTo>
                  <a:lnTo>
                    <a:pt x="333" y="287"/>
                  </a:lnTo>
                  <a:lnTo>
                    <a:pt x="348" y="285"/>
                  </a:lnTo>
                  <a:lnTo>
                    <a:pt x="357" y="259"/>
                  </a:lnTo>
                  <a:lnTo>
                    <a:pt x="355" y="256"/>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7" name="Freeform 45">
              <a:extLst>
                <a:ext uri="{FF2B5EF4-FFF2-40B4-BE49-F238E27FC236}">
                  <a16:creationId xmlns:a16="http://schemas.microsoft.com/office/drawing/2014/main" id="{5EA06796-7A12-404C-8647-2856C85BD892}"/>
                </a:ext>
              </a:extLst>
            </p:cNvPr>
            <p:cNvSpPr>
              <a:spLocks noEditPoints="1"/>
            </p:cNvSpPr>
            <p:nvPr/>
          </p:nvSpPr>
          <p:spPr bwMode="auto">
            <a:xfrm>
              <a:off x="7118009" y="1552931"/>
              <a:ext cx="1190297" cy="911404"/>
            </a:xfrm>
            <a:custGeom>
              <a:avLst/>
              <a:gdLst/>
              <a:ahLst/>
              <a:cxnLst>
                <a:cxn ang="0">
                  <a:pos x="49" y="388"/>
                </a:cxn>
                <a:cxn ang="0">
                  <a:pos x="45" y="397"/>
                </a:cxn>
                <a:cxn ang="0">
                  <a:pos x="567" y="570"/>
                </a:cxn>
                <a:cxn ang="0">
                  <a:pos x="255" y="165"/>
                </a:cxn>
                <a:cxn ang="0">
                  <a:pos x="250" y="168"/>
                </a:cxn>
                <a:cxn ang="0">
                  <a:pos x="579" y="530"/>
                </a:cxn>
                <a:cxn ang="0">
                  <a:pos x="591" y="492"/>
                </a:cxn>
                <a:cxn ang="0">
                  <a:pos x="600" y="466"/>
                </a:cxn>
                <a:cxn ang="0">
                  <a:pos x="584" y="423"/>
                </a:cxn>
                <a:cxn ang="0">
                  <a:pos x="570" y="364"/>
                </a:cxn>
                <a:cxn ang="0">
                  <a:pos x="563" y="317"/>
                </a:cxn>
                <a:cxn ang="0">
                  <a:pos x="556" y="265"/>
                </a:cxn>
                <a:cxn ang="0">
                  <a:pos x="539" y="210"/>
                </a:cxn>
                <a:cxn ang="0">
                  <a:pos x="518" y="168"/>
                </a:cxn>
                <a:cxn ang="0">
                  <a:pos x="511" y="170"/>
                </a:cxn>
                <a:cxn ang="0">
                  <a:pos x="492" y="116"/>
                </a:cxn>
                <a:cxn ang="0">
                  <a:pos x="489" y="78"/>
                </a:cxn>
                <a:cxn ang="0">
                  <a:pos x="463" y="7"/>
                </a:cxn>
                <a:cxn ang="0">
                  <a:pos x="350" y="37"/>
                </a:cxn>
                <a:cxn ang="0">
                  <a:pos x="310" y="63"/>
                </a:cxn>
                <a:cxn ang="0">
                  <a:pos x="276" y="135"/>
                </a:cxn>
                <a:cxn ang="0">
                  <a:pos x="246" y="198"/>
                </a:cxn>
                <a:cxn ang="0">
                  <a:pos x="258" y="194"/>
                </a:cxn>
                <a:cxn ang="0">
                  <a:pos x="267" y="198"/>
                </a:cxn>
                <a:cxn ang="0">
                  <a:pos x="260" y="220"/>
                </a:cxn>
                <a:cxn ang="0">
                  <a:pos x="258" y="224"/>
                </a:cxn>
                <a:cxn ang="0">
                  <a:pos x="269" y="246"/>
                </a:cxn>
                <a:cxn ang="0">
                  <a:pos x="269" y="260"/>
                </a:cxn>
                <a:cxn ang="0">
                  <a:pos x="239" y="288"/>
                </a:cxn>
                <a:cxn ang="0">
                  <a:pos x="217" y="310"/>
                </a:cxn>
                <a:cxn ang="0">
                  <a:pos x="189" y="317"/>
                </a:cxn>
                <a:cxn ang="0">
                  <a:pos x="137" y="324"/>
                </a:cxn>
                <a:cxn ang="0">
                  <a:pos x="30" y="364"/>
                </a:cxn>
                <a:cxn ang="0">
                  <a:pos x="52" y="388"/>
                </a:cxn>
                <a:cxn ang="0">
                  <a:pos x="61" y="414"/>
                </a:cxn>
                <a:cxn ang="0">
                  <a:pos x="47" y="449"/>
                </a:cxn>
                <a:cxn ang="0">
                  <a:pos x="4" y="501"/>
                </a:cxn>
                <a:cxn ang="0">
                  <a:pos x="19" y="537"/>
                </a:cxn>
                <a:cxn ang="0">
                  <a:pos x="82" y="520"/>
                </a:cxn>
                <a:cxn ang="0">
                  <a:pos x="144" y="504"/>
                </a:cxn>
                <a:cxn ang="0">
                  <a:pos x="208" y="485"/>
                </a:cxn>
                <a:cxn ang="0">
                  <a:pos x="269" y="468"/>
                </a:cxn>
                <a:cxn ang="0">
                  <a:pos x="331" y="449"/>
                </a:cxn>
                <a:cxn ang="0">
                  <a:pos x="392" y="430"/>
                </a:cxn>
                <a:cxn ang="0">
                  <a:pos x="435" y="440"/>
                </a:cxn>
                <a:cxn ang="0">
                  <a:pos x="447" y="466"/>
                </a:cxn>
                <a:cxn ang="0">
                  <a:pos x="485" y="483"/>
                </a:cxn>
                <a:cxn ang="0">
                  <a:pos x="530" y="497"/>
                </a:cxn>
                <a:cxn ang="0">
                  <a:pos x="572" y="506"/>
                </a:cxn>
                <a:cxn ang="0">
                  <a:pos x="572" y="499"/>
                </a:cxn>
                <a:cxn ang="0">
                  <a:pos x="253" y="201"/>
                </a:cxn>
                <a:cxn ang="0">
                  <a:pos x="253" y="201"/>
                </a:cxn>
                <a:cxn ang="0">
                  <a:pos x="716" y="454"/>
                </a:cxn>
                <a:cxn ang="0">
                  <a:pos x="697" y="466"/>
                </a:cxn>
                <a:cxn ang="0">
                  <a:pos x="688" y="468"/>
                </a:cxn>
                <a:cxn ang="0">
                  <a:pos x="631" y="497"/>
                </a:cxn>
                <a:cxn ang="0">
                  <a:pos x="605" y="506"/>
                </a:cxn>
                <a:cxn ang="0">
                  <a:pos x="591" y="523"/>
                </a:cxn>
                <a:cxn ang="0">
                  <a:pos x="579" y="561"/>
                </a:cxn>
                <a:cxn ang="0">
                  <a:pos x="596" y="549"/>
                </a:cxn>
                <a:cxn ang="0">
                  <a:pos x="648" y="527"/>
                </a:cxn>
                <a:cxn ang="0">
                  <a:pos x="709" y="475"/>
                </a:cxn>
              </a:cxnLst>
              <a:rect l="0" t="0" r="r" b="b"/>
              <a:pathLst>
                <a:path w="749" h="575">
                  <a:moveTo>
                    <a:pt x="45" y="397"/>
                  </a:moveTo>
                  <a:lnTo>
                    <a:pt x="49" y="397"/>
                  </a:lnTo>
                  <a:lnTo>
                    <a:pt x="49" y="393"/>
                  </a:lnTo>
                  <a:lnTo>
                    <a:pt x="52" y="390"/>
                  </a:lnTo>
                  <a:lnTo>
                    <a:pt x="49" y="388"/>
                  </a:lnTo>
                  <a:lnTo>
                    <a:pt x="45" y="388"/>
                  </a:lnTo>
                  <a:lnTo>
                    <a:pt x="42" y="390"/>
                  </a:lnTo>
                  <a:lnTo>
                    <a:pt x="42" y="395"/>
                  </a:lnTo>
                  <a:lnTo>
                    <a:pt x="45" y="397"/>
                  </a:lnTo>
                  <a:lnTo>
                    <a:pt x="45" y="397"/>
                  </a:lnTo>
                  <a:close/>
                  <a:moveTo>
                    <a:pt x="567" y="554"/>
                  </a:moveTo>
                  <a:lnTo>
                    <a:pt x="560" y="563"/>
                  </a:lnTo>
                  <a:lnTo>
                    <a:pt x="560" y="575"/>
                  </a:lnTo>
                  <a:lnTo>
                    <a:pt x="565" y="575"/>
                  </a:lnTo>
                  <a:lnTo>
                    <a:pt x="567" y="570"/>
                  </a:lnTo>
                  <a:lnTo>
                    <a:pt x="572" y="563"/>
                  </a:lnTo>
                  <a:lnTo>
                    <a:pt x="572" y="558"/>
                  </a:lnTo>
                  <a:lnTo>
                    <a:pt x="570" y="554"/>
                  </a:lnTo>
                  <a:lnTo>
                    <a:pt x="567" y="554"/>
                  </a:lnTo>
                  <a:close/>
                  <a:moveTo>
                    <a:pt x="255" y="165"/>
                  </a:moveTo>
                  <a:lnTo>
                    <a:pt x="255" y="163"/>
                  </a:lnTo>
                  <a:lnTo>
                    <a:pt x="255" y="161"/>
                  </a:lnTo>
                  <a:lnTo>
                    <a:pt x="253" y="163"/>
                  </a:lnTo>
                  <a:lnTo>
                    <a:pt x="250" y="165"/>
                  </a:lnTo>
                  <a:lnTo>
                    <a:pt x="250" y="168"/>
                  </a:lnTo>
                  <a:lnTo>
                    <a:pt x="253" y="168"/>
                  </a:lnTo>
                  <a:lnTo>
                    <a:pt x="255" y="165"/>
                  </a:lnTo>
                  <a:close/>
                  <a:moveTo>
                    <a:pt x="574" y="539"/>
                  </a:moveTo>
                  <a:lnTo>
                    <a:pt x="577" y="535"/>
                  </a:lnTo>
                  <a:lnTo>
                    <a:pt x="579" y="530"/>
                  </a:lnTo>
                  <a:lnTo>
                    <a:pt x="584" y="525"/>
                  </a:lnTo>
                  <a:lnTo>
                    <a:pt x="589" y="518"/>
                  </a:lnTo>
                  <a:lnTo>
                    <a:pt x="593" y="504"/>
                  </a:lnTo>
                  <a:lnTo>
                    <a:pt x="598" y="499"/>
                  </a:lnTo>
                  <a:lnTo>
                    <a:pt x="591" y="492"/>
                  </a:lnTo>
                  <a:lnTo>
                    <a:pt x="584" y="487"/>
                  </a:lnTo>
                  <a:lnTo>
                    <a:pt x="591" y="480"/>
                  </a:lnTo>
                  <a:lnTo>
                    <a:pt x="596" y="475"/>
                  </a:lnTo>
                  <a:lnTo>
                    <a:pt x="598" y="471"/>
                  </a:lnTo>
                  <a:lnTo>
                    <a:pt x="600" y="466"/>
                  </a:lnTo>
                  <a:lnTo>
                    <a:pt x="598" y="464"/>
                  </a:lnTo>
                  <a:lnTo>
                    <a:pt x="593" y="459"/>
                  </a:lnTo>
                  <a:lnTo>
                    <a:pt x="591" y="447"/>
                  </a:lnTo>
                  <a:lnTo>
                    <a:pt x="586" y="435"/>
                  </a:lnTo>
                  <a:lnTo>
                    <a:pt x="584" y="423"/>
                  </a:lnTo>
                  <a:lnTo>
                    <a:pt x="582" y="411"/>
                  </a:lnTo>
                  <a:lnTo>
                    <a:pt x="577" y="400"/>
                  </a:lnTo>
                  <a:lnTo>
                    <a:pt x="574" y="388"/>
                  </a:lnTo>
                  <a:lnTo>
                    <a:pt x="572" y="376"/>
                  </a:lnTo>
                  <a:lnTo>
                    <a:pt x="570" y="364"/>
                  </a:lnTo>
                  <a:lnTo>
                    <a:pt x="565" y="362"/>
                  </a:lnTo>
                  <a:lnTo>
                    <a:pt x="565" y="350"/>
                  </a:lnTo>
                  <a:lnTo>
                    <a:pt x="565" y="340"/>
                  </a:lnTo>
                  <a:lnTo>
                    <a:pt x="563" y="329"/>
                  </a:lnTo>
                  <a:lnTo>
                    <a:pt x="563" y="317"/>
                  </a:lnTo>
                  <a:lnTo>
                    <a:pt x="563" y="305"/>
                  </a:lnTo>
                  <a:lnTo>
                    <a:pt x="563" y="295"/>
                  </a:lnTo>
                  <a:lnTo>
                    <a:pt x="560" y="284"/>
                  </a:lnTo>
                  <a:lnTo>
                    <a:pt x="560" y="272"/>
                  </a:lnTo>
                  <a:lnTo>
                    <a:pt x="556" y="265"/>
                  </a:lnTo>
                  <a:lnTo>
                    <a:pt x="556" y="258"/>
                  </a:lnTo>
                  <a:lnTo>
                    <a:pt x="553" y="251"/>
                  </a:lnTo>
                  <a:lnTo>
                    <a:pt x="548" y="239"/>
                  </a:lnTo>
                  <a:lnTo>
                    <a:pt x="546" y="227"/>
                  </a:lnTo>
                  <a:lnTo>
                    <a:pt x="539" y="210"/>
                  </a:lnTo>
                  <a:lnTo>
                    <a:pt x="537" y="198"/>
                  </a:lnTo>
                  <a:lnTo>
                    <a:pt x="532" y="189"/>
                  </a:lnTo>
                  <a:lnTo>
                    <a:pt x="530" y="175"/>
                  </a:lnTo>
                  <a:lnTo>
                    <a:pt x="520" y="168"/>
                  </a:lnTo>
                  <a:lnTo>
                    <a:pt x="518" y="168"/>
                  </a:lnTo>
                  <a:lnTo>
                    <a:pt x="518" y="168"/>
                  </a:lnTo>
                  <a:lnTo>
                    <a:pt x="515" y="175"/>
                  </a:lnTo>
                  <a:lnTo>
                    <a:pt x="513" y="175"/>
                  </a:lnTo>
                  <a:lnTo>
                    <a:pt x="513" y="175"/>
                  </a:lnTo>
                  <a:lnTo>
                    <a:pt x="511" y="170"/>
                  </a:lnTo>
                  <a:lnTo>
                    <a:pt x="508" y="153"/>
                  </a:lnTo>
                  <a:lnTo>
                    <a:pt x="508" y="146"/>
                  </a:lnTo>
                  <a:lnTo>
                    <a:pt x="503" y="139"/>
                  </a:lnTo>
                  <a:lnTo>
                    <a:pt x="494" y="120"/>
                  </a:lnTo>
                  <a:lnTo>
                    <a:pt x="492" y="116"/>
                  </a:lnTo>
                  <a:lnTo>
                    <a:pt x="492" y="108"/>
                  </a:lnTo>
                  <a:lnTo>
                    <a:pt x="492" y="101"/>
                  </a:lnTo>
                  <a:lnTo>
                    <a:pt x="494" y="92"/>
                  </a:lnTo>
                  <a:lnTo>
                    <a:pt x="494" y="90"/>
                  </a:lnTo>
                  <a:lnTo>
                    <a:pt x="489" y="78"/>
                  </a:lnTo>
                  <a:lnTo>
                    <a:pt x="487" y="66"/>
                  </a:lnTo>
                  <a:lnTo>
                    <a:pt x="475" y="49"/>
                  </a:lnTo>
                  <a:lnTo>
                    <a:pt x="470" y="28"/>
                  </a:lnTo>
                  <a:lnTo>
                    <a:pt x="466" y="19"/>
                  </a:lnTo>
                  <a:lnTo>
                    <a:pt x="463" y="7"/>
                  </a:lnTo>
                  <a:lnTo>
                    <a:pt x="461" y="0"/>
                  </a:lnTo>
                  <a:lnTo>
                    <a:pt x="440" y="7"/>
                  </a:lnTo>
                  <a:lnTo>
                    <a:pt x="404" y="19"/>
                  </a:lnTo>
                  <a:lnTo>
                    <a:pt x="369" y="30"/>
                  </a:lnTo>
                  <a:lnTo>
                    <a:pt x="350" y="37"/>
                  </a:lnTo>
                  <a:lnTo>
                    <a:pt x="345" y="40"/>
                  </a:lnTo>
                  <a:lnTo>
                    <a:pt x="343" y="40"/>
                  </a:lnTo>
                  <a:lnTo>
                    <a:pt x="333" y="42"/>
                  </a:lnTo>
                  <a:lnTo>
                    <a:pt x="324" y="52"/>
                  </a:lnTo>
                  <a:lnTo>
                    <a:pt x="310" y="63"/>
                  </a:lnTo>
                  <a:lnTo>
                    <a:pt x="295" y="87"/>
                  </a:lnTo>
                  <a:lnTo>
                    <a:pt x="274" y="130"/>
                  </a:lnTo>
                  <a:lnTo>
                    <a:pt x="274" y="132"/>
                  </a:lnTo>
                  <a:lnTo>
                    <a:pt x="274" y="132"/>
                  </a:lnTo>
                  <a:lnTo>
                    <a:pt x="276" y="135"/>
                  </a:lnTo>
                  <a:lnTo>
                    <a:pt x="276" y="139"/>
                  </a:lnTo>
                  <a:lnTo>
                    <a:pt x="274" y="144"/>
                  </a:lnTo>
                  <a:lnTo>
                    <a:pt x="246" y="182"/>
                  </a:lnTo>
                  <a:lnTo>
                    <a:pt x="239" y="194"/>
                  </a:lnTo>
                  <a:lnTo>
                    <a:pt x="246" y="198"/>
                  </a:lnTo>
                  <a:lnTo>
                    <a:pt x="246" y="201"/>
                  </a:lnTo>
                  <a:lnTo>
                    <a:pt x="248" y="198"/>
                  </a:lnTo>
                  <a:lnTo>
                    <a:pt x="253" y="191"/>
                  </a:lnTo>
                  <a:lnTo>
                    <a:pt x="255" y="191"/>
                  </a:lnTo>
                  <a:lnTo>
                    <a:pt x="258" y="194"/>
                  </a:lnTo>
                  <a:lnTo>
                    <a:pt x="260" y="196"/>
                  </a:lnTo>
                  <a:lnTo>
                    <a:pt x="258" y="203"/>
                  </a:lnTo>
                  <a:lnTo>
                    <a:pt x="260" y="203"/>
                  </a:lnTo>
                  <a:lnTo>
                    <a:pt x="265" y="201"/>
                  </a:lnTo>
                  <a:lnTo>
                    <a:pt x="267" y="198"/>
                  </a:lnTo>
                  <a:lnTo>
                    <a:pt x="267" y="203"/>
                  </a:lnTo>
                  <a:lnTo>
                    <a:pt x="265" y="208"/>
                  </a:lnTo>
                  <a:lnTo>
                    <a:pt x="265" y="210"/>
                  </a:lnTo>
                  <a:lnTo>
                    <a:pt x="262" y="217"/>
                  </a:lnTo>
                  <a:lnTo>
                    <a:pt x="260" y="220"/>
                  </a:lnTo>
                  <a:lnTo>
                    <a:pt x="258" y="220"/>
                  </a:lnTo>
                  <a:lnTo>
                    <a:pt x="258" y="217"/>
                  </a:lnTo>
                  <a:lnTo>
                    <a:pt x="255" y="222"/>
                  </a:lnTo>
                  <a:lnTo>
                    <a:pt x="255" y="224"/>
                  </a:lnTo>
                  <a:lnTo>
                    <a:pt x="258" y="224"/>
                  </a:lnTo>
                  <a:lnTo>
                    <a:pt x="260" y="229"/>
                  </a:lnTo>
                  <a:lnTo>
                    <a:pt x="265" y="234"/>
                  </a:lnTo>
                  <a:lnTo>
                    <a:pt x="267" y="243"/>
                  </a:lnTo>
                  <a:lnTo>
                    <a:pt x="269" y="246"/>
                  </a:lnTo>
                  <a:lnTo>
                    <a:pt x="269" y="246"/>
                  </a:lnTo>
                  <a:lnTo>
                    <a:pt x="269" y="248"/>
                  </a:lnTo>
                  <a:lnTo>
                    <a:pt x="269" y="251"/>
                  </a:lnTo>
                  <a:lnTo>
                    <a:pt x="272" y="253"/>
                  </a:lnTo>
                  <a:lnTo>
                    <a:pt x="272" y="255"/>
                  </a:lnTo>
                  <a:lnTo>
                    <a:pt x="269" y="260"/>
                  </a:lnTo>
                  <a:lnTo>
                    <a:pt x="265" y="262"/>
                  </a:lnTo>
                  <a:lnTo>
                    <a:pt x="258" y="265"/>
                  </a:lnTo>
                  <a:lnTo>
                    <a:pt x="250" y="272"/>
                  </a:lnTo>
                  <a:lnTo>
                    <a:pt x="243" y="281"/>
                  </a:lnTo>
                  <a:lnTo>
                    <a:pt x="239" y="288"/>
                  </a:lnTo>
                  <a:lnTo>
                    <a:pt x="236" y="295"/>
                  </a:lnTo>
                  <a:lnTo>
                    <a:pt x="234" y="298"/>
                  </a:lnTo>
                  <a:lnTo>
                    <a:pt x="234" y="298"/>
                  </a:lnTo>
                  <a:lnTo>
                    <a:pt x="222" y="305"/>
                  </a:lnTo>
                  <a:lnTo>
                    <a:pt x="217" y="310"/>
                  </a:lnTo>
                  <a:lnTo>
                    <a:pt x="217" y="312"/>
                  </a:lnTo>
                  <a:lnTo>
                    <a:pt x="217" y="314"/>
                  </a:lnTo>
                  <a:lnTo>
                    <a:pt x="215" y="312"/>
                  </a:lnTo>
                  <a:lnTo>
                    <a:pt x="205" y="314"/>
                  </a:lnTo>
                  <a:lnTo>
                    <a:pt x="189" y="317"/>
                  </a:lnTo>
                  <a:lnTo>
                    <a:pt x="175" y="322"/>
                  </a:lnTo>
                  <a:lnTo>
                    <a:pt x="165" y="329"/>
                  </a:lnTo>
                  <a:lnTo>
                    <a:pt x="158" y="329"/>
                  </a:lnTo>
                  <a:lnTo>
                    <a:pt x="149" y="326"/>
                  </a:lnTo>
                  <a:lnTo>
                    <a:pt x="137" y="324"/>
                  </a:lnTo>
                  <a:lnTo>
                    <a:pt x="106" y="329"/>
                  </a:lnTo>
                  <a:lnTo>
                    <a:pt x="80" y="336"/>
                  </a:lnTo>
                  <a:lnTo>
                    <a:pt x="61" y="345"/>
                  </a:lnTo>
                  <a:lnTo>
                    <a:pt x="30" y="362"/>
                  </a:lnTo>
                  <a:lnTo>
                    <a:pt x="30" y="364"/>
                  </a:lnTo>
                  <a:lnTo>
                    <a:pt x="30" y="364"/>
                  </a:lnTo>
                  <a:lnTo>
                    <a:pt x="35" y="385"/>
                  </a:lnTo>
                  <a:lnTo>
                    <a:pt x="35" y="385"/>
                  </a:lnTo>
                  <a:lnTo>
                    <a:pt x="52" y="385"/>
                  </a:lnTo>
                  <a:lnTo>
                    <a:pt x="52" y="388"/>
                  </a:lnTo>
                  <a:lnTo>
                    <a:pt x="52" y="390"/>
                  </a:lnTo>
                  <a:lnTo>
                    <a:pt x="52" y="395"/>
                  </a:lnTo>
                  <a:lnTo>
                    <a:pt x="54" y="402"/>
                  </a:lnTo>
                  <a:lnTo>
                    <a:pt x="59" y="409"/>
                  </a:lnTo>
                  <a:lnTo>
                    <a:pt x="61" y="414"/>
                  </a:lnTo>
                  <a:lnTo>
                    <a:pt x="61" y="419"/>
                  </a:lnTo>
                  <a:lnTo>
                    <a:pt x="59" y="423"/>
                  </a:lnTo>
                  <a:lnTo>
                    <a:pt x="54" y="430"/>
                  </a:lnTo>
                  <a:lnTo>
                    <a:pt x="49" y="438"/>
                  </a:lnTo>
                  <a:lnTo>
                    <a:pt x="47" y="449"/>
                  </a:lnTo>
                  <a:lnTo>
                    <a:pt x="40" y="456"/>
                  </a:lnTo>
                  <a:lnTo>
                    <a:pt x="33" y="466"/>
                  </a:lnTo>
                  <a:lnTo>
                    <a:pt x="23" y="475"/>
                  </a:lnTo>
                  <a:lnTo>
                    <a:pt x="19" y="485"/>
                  </a:lnTo>
                  <a:lnTo>
                    <a:pt x="4" y="501"/>
                  </a:lnTo>
                  <a:lnTo>
                    <a:pt x="0" y="506"/>
                  </a:lnTo>
                  <a:lnTo>
                    <a:pt x="0" y="506"/>
                  </a:lnTo>
                  <a:lnTo>
                    <a:pt x="2" y="523"/>
                  </a:lnTo>
                  <a:lnTo>
                    <a:pt x="7" y="539"/>
                  </a:lnTo>
                  <a:lnTo>
                    <a:pt x="19" y="537"/>
                  </a:lnTo>
                  <a:lnTo>
                    <a:pt x="33" y="532"/>
                  </a:lnTo>
                  <a:lnTo>
                    <a:pt x="45" y="530"/>
                  </a:lnTo>
                  <a:lnTo>
                    <a:pt x="56" y="527"/>
                  </a:lnTo>
                  <a:lnTo>
                    <a:pt x="71" y="523"/>
                  </a:lnTo>
                  <a:lnTo>
                    <a:pt x="82" y="520"/>
                  </a:lnTo>
                  <a:lnTo>
                    <a:pt x="94" y="516"/>
                  </a:lnTo>
                  <a:lnTo>
                    <a:pt x="106" y="513"/>
                  </a:lnTo>
                  <a:lnTo>
                    <a:pt x="120" y="509"/>
                  </a:lnTo>
                  <a:lnTo>
                    <a:pt x="132" y="506"/>
                  </a:lnTo>
                  <a:lnTo>
                    <a:pt x="144" y="504"/>
                  </a:lnTo>
                  <a:lnTo>
                    <a:pt x="158" y="499"/>
                  </a:lnTo>
                  <a:lnTo>
                    <a:pt x="170" y="497"/>
                  </a:lnTo>
                  <a:lnTo>
                    <a:pt x="182" y="492"/>
                  </a:lnTo>
                  <a:lnTo>
                    <a:pt x="194" y="490"/>
                  </a:lnTo>
                  <a:lnTo>
                    <a:pt x="208" y="485"/>
                  </a:lnTo>
                  <a:lnTo>
                    <a:pt x="220" y="483"/>
                  </a:lnTo>
                  <a:lnTo>
                    <a:pt x="231" y="478"/>
                  </a:lnTo>
                  <a:lnTo>
                    <a:pt x="243" y="475"/>
                  </a:lnTo>
                  <a:lnTo>
                    <a:pt x="258" y="471"/>
                  </a:lnTo>
                  <a:lnTo>
                    <a:pt x="269" y="468"/>
                  </a:lnTo>
                  <a:lnTo>
                    <a:pt x="281" y="464"/>
                  </a:lnTo>
                  <a:lnTo>
                    <a:pt x="293" y="461"/>
                  </a:lnTo>
                  <a:lnTo>
                    <a:pt x="307" y="456"/>
                  </a:lnTo>
                  <a:lnTo>
                    <a:pt x="319" y="452"/>
                  </a:lnTo>
                  <a:lnTo>
                    <a:pt x="331" y="449"/>
                  </a:lnTo>
                  <a:lnTo>
                    <a:pt x="343" y="445"/>
                  </a:lnTo>
                  <a:lnTo>
                    <a:pt x="354" y="442"/>
                  </a:lnTo>
                  <a:lnTo>
                    <a:pt x="369" y="438"/>
                  </a:lnTo>
                  <a:lnTo>
                    <a:pt x="380" y="433"/>
                  </a:lnTo>
                  <a:lnTo>
                    <a:pt x="392" y="430"/>
                  </a:lnTo>
                  <a:lnTo>
                    <a:pt x="404" y="426"/>
                  </a:lnTo>
                  <a:lnTo>
                    <a:pt x="414" y="430"/>
                  </a:lnTo>
                  <a:lnTo>
                    <a:pt x="418" y="435"/>
                  </a:lnTo>
                  <a:lnTo>
                    <a:pt x="430" y="438"/>
                  </a:lnTo>
                  <a:lnTo>
                    <a:pt x="435" y="440"/>
                  </a:lnTo>
                  <a:lnTo>
                    <a:pt x="435" y="442"/>
                  </a:lnTo>
                  <a:lnTo>
                    <a:pt x="440" y="447"/>
                  </a:lnTo>
                  <a:lnTo>
                    <a:pt x="440" y="454"/>
                  </a:lnTo>
                  <a:lnTo>
                    <a:pt x="442" y="459"/>
                  </a:lnTo>
                  <a:lnTo>
                    <a:pt x="447" y="466"/>
                  </a:lnTo>
                  <a:lnTo>
                    <a:pt x="451" y="471"/>
                  </a:lnTo>
                  <a:lnTo>
                    <a:pt x="456" y="475"/>
                  </a:lnTo>
                  <a:lnTo>
                    <a:pt x="461" y="478"/>
                  </a:lnTo>
                  <a:lnTo>
                    <a:pt x="480" y="480"/>
                  </a:lnTo>
                  <a:lnTo>
                    <a:pt x="485" y="483"/>
                  </a:lnTo>
                  <a:lnTo>
                    <a:pt x="487" y="487"/>
                  </a:lnTo>
                  <a:lnTo>
                    <a:pt x="499" y="490"/>
                  </a:lnTo>
                  <a:lnTo>
                    <a:pt x="508" y="492"/>
                  </a:lnTo>
                  <a:lnTo>
                    <a:pt x="520" y="494"/>
                  </a:lnTo>
                  <a:lnTo>
                    <a:pt x="530" y="497"/>
                  </a:lnTo>
                  <a:lnTo>
                    <a:pt x="541" y="499"/>
                  </a:lnTo>
                  <a:lnTo>
                    <a:pt x="551" y="501"/>
                  </a:lnTo>
                  <a:lnTo>
                    <a:pt x="563" y="506"/>
                  </a:lnTo>
                  <a:lnTo>
                    <a:pt x="572" y="509"/>
                  </a:lnTo>
                  <a:lnTo>
                    <a:pt x="572" y="506"/>
                  </a:lnTo>
                  <a:lnTo>
                    <a:pt x="565" y="490"/>
                  </a:lnTo>
                  <a:lnTo>
                    <a:pt x="556" y="478"/>
                  </a:lnTo>
                  <a:lnTo>
                    <a:pt x="563" y="480"/>
                  </a:lnTo>
                  <a:lnTo>
                    <a:pt x="567" y="485"/>
                  </a:lnTo>
                  <a:lnTo>
                    <a:pt x="572" y="499"/>
                  </a:lnTo>
                  <a:lnTo>
                    <a:pt x="574" y="518"/>
                  </a:lnTo>
                  <a:lnTo>
                    <a:pt x="574" y="527"/>
                  </a:lnTo>
                  <a:lnTo>
                    <a:pt x="574" y="539"/>
                  </a:lnTo>
                  <a:close/>
                  <a:moveTo>
                    <a:pt x="253" y="201"/>
                  </a:moveTo>
                  <a:lnTo>
                    <a:pt x="253" y="201"/>
                  </a:lnTo>
                  <a:lnTo>
                    <a:pt x="250" y="201"/>
                  </a:lnTo>
                  <a:lnTo>
                    <a:pt x="250" y="203"/>
                  </a:lnTo>
                  <a:lnTo>
                    <a:pt x="250" y="206"/>
                  </a:lnTo>
                  <a:lnTo>
                    <a:pt x="250" y="206"/>
                  </a:lnTo>
                  <a:lnTo>
                    <a:pt x="253" y="201"/>
                  </a:lnTo>
                  <a:close/>
                  <a:moveTo>
                    <a:pt x="740" y="442"/>
                  </a:moveTo>
                  <a:lnTo>
                    <a:pt x="733" y="449"/>
                  </a:lnTo>
                  <a:lnTo>
                    <a:pt x="728" y="445"/>
                  </a:lnTo>
                  <a:lnTo>
                    <a:pt x="723" y="447"/>
                  </a:lnTo>
                  <a:lnTo>
                    <a:pt x="716" y="454"/>
                  </a:lnTo>
                  <a:lnTo>
                    <a:pt x="707" y="464"/>
                  </a:lnTo>
                  <a:lnTo>
                    <a:pt x="705" y="471"/>
                  </a:lnTo>
                  <a:lnTo>
                    <a:pt x="700" y="473"/>
                  </a:lnTo>
                  <a:lnTo>
                    <a:pt x="695" y="475"/>
                  </a:lnTo>
                  <a:lnTo>
                    <a:pt x="697" y="466"/>
                  </a:lnTo>
                  <a:lnTo>
                    <a:pt x="702" y="456"/>
                  </a:lnTo>
                  <a:lnTo>
                    <a:pt x="712" y="438"/>
                  </a:lnTo>
                  <a:lnTo>
                    <a:pt x="705" y="445"/>
                  </a:lnTo>
                  <a:lnTo>
                    <a:pt x="693" y="461"/>
                  </a:lnTo>
                  <a:lnTo>
                    <a:pt x="688" y="468"/>
                  </a:lnTo>
                  <a:lnTo>
                    <a:pt x="669" y="478"/>
                  </a:lnTo>
                  <a:lnTo>
                    <a:pt x="652" y="485"/>
                  </a:lnTo>
                  <a:lnTo>
                    <a:pt x="645" y="487"/>
                  </a:lnTo>
                  <a:lnTo>
                    <a:pt x="641" y="494"/>
                  </a:lnTo>
                  <a:lnTo>
                    <a:pt x="631" y="497"/>
                  </a:lnTo>
                  <a:lnTo>
                    <a:pt x="622" y="497"/>
                  </a:lnTo>
                  <a:lnTo>
                    <a:pt x="619" y="499"/>
                  </a:lnTo>
                  <a:lnTo>
                    <a:pt x="617" y="501"/>
                  </a:lnTo>
                  <a:lnTo>
                    <a:pt x="612" y="504"/>
                  </a:lnTo>
                  <a:lnTo>
                    <a:pt x="605" y="506"/>
                  </a:lnTo>
                  <a:lnTo>
                    <a:pt x="603" y="509"/>
                  </a:lnTo>
                  <a:lnTo>
                    <a:pt x="600" y="513"/>
                  </a:lnTo>
                  <a:lnTo>
                    <a:pt x="600" y="518"/>
                  </a:lnTo>
                  <a:lnTo>
                    <a:pt x="596" y="516"/>
                  </a:lnTo>
                  <a:lnTo>
                    <a:pt x="591" y="523"/>
                  </a:lnTo>
                  <a:lnTo>
                    <a:pt x="582" y="532"/>
                  </a:lnTo>
                  <a:lnTo>
                    <a:pt x="577" y="542"/>
                  </a:lnTo>
                  <a:lnTo>
                    <a:pt x="574" y="549"/>
                  </a:lnTo>
                  <a:lnTo>
                    <a:pt x="574" y="556"/>
                  </a:lnTo>
                  <a:lnTo>
                    <a:pt x="579" y="561"/>
                  </a:lnTo>
                  <a:lnTo>
                    <a:pt x="586" y="556"/>
                  </a:lnTo>
                  <a:lnTo>
                    <a:pt x="589" y="549"/>
                  </a:lnTo>
                  <a:lnTo>
                    <a:pt x="593" y="546"/>
                  </a:lnTo>
                  <a:lnTo>
                    <a:pt x="596" y="546"/>
                  </a:lnTo>
                  <a:lnTo>
                    <a:pt x="596" y="549"/>
                  </a:lnTo>
                  <a:lnTo>
                    <a:pt x="589" y="558"/>
                  </a:lnTo>
                  <a:lnTo>
                    <a:pt x="600" y="554"/>
                  </a:lnTo>
                  <a:lnTo>
                    <a:pt x="612" y="546"/>
                  </a:lnTo>
                  <a:lnTo>
                    <a:pt x="643" y="527"/>
                  </a:lnTo>
                  <a:lnTo>
                    <a:pt x="648" y="527"/>
                  </a:lnTo>
                  <a:lnTo>
                    <a:pt x="650" y="527"/>
                  </a:lnTo>
                  <a:lnTo>
                    <a:pt x="683" y="499"/>
                  </a:lnTo>
                  <a:lnTo>
                    <a:pt x="690" y="494"/>
                  </a:lnTo>
                  <a:lnTo>
                    <a:pt x="700" y="487"/>
                  </a:lnTo>
                  <a:lnTo>
                    <a:pt x="709" y="475"/>
                  </a:lnTo>
                  <a:lnTo>
                    <a:pt x="716" y="471"/>
                  </a:lnTo>
                  <a:lnTo>
                    <a:pt x="749" y="438"/>
                  </a:lnTo>
                  <a:lnTo>
                    <a:pt x="740" y="442"/>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8" name="Freeform 46">
              <a:extLst>
                <a:ext uri="{FF2B5EF4-FFF2-40B4-BE49-F238E27FC236}">
                  <a16:creationId xmlns:a16="http://schemas.microsoft.com/office/drawing/2014/main" id="{C9C6008C-F859-43CE-8D4C-C7C52006C24F}"/>
                </a:ext>
              </a:extLst>
            </p:cNvPr>
            <p:cNvSpPr>
              <a:spLocks noEditPoints="1"/>
            </p:cNvSpPr>
            <p:nvPr/>
          </p:nvSpPr>
          <p:spPr bwMode="auto">
            <a:xfrm>
              <a:off x="7853678" y="2325308"/>
              <a:ext cx="221113" cy="481081"/>
            </a:xfrm>
            <a:custGeom>
              <a:avLst/>
              <a:gdLst/>
              <a:ahLst/>
              <a:cxnLst>
                <a:cxn ang="0">
                  <a:pos x="130" y="152"/>
                </a:cxn>
                <a:cxn ang="0">
                  <a:pos x="137" y="168"/>
                </a:cxn>
                <a:cxn ang="0">
                  <a:pos x="137" y="157"/>
                </a:cxn>
                <a:cxn ang="0">
                  <a:pos x="133" y="123"/>
                </a:cxn>
                <a:cxn ang="0">
                  <a:pos x="130" y="104"/>
                </a:cxn>
                <a:cxn ang="0">
                  <a:pos x="121" y="90"/>
                </a:cxn>
                <a:cxn ang="0">
                  <a:pos x="100" y="97"/>
                </a:cxn>
                <a:cxn ang="0">
                  <a:pos x="95" y="78"/>
                </a:cxn>
                <a:cxn ang="0">
                  <a:pos x="100" y="67"/>
                </a:cxn>
                <a:cxn ang="0">
                  <a:pos x="104" y="59"/>
                </a:cxn>
                <a:cxn ang="0">
                  <a:pos x="111" y="31"/>
                </a:cxn>
                <a:cxn ang="0">
                  <a:pos x="100" y="19"/>
                </a:cxn>
                <a:cxn ang="0">
                  <a:pos x="78" y="12"/>
                </a:cxn>
                <a:cxn ang="0">
                  <a:pos x="57" y="7"/>
                </a:cxn>
                <a:cxn ang="0">
                  <a:pos x="36" y="3"/>
                </a:cxn>
                <a:cxn ang="0">
                  <a:pos x="19" y="5"/>
                </a:cxn>
                <a:cxn ang="0">
                  <a:pos x="14" y="14"/>
                </a:cxn>
                <a:cxn ang="0">
                  <a:pos x="5" y="48"/>
                </a:cxn>
                <a:cxn ang="0">
                  <a:pos x="0" y="59"/>
                </a:cxn>
                <a:cxn ang="0">
                  <a:pos x="10" y="71"/>
                </a:cxn>
                <a:cxn ang="0">
                  <a:pos x="3" y="85"/>
                </a:cxn>
                <a:cxn ang="0">
                  <a:pos x="5" y="95"/>
                </a:cxn>
                <a:cxn ang="0">
                  <a:pos x="10" y="109"/>
                </a:cxn>
                <a:cxn ang="0">
                  <a:pos x="29" y="123"/>
                </a:cxn>
                <a:cxn ang="0">
                  <a:pos x="67" y="149"/>
                </a:cxn>
                <a:cxn ang="0">
                  <a:pos x="45" y="173"/>
                </a:cxn>
                <a:cxn ang="0">
                  <a:pos x="40" y="187"/>
                </a:cxn>
                <a:cxn ang="0">
                  <a:pos x="22" y="206"/>
                </a:cxn>
                <a:cxn ang="0">
                  <a:pos x="14" y="225"/>
                </a:cxn>
                <a:cxn ang="0">
                  <a:pos x="17" y="249"/>
                </a:cxn>
                <a:cxn ang="0">
                  <a:pos x="38" y="268"/>
                </a:cxn>
                <a:cxn ang="0">
                  <a:pos x="62" y="277"/>
                </a:cxn>
                <a:cxn ang="0">
                  <a:pos x="78" y="275"/>
                </a:cxn>
                <a:cxn ang="0">
                  <a:pos x="88" y="291"/>
                </a:cxn>
                <a:cxn ang="0">
                  <a:pos x="93" y="303"/>
                </a:cxn>
                <a:cxn ang="0">
                  <a:pos x="109" y="263"/>
                </a:cxn>
                <a:cxn ang="0">
                  <a:pos x="109" y="251"/>
                </a:cxn>
                <a:cxn ang="0">
                  <a:pos x="116" y="242"/>
                </a:cxn>
                <a:cxn ang="0">
                  <a:pos x="121" y="235"/>
                </a:cxn>
                <a:cxn ang="0">
                  <a:pos x="121" y="220"/>
                </a:cxn>
                <a:cxn ang="0">
                  <a:pos x="126" y="213"/>
                </a:cxn>
                <a:cxn ang="0">
                  <a:pos x="133" y="185"/>
                </a:cxn>
                <a:cxn ang="0">
                  <a:pos x="133" y="206"/>
                </a:cxn>
                <a:cxn ang="0">
                  <a:pos x="137" y="190"/>
                </a:cxn>
                <a:cxn ang="0">
                  <a:pos x="133" y="206"/>
                </a:cxn>
              </a:cxnLst>
              <a:rect l="0" t="0" r="r" b="b"/>
              <a:pathLst>
                <a:path w="140" h="303">
                  <a:moveTo>
                    <a:pt x="130" y="157"/>
                  </a:moveTo>
                  <a:lnTo>
                    <a:pt x="130" y="152"/>
                  </a:lnTo>
                  <a:lnTo>
                    <a:pt x="133" y="147"/>
                  </a:lnTo>
                  <a:lnTo>
                    <a:pt x="137" y="168"/>
                  </a:lnTo>
                  <a:lnTo>
                    <a:pt x="140" y="173"/>
                  </a:lnTo>
                  <a:lnTo>
                    <a:pt x="137" y="157"/>
                  </a:lnTo>
                  <a:lnTo>
                    <a:pt x="133" y="138"/>
                  </a:lnTo>
                  <a:lnTo>
                    <a:pt x="133" y="123"/>
                  </a:lnTo>
                  <a:lnTo>
                    <a:pt x="133" y="114"/>
                  </a:lnTo>
                  <a:lnTo>
                    <a:pt x="130" y="104"/>
                  </a:lnTo>
                  <a:lnTo>
                    <a:pt x="126" y="95"/>
                  </a:lnTo>
                  <a:lnTo>
                    <a:pt x="121" y="90"/>
                  </a:lnTo>
                  <a:lnTo>
                    <a:pt x="119" y="95"/>
                  </a:lnTo>
                  <a:lnTo>
                    <a:pt x="100" y="97"/>
                  </a:lnTo>
                  <a:lnTo>
                    <a:pt x="95" y="88"/>
                  </a:lnTo>
                  <a:lnTo>
                    <a:pt x="95" y="78"/>
                  </a:lnTo>
                  <a:lnTo>
                    <a:pt x="97" y="71"/>
                  </a:lnTo>
                  <a:lnTo>
                    <a:pt x="100" y="67"/>
                  </a:lnTo>
                  <a:lnTo>
                    <a:pt x="102" y="64"/>
                  </a:lnTo>
                  <a:lnTo>
                    <a:pt x="104" y="59"/>
                  </a:lnTo>
                  <a:lnTo>
                    <a:pt x="107" y="52"/>
                  </a:lnTo>
                  <a:lnTo>
                    <a:pt x="111" y="31"/>
                  </a:lnTo>
                  <a:lnTo>
                    <a:pt x="109" y="22"/>
                  </a:lnTo>
                  <a:lnTo>
                    <a:pt x="100" y="19"/>
                  </a:lnTo>
                  <a:lnTo>
                    <a:pt x="88" y="14"/>
                  </a:lnTo>
                  <a:lnTo>
                    <a:pt x="78" y="12"/>
                  </a:lnTo>
                  <a:lnTo>
                    <a:pt x="67" y="10"/>
                  </a:lnTo>
                  <a:lnTo>
                    <a:pt x="57" y="7"/>
                  </a:lnTo>
                  <a:lnTo>
                    <a:pt x="45" y="5"/>
                  </a:lnTo>
                  <a:lnTo>
                    <a:pt x="36" y="3"/>
                  </a:lnTo>
                  <a:lnTo>
                    <a:pt x="24" y="0"/>
                  </a:lnTo>
                  <a:lnTo>
                    <a:pt x="19" y="5"/>
                  </a:lnTo>
                  <a:lnTo>
                    <a:pt x="17" y="10"/>
                  </a:lnTo>
                  <a:lnTo>
                    <a:pt x="14" y="14"/>
                  </a:lnTo>
                  <a:lnTo>
                    <a:pt x="12" y="31"/>
                  </a:lnTo>
                  <a:lnTo>
                    <a:pt x="5" y="48"/>
                  </a:lnTo>
                  <a:lnTo>
                    <a:pt x="0" y="55"/>
                  </a:lnTo>
                  <a:lnTo>
                    <a:pt x="0" y="59"/>
                  </a:lnTo>
                  <a:lnTo>
                    <a:pt x="7" y="69"/>
                  </a:lnTo>
                  <a:lnTo>
                    <a:pt x="10" y="71"/>
                  </a:lnTo>
                  <a:lnTo>
                    <a:pt x="7" y="81"/>
                  </a:lnTo>
                  <a:lnTo>
                    <a:pt x="3" y="85"/>
                  </a:lnTo>
                  <a:lnTo>
                    <a:pt x="3" y="88"/>
                  </a:lnTo>
                  <a:lnTo>
                    <a:pt x="5" y="95"/>
                  </a:lnTo>
                  <a:lnTo>
                    <a:pt x="7" y="107"/>
                  </a:lnTo>
                  <a:lnTo>
                    <a:pt x="10" y="109"/>
                  </a:lnTo>
                  <a:lnTo>
                    <a:pt x="19" y="112"/>
                  </a:lnTo>
                  <a:lnTo>
                    <a:pt x="29" y="123"/>
                  </a:lnTo>
                  <a:lnTo>
                    <a:pt x="33" y="123"/>
                  </a:lnTo>
                  <a:lnTo>
                    <a:pt x="67" y="149"/>
                  </a:lnTo>
                  <a:lnTo>
                    <a:pt x="52" y="164"/>
                  </a:lnTo>
                  <a:lnTo>
                    <a:pt x="45" y="173"/>
                  </a:lnTo>
                  <a:lnTo>
                    <a:pt x="40" y="180"/>
                  </a:lnTo>
                  <a:lnTo>
                    <a:pt x="40" y="187"/>
                  </a:lnTo>
                  <a:lnTo>
                    <a:pt x="38" y="197"/>
                  </a:lnTo>
                  <a:lnTo>
                    <a:pt x="22" y="206"/>
                  </a:lnTo>
                  <a:lnTo>
                    <a:pt x="14" y="213"/>
                  </a:lnTo>
                  <a:lnTo>
                    <a:pt x="14" y="225"/>
                  </a:lnTo>
                  <a:lnTo>
                    <a:pt x="12" y="239"/>
                  </a:lnTo>
                  <a:lnTo>
                    <a:pt x="17" y="249"/>
                  </a:lnTo>
                  <a:lnTo>
                    <a:pt x="17" y="254"/>
                  </a:lnTo>
                  <a:lnTo>
                    <a:pt x="38" y="268"/>
                  </a:lnTo>
                  <a:lnTo>
                    <a:pt x="52" y="270"/>
                  </a:lnTo>
                  <a:lnTo>
                    <a:pt x="62" y="277"/>
                  </a:lnTo>
                  <a:lnTo>
                    <a:pt x="71" y="275"/>
                  </a:lnTo>
                  <a:lnTo>
                    <a:pt x="78" y="275"/>
                  </a:lnTo>
                  <a:lnTo>
                    <a:pt x="88" y="277"/>
                  </a:lnTo>
                  <a:lnTo>
                    <a:pt x="88" y="291"/>
                  </a:lnTo>
                  <a:lnTo>
                    <a:pt x="90" y="303"/>
                  </a:lnTo>
                  <a:lnTo>
                    <a:pt x="93" y="303"/>
                  </a:lnTo>
                  <a:lnTo>
                    <a:pt x="102" y="291"/>
                  </a:lnTo>
                  <a:lnTo>
                    <a:pt x="109" y="263"/>
                  </a:lnTo>
                  <a:lnTo>
                    <a:pt x="111" y="256"/>
                  </a:lnTo>
                  <a:lnTo>
                    <a:pt x="109" y="251"/>
                  </a:lnTo>
                  <a:lnTo>
                    <a:pt x="111" y="246"/>
                  </a:lnTo>
                  <a:lnTo>
                    <a:pt x="116" y="242"/>
                  </a:lnTo>
                  <a:lnTo>
                    <a:pt x="119" y="242"/>
                  </a:lnTo>
                  <a:lnTo>
                    <a:pt x="121" y="235"/>
                  </a:lnTo>
                  <a:lnTo>
                    <a:pt x="121" y="225"/>
                  </a:lnTo>
                  <a:lnTo>
                    <a:pt x="121" y="220"/>
                  </a:lnTo>
                  <a:lnTo>
                    <a:pt x="119" y="213"/>
                  </a:lnTo>
                  <a:lnTo>
                    <a:pt x="126" y="213"/>
                  </a:lnTo>
                  <a:lnTo>
                    <a:pt x="130" y="201"/>
                  </a:lnTo>
                  <a:lnTo>
                    <a:pt x="133" y="185"/>
                  </a:lnTo>
                  <a:lnTo>
                    <a:pt x="130" y="157"/>
                  </a:lnTo>
                  <a:close/>
                  <a:moveTo>
                    <a:pt x="133" y="206"/>
                  </a:moveTo>
                  <a:lnTo>
                    <a:pt x="133" y="211"/>
                  </a:lnTo>
                  <a:lnTo>
                    <a:pt x="137" y="190"/>
                  </a:lnTo>
                  <a:lnTo>
                    <a:pt x="137" y="180"/>
                  </a:lnTo>
                  <a:lnTo>
                    <a:pt x="133" y="206"/>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9" name="Freeform 47">
              <a:extLst>
                <a:ext uri="{FF2B5EF4-FFF2-40B4-BE49-F238E27FC236}">
                  <a16:creationId xmlns:a16="http://schemas.microsoft.com/office/drawing/2014/main" id="{3A66BBAE-77F1-48E7-9292-01EB3C2193AA}"/>
                </a:ext>
              </a:extLst>
            </p:cNvPr>
            <p:cNvSpPr>
              <a:spLocks noEditPoints="1"/>
            </p:cNvSpPr>
            <p:nvPr/>
          </p:nvSpPr>
          <p:spPr bwMode="auto">
            <a:xfrm>
              <a:off x="7279195" y="2693842"/>
              <a:ext cx="733602" cy="346467"/>
            </a:xfrm>
            <a:custGeom>
              <a:avLst/>
              <a:gdLst/>
              <a:ahLst/>
              <a:cxnLst>
                <a:cxn ang="0">
                  <a:pos x="457" y="140"/>
                </a:cxn>
                <a:cxn ang="0">
                  <a:pos x="462" y="138"/>
                </a:cxn>
                <a:cxn ang="0">
                  <a:pos x="410" y="152"/>
                </a:cxn>
                <a:cxn ang="0">
                  <a:pos x="398" y="154"/>
                </a:cxn>
                <a:cxn ang="0">
                  <a:pos x="398" y="154"/>
                </a:cxn>
                <a:cxn ang="0">
                  <a:pos x="372" y="78"/>
                </a:cxn>
                <a:cxn ang="0">
                  <a:pos x="346" y="0"/>
                </a:cxn>
                <a:cxn ang="0">
                  <a:pos x="261" y="26"/>
                </a:cxn>
                <a:cxn ang="0">
                  <a:pos x="175" y="50"/>
                </a:cxn>
                <a:cxn ang="0">
                  <a:pos x="88" y="74"/>
                </a:cxn>
                <a:cxn ang="0">
                  <a:pos x="0" y="97"/>
                </a:cxn>
                <a:cxn ang="0">
                  <a:pos x="26" y="149"/>
                </a:cxn>
                <a:cxn ang="0">
                  <a:pos x="57" y="119"/>
                </a:cxn>
                <a:cxn ang="0">
                  <a:pos x="71" y="93"/>
                </a:cxn>
                <a:cxn ang="0">
                  <a:pos x="81" y="100"/>
                </a:cxn>
                <a:cxn ang="0">
                  <a:pos x="102" y="93"/>
                </a:cxn>
                <a:cxn ang="0">
                  <a:pos x="123" y="69"/>
                </a:cxn>
                <a:cxn ang="0">
                  <a:pos x="154" y="71"/>
                </a:cxn>
                <a:cxn ang="0">
                  <a:pos x="166" y="81"/>
                </a:cxn>
                <a:cxn ang="0">
                  <a:pos x="171" y="90"/>
                </a:cxn>
                <a:cxn ang="0">
                  <a:pos x="185" y="102"/>
                </a:cxn>
                <a:cxn ang="0">
                  <a:pos x="204" y="119"/>
                </a:cxn>
                <a:cxn ang="0">
                  <a:pos x="249" y="133"/>
                </a:cxn>
                <a:cxn ang="0">
                  <a:pos x="263" y="147"/>
                </a:cxn>
                <a:cxn ang="0">
                  <a:pos x="256" y="171"/>
                </a:cxn>
                <a:cxn ang="0">
                  <a:pos x="263" y="201"/>
                </a:cxn>
                <a:cxn ang="0">
                  <a:pos x="284" y="204"/>
                </a:cxn>
                <a:cxn ang="0">
                  <a:pos x="303" y="209"/>
                </a:cxn>
                <a:cxn ang="0">
                  <a:pos x="350" y="218"/>
                </a:cxn>
                <a:cxn ang="0">
                  <a:pos x="310" y="180"/>
                </a:cxn>
                <a:cxn ang="0">
                  <a:pos x="306" y="171"/>
                </a:cxn>
                <a:cxn ang="0">
                  <a:pos x="336" y="185"/>
                </a:cxn>
                <a:cxn ang="0">
                  <a:pos x="310" y="142"/>
                </a:cxn>
                <a:cxn ang="0">
                  <a:pos x="308" y="116"/>
                </a:cxn>
                <a:cxn ang="0">
                  <a:pos x="306" y="104"/>
                </a:cxn>
                <a:cxn ang="0">
                  <a:pos x="289" y="81"/>
                </a:cxn>
                <a:cxn ang="0">
                  <a:pos x="303" y="69"/>
                </a:cxn>
                <a:cxn ang="0">
                  <a:pos x="306" y="55"/>
                </a:cxn>
                <a:cxn ang="0">
                  <a:pos x="315" y="50"/>
                </a:cxn>
                <a:cxn ang="0">
                  <a:pos x="327" y="41"/>
                </a:cxn>
                <a:cxn ang="0">
                  <a:pos x="334" y="22"/>
                </a:cxn>
                <a:cxn ang="0">
                  <a:pos x="339" y="38"/>
                </a:cxn>
                <a:cxn ang="0">
                  <a:pos x="341" y="50"/>
                </a:cxn>
                <a:cxn ang="0">
                  <a:pos x="329" y="95"/>
                </a:cxn>
                <a:cxn ang="0">
                  <a:pos x="329" y="102"/>
                </a:cxn>
                <a:cxn ang="0">
                  <a:pos x="332" y="109"/>
                </a:cxn>
                <a:cxn ang="0">
                  <a:pos x="329" y="126"/>
                </a:cxn>
                <a:cxn ang="0">
                  <a:pos x="339" y="130"/>
                </a:cxn>
                <a:cxn ang="0">
                  <a:pos x="365" y="145"/>
                </a:cxn>
                <a:cxn ang="0">
                  <a:pos x="341" y="166"/>
                </a:cxn>
                <a:cxn ang="0">
                  <a:pos x="372" y="185"/>
                </a:cxn>
                <a:cxn ang="0">
                  <a:pos x="379" y="183"/>
                </a:cxn>
                <a:cxn ang="0">
                  <a:pos x="386" y="175"/>
                </a:cxn>
                <a:cxn ang="0">
                  <a:pos x="391" y="197"/>
                </a:cxn>
                <a:cxn ang="0">
                  <a:pos x="400" y="218"/>
                </a:cxn>
                <a:cxn ang="0">
                  <a:pos x="436" y="201"/>
                </a:cxn>
                <a:cxn ang="0">
                  <a:pos x="450" y="166"/>
                </a:cxn>
                <a:cxn ang="0">
                  <a:pos x="457" y="187"/>
                </a:cxn>
                <a:cxn ang="0">
                  <a:pos x="462" y="171"/>
                </a:cxn>
              </a:cxnLst>
              <a:rect l="0" t="0" r="r" b="b"/>
              <a:pathLst>
                <a:path w="462" h="218">
                  <a:moveTo>
                    <a:pt x="457" y="157"/>
                  </a:moveTo>
                  <a:lnTo>
                    <a:pt x="455" y="147"/>
                  </a:lnTo>
                  <a:lnTo>
                    <a:pt x="455" y="142"/>
                  </a:lnTo>
                  <a:lnTo>
                    <a:pt x="457" y="140"/>
                  </a:lnTo>
                  <a:lnTo>
                    <a:pt x="459" y="142"/>
                  </a:lnTo>
                  <a:lnTo>
                    <a:pt x="462" y="147"/>
                  </a:lnTo>
                  <a:lnTo>
                    <a:pt x="462" y="145"/>
                  </a:lnTo>
                  <a:lnTo>
                    <a:pt x="462" y="138"/>
                  </a:lnTo>
                  <a:lnTo>
                    <a:pt x="462" y="135"/>
                  </a:lnTo>
                  <a:lnTo>
                    <a:pt x="450" y="138"/>
                  </a:lnTo>
                  <a:lnTo>
                    <a:pt x="431" y="145"/>
                  </a:lnTo>
                  <a:lnTo>
                    <a:pt x="410" y="152"/>
                  </a:lnTo>
                  <a:lnTo>
                    <a:pt x="400" y="154"/>
                  </a:lnTo>
                  <a:lnTo>
                    <a:pt x="400" y="154"/>
                  </a:lnTo>
                  <a:lnTo>
                    <a:pt x="400" y="154"/>
                  </a:lnTo>
                  <a:lnTo>
                    <a:pt x="398" y="154"/>
                  </a:lnTo>
                  <a:lnTo>
                    <a:pt x="398" y="154"/>
                  </a:lnTo>
                  <a:lnTo>
                    <a:pt x="398" y="154"/>
                  </a:lnTo>
                  <a:lnTo>
                    <a:pt x="398" y="154"/>
                  </a:lnTo>
                  <a:lnTo>
                    <a:pt x="398" y="154"/>
                  </a:lnTo>
                  <a:lnTo>
                    <a:pt x="391" y="135"/>
                  </a:lnTo>
                  <a:lnTo>
                    <a:pt x="386" y="116"/>
                  </a:lnTo>
                  <a:lnTo>
                    <a:pt x="379" y="97"/>
                  </a:lnTo>
                  <a:lnTo>
                    <a:pt x="372" y="78"/>
                  </a:lnTo>
                  <a:lnTo>
                    <a:pt x="365" y="57"/>
                  </a:lnTo>
                  <a:lnTo>
                    <a:pt x="360" y="38"/>
                  </a:lnTo>
                  <a:lnTo>
                    <a:pt x="353" y="19"/>
                  </a:lnTo>
                  <a:lnTo>
                    <a:pt x="346" y="0"/>
                  </a:lnTo>
                  <a:lnTo>
                    <a:pt x="324" y="7"/>
                  </a:lnTo>
                  <a:lnTo>
                    <a:pt x="303" y="12"/>
                  </a:lnTo>
                  <a:lnTo>
                    <a:pt x="282" y="19"/>
                  </a:lnTo>
                  <a:lnTo>
                    <a:pt x="261" y="26"/>
                  </a:lnTo>
                  <a:lnTo>
                    <a:pt x="239" y="31"/>
                  </a:lnTo>
                  <a:lnTo>
                    <a:pt x="218" y="38"/>
                  </a:lnTo>
                  <a:lnTo>
                    <a:pt x="197" y="45"/>
                  </a:lnTo>
                  <a:lnTo>
                    <a:pt x="175" y="50"/>
                  </a:lnTo>
                  <a:lnTo>
                    <a:pt x="152" y="57"/>
                  </a:lnTo>
                  <a:lnTo>
                    <a:pt x="130" y="62"/>
                  </a:lnTo>
                  <a:lnTo>
                    <a:pt x="109" y="69"/>
                  </a:lnTo>
                  <a:lnTo>
                    <a:pt x="88" y="74"/>
                  </a:lnTo>
                  <a:lnTo>
                    <a:pt x="67" y="81"/>
                  </a:lnTo>
                  <a:lnTo>
                    <a:pt x="45" y="85"/>
                  </a:lnTo>
                  <a:lnTo>
                    <a:pt x="22" y="93"/>
                  </a:lnTo>
                  <a:lnTo>
                    <a:pt x="0" y="97"/>
                  </a:lnTo>
                  <a:lnTo>
                    <a:pt x="5" y="114"/>
                  </a:lnTo>
                  <a:lnTo>
                    <a:pt x="7" y="128"/>
                  </a:lnTo>
                  <a:lnTo>
                    <a:pt x="15" y="161"/>
                  </a:lnTo>
                  <a:lnTo>
                    <a:pt x="26" y="149"/>
                  </a:lnTo>
                  <a:lnTo>
                    <a:pt x="31" y="145"/>
                  </a:lnTo>
                  <a:lnTo>
                    <a:pt x="45" y="119"/>
                  </a:lnTo>
                  <a:lnTo>
                    <a:pt x="50" y="116"/>
                  </a:lnTo>
                  <a:lnTo>
                    <a:pt x="57" y="119"/>
                  </a:lnTo>
                  <a:lnTo>
                    <a:pt x="69" y="100"/>
                  </a:lnTo>
                  <a:lnTo>
                    <a:pt x="69" y="95"/>
                  </a:lnTo>
                  <a:lnTo>
                    <a:pt x="69" y="93"/>
                  </a:lnTo>
                  <a:lnTo>
                    <a:pt x="71" y="93"/>
                  </a:lnTo>
                  <a:lnTo>
                    <a:pt x="74" y="93"/>
                  </a:lnTo>
                  <a:lnTo>
                    <a:pt x="74" y="95"/>
                  </a:lnTo>
                  <a:lnTo>
                    <a:pt x="74" y="97"/>
                  </a:lnTo>
                  <a:lnTo>
                    <a:pt x="81" y="100"/>
                  </a:lnTo>
                  <a:lnTo>
                    <a:pt x="90" y="100"/>
                  </a:lnTo>
                  <a:lnTo>
                    <a:pt x="93" y="100"/>
                  </a:lnTo>
                  <a:lnTo>
                    <a:pt x="100" y="97"/>
                  </a:lnTo>
                  <a:lnTo>
                    <a:pt x="102" y="93"/>
                  </a:lnTo>
                  <a:lnTo>
                    <a:pt x="102" y="88"/>
                  </a:lnTo>
                  <a:lnTo>
                    <a:pt x="104" y="83"/>
                  </a:lnTo>
                  <a:lnTo>
                    <a:pt x="112" y="78"/>
                  </a:lnTo>
                  <a:lnTo>
                    <a:pt x="123" y="69"/>
                  </a:lnTo>
                  <a:lnTo>
                    <a:pt x="133" y="69"/>
                  </a:lnTo>
                  <a:lnTo>
                    <a:pt x="140" y="71"/>
                  </a:lnTo>
                  <a:lnTo>
                    <a:pt x="147" y="74"/>
                  </a:lnTo>
                  <a:lnTo>
                    <a:pt x="154" y="71"/>
                  </a:lnTo>
                  <a:lnTo>
                    <a:pt x="157" y="71"/>
                  </a:lnTo>
                  <a:lnTo>
                    <a:pt x="157" y="76"/>
                  </a:lnTo>
                  <a:lnTo>
                    <a:pt x="159" y="78"/>
                  </a:lnTo>
                  <a:lnTo>
                    <a:pt x="166" y="81"/>
                  </a:lnTo>
                  <a:lnTo>
                    <a:pt x="168" y="83"/>
                  </a:lnTo>
                  <a:lnTo>
                    <a:pt x="168" y="88"/>
                  </a:lnTo>
                  <a:lnTo>
                    <a:pt x="168" y="90"/>
                  </a:lnTo>
                  <a:lnTo>
                    <a:pt x="171" y="90"/>
                  </a:lnTo>
                  <a:lnTo>
                    <a:pt x="173" y="93"/>
                  </a:lnTo>
                  <a:lnTo>
                    <a:pt x="175" y="100"/>
                  </a:lnTo>
                  <a:lnTo>
                    <a:pt x="178" y="100"/>
                  </a:lnTo>
                  <a:lnTo>
                    <a:pt x="185" y="102"/>
                  </a:lnTo>
                  <a:lnTo>
                    <a:pt x="199" y="104"/>
                  </a:lnTo>
                  <a:lnTo>
                    <a:pt x="204" y="109"/>
                  </a:lnTo>
                  <a:lnTo>
                    <a:pt x="204" y="116"/>
                  </a:lnTo>
                  <a:lnTo>
                    <a:pt x="204" y="119"/>
                  </a:lnTo>
                  <a:lnTo>
                    <a:pt x="209" y="123"/>
                  </a:lnTo>
                  <a:lnTo>
                    <a:pt x="227" y="126"/>
                  </a:lnTo>
                  <a:lnTo>
                    <a:pt x="239" y="133"/>
                  </a:lnTo>
                  <a:lnTo>
                    <a:pt x="249" y="133"/>
                  </a:lnTo>
                  <a:lnTo>
                    <a:pt x="253" y="123"/>
                  </a:lnTo>
                  <a:lnTo>
                    <a:pt x="261" y="128"/>
                  </a:lnTo>
                  <a:lnTo>
                    <a:pt x="268" y="135"/>
                  </a:lnTo>
                  <a:lnTo>
                    <a:pt x="263" y="147"/>
                  </a:lnTo>
                  <a:lnTo>
                    <a:pt x="258" y="138"/>
                  </a:lnTo>
                  <a:lnTo>
                    <a:pt x="263" y="152"/>
                  </a:lnTo>
                  <a:lnTo>
                    <a:pt x="263" y="161"/>
                  </a:lnTo>
                  <a:lnTo>
                    <a:pt x="256" y="171"/>
                  </a:lnTo>
                  <a:lnTo>
                    <a:pt x="251" y="187"/>
                  </a:lnTo>
                  <a:lnTo>
                    <a:pt x="251" y="192"/>
                  </a:lnTo>
                  <a:lnTo>
                    <a:pt x="256" y="204"/>
                  </a:lnTo>
                  <a:lnTo>
                    <a:pt x="263" y="201"/>
                  </a:lnTo>
                  <a:lnTo>
                    <a:pt x="268" y="194"/>
                  </a:lnTo>
                  <a:lnTo>
                    <a:pt x="275" y="192"/>
                  </a:lnTo>
                  <a:lnTo>
                    <a:pt x="279" y="199"/>
                  </a:lnTo>
                  <a:lnTo>
                    <a:pt x="284" y="204"/>
                  </a:lnTo>
                  <a:lnTo>
                    <a:pt x="291" y="209"/>
                  </a:lnTo>
                  <a:lnTo>
                    <a:pt x="291" y="201"/>
                  </a:lnTo>
                  <a:lnTo>
                    <a:pt x="289" y="194"/>
                  </a:lnTo>
                  <a:lnTo>
                    <a:pt x="303" y="209"/>
                  </a:lnTo>
                  <a:lnTo>
                    <a:pt x="322" y="209"/>
                  </a:lnTo>
                  <a:lnTo>
                    <a:pt x="336" y="211"/>
                  </a:lnTo>
                  <a:lnTo>
                    <a:pt x="343" y="216"/>
                  </a:lnTo>
                  <a:lnTo>
                    <a:pt x="350" y="218"/>
                  </a:lnTo>
                  <a:lnTo>
                    <a:pt x="348" y="211"/>
                  </a:lnTo>
                  <a:lnTo>
                    <a:pt x="343" y="206"/>
                  </a:lnTo>
                  <a:lnTo>
                    <a:pt x="339" y="197"/>
                  </a:lnTo>
                  <a:lnTo>
                    <a:pt x="310" y="180"/>
                  </a:lnTo>
                  <a:lnTo>
                    <a:pt x="303" y="171"/>
                  </a:lnTo>
                  <a:lnTo>
                    <a:pt x="301" y="164"/>
                  </a:lnTo>
                  <a:lnTo>
                    <a:pt x="303" y="166"/>
                  </a:lnTo>
                  <a:lnTo>
                    <a:pt x="306" y="171"/>
                  </a:lnTo>
                  <a:lnTo>
                    <a:pt x="317" y="183"/>
                  </a:lnTo>
                  <a:lnTo>
                    <a:pt x="324" y="183"/>
                  </a:lnTo>
                  <a:lnTo>
                    <a:pt x="332" y="187"/>
                  </a:lnTo>
                  <a:lnTo>
                    <a:pt x="336" y="185"/>
                  </a:lnTo>
                  <a:lnTo>
                    <a:pt x="332" y="180"/>
                  </a:lnTo>
                  <a:lnTo>
                    <a:pt x="327" y="173"/>
                  </a:lnTo>
                  <a:lnTo>
                    <a:pt x="320" y="168"/>
                  </a:lnTo>
                  <a:lnTo>
                    <a:pt x="310" y="142"/>
                  </a:lnTo>
                  <a:lnTo>
                    <a:pt x="310" y="135"/>
                  </a:lnTo>
                  <a:lnTo>
                    <a:pt x="308" y="130"/>
                  </a:lnTo>
                  <a:lnTo>
                    <a:pt x="306" y="123"/>
                  </a:lnTo>
                  <a:lnTo>
                    <a:pt x="308" y="116"/>
                  </a:lnTo>
                  <a:lnTo>
                    <a:pt x="303" y="109"/>
                  </a:lnTo>
                  <a:lnTo>
                    <a:pt x="296" y="102"/>
                  </a:lnTo>
                  <a:lnTo>
                    <a:pt x="298" y="102"/>
                  </a:lnTo>
                  <a:lnTo>
                    <a:pt x="306" y="104"/>
                  </a:lnTo>
                  <a:lnTo>
                    <a:pt x="310" y="97"/>
                  </a:lnTo>
                  <a:lnTo>
                    <a:pt x="308" y="93"/>
                  </a:lnTo>
                  <a:lnTo>
                    <a:pt x="301" y="90"/>
                  </a:lnTo>
                  <a:lnTo>
                    <a:pt x="289" y="81"/>
                  </a:lnTo>
                  <a:lnTo>
                    <a:pt x="289" y="78"/>
                  </a:lnTo>
                  <a:lnTo>
                    <a:pt x="303" y="78"/>
                  </a:lnTo>
                  <a:lnTo>
                    <a:pt x="306" y="76"/>
                  </a:lnTo>
                  <a:lnTo>
                    <a:pt x="303" y="69"/>
                  </a:lnTo>
                  <a:lnTo>
                    <a:pt x="306" y="67"/>
                  </a:lnTo>
                  <a:lnTo>
                    <a:pt x="306" y="59"/>
                  </a:lnTo>
                  <a:lnTo>
                    <a:pt x="306" y="57"/>
                  </a:lnTo>
                  <a:lnTo>
                    <a:pt x="306" y="55"/>
                  </a:lnTo>
                  <a:lnTo>
                    <a:pt x="315" y="64"/>
                  </a:lnTo>
                  <a:lnTo>
                    <a:pt x="315" y="59"/>
                  </a:lnTo>
                  <a:lnTo>
                    <a:pt x="313" y="48"/>
                  </a:lnTo>
                  <a:lnTo>
                    <a:pt x="315" y="50"/>
                  </a:lnTo>
                  <a:lnTo>
                    <a:pt x="317" y="55"/>
                  </a:lnTo>
                  <a:lnTo>
                    <a:pt x="324" y="50"/>
                  </a:lnTo>
                  <a:lnTo>
                    <a:pt x="327" y="45"/>
                  </a:lnTo>
                  <a:lnTo>
                    <a:pt x="327" y="41"/>
                  </a:lnTo>
                  <a:lnTo>
                    <a:pt x="324" y="33"/>
                  </a:lnTo>
                  <a:lnTo>
                    <a:pt x="327" y="29"/>
                  </a:lnTo>
                  <a:lnTo>
                    <a:pt x="332" y="26"/>
                  </a:lnTo>
                  <a:lnTo>
                    <a:pt x="334" y="22"/>
                  </a:lnTo>
                  <a:lnTo>
                    <a:pt x="336" y="33"/>
                  </a:lnTo>
                  <a:lnTo>
                    <a:pt x="346" y="29"/>
                  </a:lnTo>
                  <a:lnTo>
                    <a:pt x="343" y="36"/>
                  </a:lnTo>
                  <a:lnTo>
                    <a:pt x="339" y="38"/>
                  </a:lnTo>
                  <a:lnTo>
                    <a:pt x="336" y="45"/>
                  </a:lnTo>
                  <a:lnTo>
                    <a:pt x="343" y="45"/>
                  </a:lnTo>
                  <a:lnTo>
                    <a:pt x="350" y="45"/>
                  </a:lnTo>
                  <a:lnTo>
                    <a:pt x="341" y="50"/>
                  </a:lnTo>
                  <a:lnTo>
                    <a:pt x="332" y="52"/>
                  </a:lnTo>
                  <a:lnTo>
                    <a:pt x="327" y="62"/>
                  </a:lnTo>
                  <a:lnTo>
                    <a:pt x="322" y="78"/>
                  </a:lnTo>
                  <a:lnTo>
                    <a:pt x="329" y="95"/>
                  </a:lnTo>
                  <a:lnTo>
                    <a:pt x="334" y="83"/>
                  </a:lnTo>
                  <a:lnTo>
                    <a:pt x="336" y="90"/>
                  </a:lnTo>
                  <a:lnTo>
                    <a:pt x="334" y="102"/>
                  </a:lnTo>
                  <a:lnTo>
                    <a:pt x="329" y="102"/>
                  </a:lnTo>
                  <a:lnTo>
                    <a:pt x="322" y="102"/>
                  </a:lnTo>
                  <a:lnTo>
                    <a:pt x="322" y="112"/>
                  </a:lnTo>
                  <a:lnTo>
                    <a:pt x="324" y="116"/>
                  </a:lnTo>
                  <a:lnTo>
                    <a:pt x="332" y="109"/>
                  </a:lnTo>
                  <a:lnTo>
                    <a:pt x="336" y="112"/>
                  </a:lnTo>
                  <a:lnTo>
                    <a:pt x="341" y="119"/>
                  </a:lnTo>
                  <a:lnTo>
                    <a:pt x="334" y="123"/>
                  </a:lnTo>
                  <a:lnTo>
                    <a:pt x="329" y="126"/>
                  </a:lnTo>
                  <a:lnTo>
                    <a:pt x="329" y="140"/>
                  </a:lnTo>
                  <a:lnTo>
                    <a:pt x="332" y="138"/>
                  </a:lnTo>
                  <a:lnTo>
                    <a:pt x="334" y="130"/>
                  </a:lnTo>
                  <a:lnTo>
                    <a:pt x="339" y="130"/>
                  </a:lnTo>
                  <a:lnTo>
                    <a:pt x="346" y="138"/>
                  </a:lnTo>
                  <a:lnTo>
                    <a:pt x="360" y="145"/>
                  </a:lnTo>
                  <a:lnTo>
                    <a:pt x="362" y="142"/>
                  </a:lnTo>
                  <a:lnTo>
                    <a:pt x="365" y="145"/>
                  </a:lnTo>
                  <a:lnTo>
                    <a:pt x="355" y="147"/>
                  </a:lnTo>
                  <a:lnTo>
                    <a:pt x="346" y="149"/>
                  </a:lnTo>
                  <a:lnTo>
                    <a:pt x="341" y="152"/>
                  </a:lnTo>
                  <a:lnTo>
                    <a:pt x="341" y="166"/>
                  </a:lnTo>
                  <a:lnTo>
                    <a:pt x="346" y="173"/>
                  </a:lnTo>
                  <a:lnTo>
                    <a:pt x="353" y="180"/>
                  </a:lnTo>
                  <a:lnTo>
                    <a:pt x="365" y="183"/>
                  </a:lnTo>
                  <a:lnTo>
                    <a:pt x="372" y="185"/>
                  </a:lnTo>
                  <a:lnTo>
                    <a:pt x="374" y="183"/>
                  </a:lnTo>
                  <a:lnTo>
                    <a:pt x="374" y="180"/>
                  </a:lnTo>
                  <a:lnTo>
                    <a:pt x="376" y="178"/>
                  </a:lnTo>
                  <a:lnTo>
                    <a:pt x="379" y="183"/>
                  </a:lnTo>
                  <a:lnTo>
                    <a:pt x="381" y="180"/>
                  </a:lnTo>
                  <a:lnTo>
                    <a:pt x="384" y="173"/>
                  </a:lnTo>
                  <a:lnTo>
                    <a:pt x="386" y="171"/>
                  </a:lnTo>
                  <a:lnTo>
                    <a:pt x="386" y="175"/>
                  </a:lnTo>
                  <a:lnTo>
                    <a:pt x="391" y="183"/>
                  </a:lnTo>
                  <a:lnTo>
                    <a:pt x="388" y="190"/>
                  </a:lnTo>
                  <a:lnTo>
                    <a:pt x="386" y="197"/>
                  </a:lnTo>
                  <a:lnTo>
                    <a:pt x="391" y="197"/>
                  </a:lnTo>
                  <a:lnTo>
                    <a:pt x="395" y="197"/>
                  </a:lnTo>
                  <a:lnTo>
                    <a:pt x="402" y="201"/>
                  </a:lnTo>
                  <a:lnTo>
                    <a:pt x="400" y="211"/>
                  </a:lnTo>
                  <a:lnTo>
                    <a:pt x="400" y="218"/>
                  </a:lnTo>
                  <a:lnTo>
                    <a:pt x="412" y="216"/>
                  </a:lnTo>
                  <a:lnTo>
                    <a:pt x="419" y="216"/>
                  </a:lnTo>
                  <a:lnTo>
                    <a:pt x="421" y="209"/>
                  </a:lnTo>
                  <a:lnTo>
                    <a:pt x="436" y="201"/>
                  </a:lnTo>
                  <a:lnTo>
                    <a:pt x="445" y="199"/>
                  </a:lnTo>
                  <a:lnTo>
                    <a:pt x="445" y="192"/>
                  </a:lnTo>
                  <a:lnTo>
                    <a:pt x="447" y="183"/>
                  </a:lnTo>
                  <a:lnTo>
                    <a:pt x="450" y="166"/>
                  </a:lnTo>
                  <a:lnTo>
                    <a:pt x="457" y="164"/>
                  </a:lnTo>
                  <a:lnTo>
                    <a:pt x="457" y="157"/>
                  </a:lnTo>
                  <a:close/>
                  <a:moveTo>
                    <a:pt x="459" y="164"/>
                  </a:moveTo>
                  <a:lnTo>
                    <a:pt x="457" y="187"/>
                  </a:lnTo>
                  <a:lnTo>
                    <a:pt x="455" y="192"/>
                  </a:lnTo>
                  <a:lnTo>
                    <a:pt x="457" y="192"/>
                  </a:lnTo>
                  <a:lnTo>
                    <a:pt x="459" y="187"/>
                  </a:lnTo>
                  <a:lnTo>
                    <a:pt x="462" y="171"/>
                  </a:lnTo>
                  <a:lnTo>
                    <a:pt x="462" y="157"/>
                  </a:lnTo>
                  <a:lnTo>
                    <a:pt x="459" y="164"/>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0" name="Freeform 48">
              <a:extLst>
                <a:ext uri="{FF2B5EF4-FFF2-40B4-BE49-F238E27FC236}">
                  <a16:creationId xmlns:a16="http://schemas.microsoft.com/office/drawing/2014/main" id="{0D2EE6B8-68A5-4EF0-A209-42CB5D748008}"/>
                </a:ext>
              </a:extLst>
            </p:cNvPr>
            <p:cNvSpPr>
              <a:spLocks noEditPoints="1"/>
            </p:cNvSpPr>
            <p:nvPr/>
          </p:nvSpPr>
          <p:spPr bwMode="auto">
            <a:xfrm>
              <a:off x="6764639" y="2852731"/>
              <a:ext cx="1239892" cy="761344"/>
            </a:xfrm>
            <a:custGeom>
              <a:avLst/>
              <a:gdLst/>
              <a:ahLst/>
              <a:cxnLst>
                <a:cxn ang="0">
                  <a:pos x="748" y="184"/>
                </a:cxn>
                <a:cxn ang="0">
                  <a:pos x="764" y="161"/>
                </a:cxn>
                <a:cxn ang="0">
                  <a:pos x="745" y="109"/>
                </a:cxn>
                <a:cxn ang="0">
                  <a:pos x="734" y="163"/>
                </a:cxn>
                <a:cxn ang="0">
                  <a:pos x="779" y="92"/>
                </a:cxn>
                <a:cxn ang="0">
                  <a:pos x="781" y="92"/>
                </a:cxn>
                <a:cxn ang="0">
                  <a:pos x="745" y="253"/>
                </a:cxn>
                <a:cxn ang="0">
                  <a:pos x="700" y="270"/>
                </a:cxn>
                <a:cxn ang="0">
                  <a:pos x="663" y="241"/>
                </a:cxn>
                <a:cxn ang="0">
                  <a:pos x="615" y="239"/>
                </a:cxn>
                <a:cxn ang="0">
                  <a:pos x="674" y="234"/>
                </a:cxn>
                <a:cxn ang="0">
                  <a:pos x="705" y="255"/>
                </a:cxn>
                <a:cxn ang="0">
                  <a:pos x="708" y="234"/>
                </a:cxn>
                <a:cxn ang="0">
                  <a:pos x="658" y="208"/>
                </a:cxn>
                <a:cxn ang="0">
                  <a:pos x="691" y="222"/>
                </a:cxn>
                <a:cxn ang="0">
                  <a:pos x="705" y="206"/>
                </a:cxn>
                <a:cxn ang="0">
                  <a:pos x="696" y="182"/>
                </a:cxn>
                <a:cxn ang="0">
                  <a:pos x="648" y="163"/>
                </a:cxn>
                <a:cxn ang="0">
                  <a:pos x="601" y="128"/>
                </a:cxn>
                <a:cxn ang="0">
                  <a:pos x="672" y="173"/>
                </a:cxn>
                <a:cxn ang="0">
                  <a:pos x="689" y="154"/>
                </a:cxn>
                <a:cxn ang="0">
                  <a:pos x="665" y="132"/>
                </a:cxn>
                <a:cxn ang="0">
                  <a:pos x="599" y="104"/>
                </a:cxn>
                <a:cxn ang="0">
                  <a:pos x="570" y="106"/>
                </a:cxn>
                <a:cxn ang="0">
                  <a:pos x="582" y="61"/>
                </a:cxn>
                <a:cxn ang="0">
                  <a:pos x="573" y="35"/>
                </a:cxn>
                <a:cxn ang="0">
                  <a:pos x="533" y="23"/>
                </a:cxn>
                <a:cxn ang="0">
                  <a:pos x="523" y="4"/>
                </a:cxn>
                <a:cxn ang="0">
                  <a:pos x="497" y="28"/>
                </a:cxn>
                <a:cxn ang="0">
                  <a:pos x="443" y="2"/>
                </a:cxn>
                <a:cxn ang="0">
                  <a:pos x="440" y="42"/>
                </a:cxn>
                <a:cxn ang="0">
                  <a:pos x="419" y="80"/>
                </a:cxn>
                <a:cxn ang="0">
                  <a:pos x="395" y="104"/>
                </a:cxn>
                <a:cxn ang="0">
                  <a:pos x="386" y="139"/>
                </a:cxn>
                <a:cxn ang="0">
                  <a:pos x="360" y="151"/>
                </a:cxn>
                <a:cxn ang="0">
                  <a:pos x="343" y="144"/>
                </a:cxn>
                <a:cxn ang="0">
                  <a:pos x="336" y="187"/>
                </a:cxn>
                <a:cxn ang="0">
                  <a:pos x="308" y="262"/>
                </a:cxn>
                <a:cxn ang="0">
                  <a:pos x="310" y="286"/>
                </a:cxn>
                <a:cxn ang="0">
                  <a:pos x="291" y="303"/>
                </a:cxn>
                <a:cxn ang="0">
                  <a:pos x="261" y="317"/>
                </a:cxn>
                <a:cxn ang="0">
                  <a:pos x="258" y="326"/>
                </a:cxn>
                <a:cxn ang="0">
                  <a:pos x="230" y="343"/>
                </a:cxn>
                <a:cxn ang="0">
                  <a:pos x="201" y="352"/>
                </a:cxn>
                <a:cxn ang="0">
                  <a:pos x="173" y="355"/>
                </a:cxn>
                <a:cxn ang="0">
                  <a:pos x="152" y="341"/>
                </a:cxn>
                <a:cxn ang="0">
                  <a:pos x="114" y="367"/>
                </a:cxn>
                <a:cxn ang="0">
                  <a:pos x="83" y="405"/>
                </a:cxn>
                <a:cxn ang="0">
                  <a:pos x="48" y="450"/>
                </a:cxn>
                <a:cxn ang="0">
                  <a:pos x="22" y="476"/>
                </a:cxn>
                <a:cxn ang="0">
                  <a:pos x="149" y="450"/>
                </a:cxn>
                <a:cxn ang="0">
                  <a:pos x="199" y="435"/>
                </a:cxn>
                <a:cxn ang="0">
                  <a:pos x="310" y="414"/>
                </a:cxn>
                <a:cxn ang="0">
                  <a:pos x="452" y="381"/>
                </a:cxn>
                <a:cxn ang="0">
                  <a:pos x="596" y="343"/>
                </a:cxn>
                <a:cxn ang="0">
                  <a:pos x="738" y="305"/>
                </a:cxn>
                <a:cxn ang="0">
                  <a:pos x="764" y="281"/>
                </a:cxn>
              </a:cxnLst>
              <a:rect l="0" t="0" r="r" b="b"/>
              <a:pathLst>
                <a:path w="781" h="480">
                  <a:moveTo>
                    <a:pt x="738" y="215"/>
                  </a:moveTo>
                  <a:lnTo>
                    <a:pt x="745" y="222"/>
                  </a:lnTo>
                  <a:lnTo>
                    <a:pt x="748" y="201"/>
                  </a:lnTo>
                  <a:lnTo>
                    <a:pt x="748" y="184"/>
                  </a:lnTo>
                  <a:lnTo>
                    <a:pt x="750" y="177"/>
                  </a:lnTo>
                  <a:lnTo>
                    <a:pt x="755" y="170"/>
                  </a:lnTo>
                  <a:lnTo>
                    <a:pt x="760" y="165"/>
                  </a:lnTo>
                  <a:lnTo>
                    <a:pt x="764" y="161"/>
                  </a:lnTo>
                  <a:lnTo>
                    <a:pt x="762" y="154"/>
                  </a:lnTo>
                  <a:lnTo>
                    <a:pt x="769" y="99"/>
                  </a:lnTo>
                  <a:lnTo>
                    <a:pt x="760" y="101"/>
                  </a:lnTo>
                  <a:lnTo>
                    <a:pt x="745" y="109"/>
                  </a:lnTo>
                  <a:lnTo>
                    <a:pt x="743" y="116"/>
                  </a:lnTo>
                  <a:lnTo>
                    <a:pt x="743" y="132"/>
                  </a:lnTo>
                  <a:lnTo>
                    <a:pt x="738" y="144"/>
                  </a:lnTo>
                  <a:lnTo>
                    <a:pt x="734" y="163"/>
                  </a:lnTo>
                  <a:lnTo>
                    <a:pt x="734" y="194"/>
                  </a:lnTo>
                  <a:lnTo>
                    <a:pt x="736" y="210"/>
                  </a:lnTo>
                  <a:lnTo>
                    <a:pt x="738" y="215"/>
                  </a:lnTo>
                  <a:close/>
                  <a:moveTo>
                    <a:pt x="779" y="92"/>
                  </a:moveTo>
                  <a:lnTo>
                    <a:pt x="774" y="118"/>
                  </a:lnTo>
                  <a:lnTo>
                    <a:pt x="776" y="113"/>
                  </a:lnTo>
                  <a:lnTo>
                    <a:pt x="781" y="92"/>
                  </a:lnTo>
                  <a:lnTo>
                    <a:pt x="781" y="92"/>
                  </a:lnTo>
                  <a:lnTo>
                    <a:pt x="779" y="92"/>
                  </a:lnTo>
                  <a:close/>
                  <a:moveTo>
                    <a:pt x="757" y="270"/>
                  </a:moveTo>
                  <a:lnTo>
                    <a:pt x="750" y="260"/>
                  </a:lnTo>
                  <a:lnTo>
                    <a:pt x="745" y="253"/>
                  </a:lnTo>
                  <a:lnTo>
                    <a:pt x="731" y="255"/>
                  </a:lnTo>
                  <a:lnTo>
                    <a:pt x="722" y="255"/>
                  </a:lnTo>
                  <a:lnTo>
                    <a:pt x="708" y="267"/>
                  </a:lnTo>
                  <a:lnTo>
                    <a:pt x="700" y="270"/>
                  </a:lnTo>
                  <a:lnTo>
                    <a:pt x="696" y="262"/>
                  </a:lnTo>
                  <a:lnTo>
                    <a:pt x="682" y="255"/>
                  </a:lnTo>
                  <a:lnTo>
                    <a:pt x="672" y="241"/>
                  </a:lnTo>
                  <a:lnTo>
                    <a:pt x="663" y="241"/>
                  </a:lnTo>
                  <a:lnTo>
                    <a:pt x="646" y="241"/>
                  </a:lnTo>
                  <a:lnTo>
                    <a:pt x="637" y="239"/>
                  </a:lnTo>
                  <a:lnTo>
                    <a:pt x="618" y="241"/>
                  </a:lnTo>
                  <a:lnTo>
                    <a:pt x="615" y="239"/>
                  </a:lnTo>
                  <a:lnTo>
                    <a:pt x="611" y="236"/>
                  </a:lnTo>
                  <a:lnTo>
                    <a:pt x="637" y="232"/>
                  </a:lnTo>
                  <a:lnTo>
                    <a:pt x="667" y="236"/>
                  </a:lnTo>
                  <a:lnTo>
                    <a:pt x="674" y="234"/>
                  </a:lnTo>
                  <a:lnTo>
                    <a:pt x="682" y="244"/>
                  </a:lnTo>
                  <a:lnTo>
                    <a:pt x="691" y="248"/>
                  </a:lnTo>
                  <a:lnTo>
                    <a:pt x="698" y="253"/>
                  </a:lnTo>
                  <a:lnTo>
                    <a:pt x="705" y="255"/>
                  </a:lnTo>
                  <a:lnTo>
                    <a:pt x="710" y="251"/>
                  </a:lnTo>
                  <a:lnTo>
                    <a:pt x="715" y="244"/>
                  </a:lnTo>
                  <a:lnTo>
                    <a:pt x="710" y="239"/>
                  </a:lnTo>
                  <a:lnTo>
                    <a:pt x="708" y="234"/>
                  </a:lnTo>
                  <a:lnTo>
                    <a:pt x="698" y="227"/>
                  </a:lnTo>
                  <a:lnTo>
                    <a:pt x="686" y="227"/>
                  </a:lnTo>
                  <a:lnTo>
                    <a:pt x="674" y="220"/>
                  </a:lnTo>
                  <a:lnTo>
                    <a:pt x="658" y="208"/>
                  </a:lnTo>
                  <a:lnTo>
                    <a:pt x="656" y="206"/>
                  </a:lnTo>
                  <a:lnTo>
                    <a:pt x="653" y="201"/>
                  </a:lnTo>
                  <a:lnTo>
                    <a:pt x="682" y="220"/>
                  </a:lnTo>
                  <a:lnTo>
                    <a:pt x="691" y="222"/>
                  </a:lnTo>
                  <a:lnTo>
                    <a:pt x="696" y="217"/>
                  </a:lnTo>
                  <a:lnTo>
                    <a:pt x="693" y="213"/>
                  </a:lnTo>
                  <a:lnTo>
                    <a:pt x="691" y="206"/>
                  </a:lnTo>
                  <a:lnTo>
                    <a:pt x="705" y="206"/>
                  </a:lnTo>
                  <a:lnTo>
                    <a:pt x="705" y="196"/>
                  </a:lnTo>
                  <a:lnTo>
                    <a:pt x="700" y="189"/>
                  </a:lnTo>
                  <a:lnTo>
                    <a:pt x="691" y="187"/>
                  </a:lnTo>
                  <a:lnTo>
                    <a:pt x="696" y="182"/>
                  </a:lnTo>
                  <a:lnTo>
                    <a:pt x="677" y="180"/>
                  </a:lnTo>
                  <a:lnTo>
                    <a:pt x="667" y="175"/>
                  </a:lnTo>
                  <a:lnTo>
                    <a:pt x="658" y="168"/>
                  </a:lnTo>
                  <a:lnTo>
                    <a:pt x="648" y="163"/>
                  </a:lnTo>
                  <a:lnTo>
                    <a:pt x="630" y="151"/>
                  </a:lnTo>
                  <a:lnTo>
                    <a:pt x="620" y="142"/>
                  </a:lnTo>
                  <a:lnTo>
                    <a:pt x="599" y="130"/>
                  </a:lnTo>
                  <a:lnTo>
                    <a:pt x="601" y="128"/>
                  </a:lnTo>
                  <a:lnTo>
                    <a:pt x="618" y="135"/>
                  </a:lnTo>
                  <a:lnTo>
                    <a:pt x="632" y="146"/>
                  </a:lnTo>
                  <a:lnTo>
                    <a:pt x="637" y="149"/>
                  </a:lnTo>
                  <a:lnTo>
                    <a:pt x="672" y="173"/>
                  </a:lnTo>
                  <a:lnTo>
                    <a:pt x="679" y="173"/>
                  </a:lnTo>
                  <a:lnTo>
                    <a:pt x="689" y="170"/>
                  </a:lnTo>
                  <a:lnTo>
                    <a:pt x="691" y="163"/>
                  </a:lnTo>
                  <a:lnTo>
                    <a:pt x="689" y="154"/>
                  </a:lnTo>
                  <a:lnTo>
                    <a:pt x="689" y="146"/>
                  </a:lnTo>
                  <a:lnTo>
                    <a:pt x="689" y="139"/>
                  </a:lnTo>
                  <a:lnTo>
                    <a:pt x="677" y="135"/>
                  </a:lnTo>
                  <a:lnTo>
                    <a:pt x="665" y="132"/>
                  </a:lnTo>
                  <a:lnTo>
                    <a:pt x="653" y="123"/>
                  </a:lnTo>
                  <a:lnTo>
                    <a:pt x="644" y="120"/>
                  </a:lnTo>
                  <a:lnTo>
                    <a:pt x="618" y="120"/>
                  </a:lnTo>
                  <a:lnTo>
                    <a:pt x="599" y="104"/>
                  </a:lnTo>
                  <a:lnTo>
                    <a:pt x="592" y="104"/>
                  </a:lnTo>
                  <a:lnTo>
                    <a:pt x="580" y="111"/>
                  </a:lnTo>
                  <a:lnTo>
                    <a:pt x="577" y="111"/>
                  </a:lnTo>
                  <a:lnTo>
                    <a:pt x="570" y="106"/>
                  </a:lnTo>
                  <a:lnTo>
                    <a:pt x="570" y="90"/>
                  </a:lnTo>
                  <a:lnTo>
                    <a:pt x="570" y="80"/>
                  </a:lnTo>
                  <a:lnTo>
                    <a:pt x="577" y="68"/>
                  </a:lnTo>
                  <a:lnTo>
                    <a:pt x="582" y="61"/>
                  </a:lnTo>
                  <a:lnTo>
                    <a:pt x="585" y="52"/>
                  </a:lnTo>
                  <a:lnTo>
                    <a:pt x="582" y="38"/>
                  </a:lnTo>
                  <a:lnTo>
                    <a:pt x="580" y="35"/>
                  </a:lnTo>
                  <a:lnTo>
                    <a:pt x="573" y="35"/>
                  </a:lnTo>
                  <a:lnTo>
                    <a:pt x="573" y="33"/>
                  </a:lnTo>
                  <a:lnTo>
                    <a:pt x="563" y="33"/>
                  </a:lnTo>
                  <a:lnTo>
                    <a:pt x="551" y="26"/>
                  </a:lnTo>
                  <a:lnTo>
                    <a:pt x="533" y="23"/>
                  </a:lnTo>
                  <a:lnTo>
                    <a:pt x="528" y="19"/>
                  </a:lnTo>
                  <a:lnTo>
                    <a:pt x="528" y="16"/>
                  </a:lnTo>
                  <a:lnTo>
                    <a:pt x="528" y="9"/>
                  </a:lnTo>
                  <a:lnTo>
                    <a:pt x="523" y="4"/>
                  </a:lnTo>
                  <a:lnTo>
                    <a:pt x="509" y="2"/>
                  </a:lnTo>
                  <a:lnTo>
                    <a:pt x="502" y="0"/>
                  </a:lnTo>
                  <a:lnTo>
                    <a:pt x="499" y="16"/>
                  </a:lnTo>
                  <a:lnTo>
                    <a:pt x="497" y="28"/>
                  </a:lnTo>
                  <a:lnTo>
                    <a:pt x="485" y="21"/>
                  </a:lnTo>
                  <a:lnTo>
                    <a:pt x="466" y="14"/>
                  </a:lnTo>
                  <a:lnTo>
                    <a:pt x="457" y="9"/>
                  </a:lnTo>
                  <a:lnTo>
                    <a:pt x="443" y="2"/>
                  </a:lnTo>
                  <a:lnTo>
                    <a:pt x="440" y="9"/>
                  </a:lnTo>
                  <a:lnTo>
                    <a:pt x="443" y="19"/>
                  </a:lnTo>
                  <a:lnTo>
                    <a:pt x="440" y="28"/>
                  </a:lnTo>
                  <a:lnTo>
                    <a:pt x="440" y="42"/>
                  </a:lnTo>
                  <a:lnTo>
                    <a:pt x="431" y="66"/>
                  </a:lnTo>
                  <a:lnTo>
                    <a:pt x="424" y="78"/>
                  </a:lnTo>
                  <a:lnTo>
                    <a:pt x="421" y="78"/>
                  </a:lnTo>
                  <a:lnTo>
                    <a:pt x="419" y="80"/>
                  </a:lnTo>
                  <a:lnTo>
                    <a:pt x="414" y="87"/>
                  </a:lnTo>
                  <a:lnTo>
                    <a:pt x="410" y="94"/>
                  </a:lnTo>
                  <a:lnTo>
                    <a:pt x="398" y="97"/>
                  </a:lnTo>
                  <a:lnTo>
                    <a:pt x="395" y="104"/>
                  </a:lnTo>
                  <a:lnTo>
                    <a:pt x="393" y="109"/>
                  </a:lnTo>
                  <a:lnTo>
                    <a:pt x="393" y="118"/>
                  </a:lnTo>
                  <a:lnTo>
                    <a:pt x="388" y="128"/>
                  </a:lnTo>
                  <a:lnTo>
                    <a:pt x="386" y="139"/>
                  </a:lnTo>
                  <a:lnTo>
                    <a:pt x="384" y="146"/>
                  </a:lnTo>
                  <a:lnTo>
                    <a:pt x="379" y="151"/>
                  </a:lnTo>
                  <a:lnTo>
                    <a:pt x="369" y="154"/>
                  </a:lnTo>
                  <a:lnTo>
                    <a:pt x="360" y="151"/>
                  </a:lnTo>
                  <a:lnTo>
                    <a:pt x="355" y="146"/>
                  </a:lnTo>
                  <a:lnTo>
                    <a:pt x="353" y="144"/>
                  </a:lnTo>
                  <a:lnTo>
                    <a:pt x="348" y="142"/>
                  </a:lnTo>
                  <a:lnTo>
                    <a:pt x="343" y="144"/>
                  </a:lnTo>
                  <a:lnTo>
                    <a:pt x="341" y="149"/>
                  </a:lnTo>
                  <a:lnTo>
                    <a:pt x="341" y="168"/>
                  </a:lnTo>
                  <a:lnTo>
                    <a:pt x="336" y="177"/>
                  </a:lnTo>
                  <a:lnTo>
                    <a:pt x="336" y="187"/>
                  </a:lnTo>
                  <a:lnTo>
                    <a:pt x="329" y="199"/>
                  </a:lnTo>
                  <a:lnTo>
                    <a:pt x="327" y="217"/>
                  </a:lnTo>
                  <a:lnTo>
                    <a:pt x="313" y="251"/>
                  </a:lnTo>
                  <a:lnTo>
                    <a:pt x="308" y="262"/>
                  </a:lnTo>
                  <a:lnTo>
                    <a:pt x="308" y="272"/>
                  </a:lnTo>
                  <a:lnTo>
                    <a:pt x="310" y="274"/>
                  </a:lnTo>
                  <a:lnTo>
                    <a:pt x="313" y="277"/>
                  </a:lnTo>
                  <a:lnTo>
                    <a:pt x="310" y="286"/>
                  </a:lnTo>
                  <a:lnTo>
                    <a:pt x="308" y="293"/>
                  </a:lnTo>
                  <a:lnTo>
                    <a:pt x="303" y="300"/>
                  </a:lnTo>
                  <a:lnTo>
                    <a:pt x="296" y="307"/>
                  </a:lnTo>
                  <a:lnTo>
                    <a:pt x="291" y="303"/>
                  </a:lnTo>
                  <a:lnTo>
                    <a:pt x="291" y="303"/>
                  </a:lnTo>
                  <a:lnTo>
                    <a:pt x="272" y="317"/>
                  </a:lnTo>
                  <a:lnTo>
                    <a:pt x="268" y="317"/>
                  </a:lnTo>
                  <a:lnTo>
                    <a:pt x="261" y="317"/>
                  </a:lnTo>
                  <a:lnTo>
                    <a:pt x="258" y="317"/>
                  </a:lnTo>
                  <a:lnTo>
                    <a:pt x="258" y="317"/>
                  </a:lnTo>
                  <a:lnTo>
                    <a:pt x="256" y="319"/>
                  </a:lnTo>
                  <a:lnTo>
                    <a:pt x="258" y="326"/>
                  </a:lnTo>
                  <a:lnTo>
                    <a:pt x="256" y="331"/>
                  </a:lnTo>
                  <a:lnTo>
                    <a:pt x="253" y="333"/>
                  </a:lnTo>
                  <a:lnTo>
                    <a:pt x="242" y="338"/>
                  </a:lnTo>
                  <a:lnTo>
                    <a:pt x="230" y="343"/>
                  </a:lnTo>
                  <a:lnTo>
                    <a:pt x="225" y="345"/>
                  </a:lnTo>
                  <a:lnTo>
                    <a:pt x="211" y="338"/>
                  </a:lnTo>
                  <a:lnTo>
                    <a:pt x="206" y="348"/>
                  </a:lnTo>
                  <a:lnTo>
                    <a:pt x="201" y="352"/>
                  </a:lnTo>
                  <a:lnTo>
                    <a:pt x="194" y="360"/>
                  </a:lnTo>
                  <a:lnTo>
                    <a:pt x="192" y="360"/>
                  </a:lnTo>
                  <a:lnTo>
                    <a:pt x="185" y="360"/>
                  </a:lnTo>
                  <a:lnTo>
                    <a:pt x="173" y="355"/>
                  </a:lnTo>
                  <a:lnTo>
                    <a:pt x="166" y="355"/>
                  </a:lnTo>
                  <a:lnTo>
                    <a:pt x="161" y="352"/>
                  </a:lnTo>
                  <a:lnTo>
                    <a:pt x="156" y="348"/>
                  </a:lnTo>
                  <a:lnTo>
                    <a:pt x="152" y="341"/>
                  </a:lnTo>
                  <a:lnTo>
                    <a:pt x="147" y="336"/>
                  </a:lnTo>
                  <a:lnTo>
                    <a:pt x="147" y="331"/>
                  </a:lnTo>
                  <a:lnTo>
                    <a:pt x="147" y="326"/>
                  </a:lnTo>
                  <a:lnTo>
                    <a:pt x="114" y="367"/>
                  </a:lnTo>
                  <a:lnTo>
                    <a:pt x="100" y="381"/>
                  </a:lnTo>
                  <a:lnTo>
                    <a:pt x="86" y="393"/>
                  </a:lnTo>
                  <a:lnTo>
                    <a:pt x="86" y="395"/>
                  </a:lnTo>
                  <a:lnTo>
                    <a:pt x="83" y="405"/>
                  </a:lnTo>
                  <a:lnTo>
                    <a:pt x="74" y="416"/>
                  </a:lnTo>
                  <a:lnTo>
                    <a:pt x="69" y="426"/>
                  </a:lnTo>
                  <a:lnTo>
                    <a:pt x="57" y="438"/>
                  </a:lnTo>
                  <a:lnTo>
                    <a:pt x="48" y="450"/>
                  </a:lnTo>
                  <a:lnTo>
                    <a:pt x="24" y="466"/>
                  </a:lnTo>
                  <a:lnTo>
                    <a:pt x="10" y="471"/>
                  </a:lnTo>
                  <a:lnTo>
                    <a:pt x="0" y="480"/>
                  </a:lnTo>
                  <a:lnTo>
                    <a:pt x="22" y="476"/>
                  </a:lnTo>
                  <a:lnTo>
                    <a:pt x="71" y="466"/>
                  </a:lnTo>
                  <a:lnTo>
                    <a:pt x="104" y="459"/>
                  </a:lnTo>
                  <a:lnTo>
                    <a:pt x="133" y="452"/>
                  </a:lnTo>
                  <a:lnTo>
                    <a:pt x="149" y="450"/>
                  </a:lnTo>
                  <a:lnTo>
                    <a:pt x="171" y="445"/>
                  </a:lnTo>
                  <a:lnTo>
                    <a:pt x="175" y="440"/>
                  </a:lnTo>
                  <a:lnTo>
                    <a:pt x="185" y="440"/>
                  </a:lnTo>
                  <a:lnTo>
                    <a:pt x="199" y="435"/>
                  </a:lnTo>
                  <a:lnTo>
                    <a:pt x="201" y="438"/>
                  </a:lnTo>
                  <a:lnTo>
                    <a:pt x="239" y="431"/>
                  </a:lnTo>
                  <a:lnTo>
                    <a:pt x="275" y="421"/>
                  </a:lnTo>
                  <a:lnTo>
                    <a:pt x="310" y="414"/>
                  </a:lnTo>
                  <a:lnTo>
                    <a:pt x="346" y="407"/>
                  </a:lnTo>
                  <a:lnTo>
                    <a:pt x="381" y="397"/>
                  </a:lnTo>
                  <a:lnTo>
                    <a:pt x="417" y="388"/>
                  </a:lnTo>
                  <a:lnTo>
                    <a:pt x="452" y="381"/>
                  </a:lnTo>
                  <a:lnTo>
                    <a:pt x="490" y="371"/>
                  </a:lnTo>
                  <a:lnTo>
                    <a:pt x="525" y="362"/>
                  </a:lnTo>
                  <a:lnTo>
                    <a:pt x="561" y="352"/>
                  </a:lnTo>
                  <a:lnTo>
                    <a:pt x="596" y="343"/>
                  </a:lnTo>
                  <a:lnTo>
                    <a:pt x="632" y="333"/>
                  </a:lnTo>
                  <a:lnTo>
                    <a:pt x="667" y="324"/>
                  </a:lnTo>
                  <a:lnTo>
                    <a:pt x="703" y="315"/>
                  </a:lnTo>
                  <a:lnTo>
                    <a:pt x="738" y="305"/>
                  </a:lnTo>
                  <a:lnTo>
                    <a:pt x="762" y="298"/>
                  </a:lnTo>
                  <a:lnTo>
                    <a:pt x="769" y="296"/>
                  </a:lnTo>
                  <a:lnTo>
                    <a:pt x="771" y="293"/>
                  </a:lnTo>
                  <a:lnTo>
                    <a:pt x="764" y="281"/>
                  </a:lnTo>
                  <a:lnTo>
                    <a:pt x="757" y="270"/>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1" name="Freeform 49">
              <a:extLst>
                <a:ext uri="{FF2B5EF4-FFF2-40B4-BE49-F238E27FC236}">
                  <a16:creationId xmlns:a16="http://schemas.microsoft.com/office/drawing/2014/main" id="{46B76860-8094-47CC-BB14-2475F13B8EFD}"/>
                </a:ext>
              </a:extLst>
            </p:cNvPr>
            <p:cNvSpPr>
              <a:spLocks noEditPoints="1"/>
            </p:cNvSpPr>
            <p:nvPr/>
          </p:nvSpPr>
          <p:spPr bwMode="auto">
            <a:xfrm>
              <a:off x="6712977" y="3318364"/>
              <a:ext cx="1399011" cy="651003"/>
            </a:xfrm>
            <a:custGeom>
              <a:avLst/>
              <a:gdLst/>
              <a:ahLst/>
              <a:cxnLst>
                <a:cxn ang="0">
                  <a:pos x="800" y="256"/>
                </a:cxn>
                <a:cxn ang="0">
                  <a:pos x="804" y="256"/>
                </a:cxn>
                <a:cxn ang="0">
                  <a:pos x="842" y="95"/>
                </a:cxn>
                <a:cxn ang="0">
                  <a:pos x="816" y="85"/>
                </a:cxn>
                <a:cxn ang="0">
                  <a:pos x="807" y="90"/>
                </a:cxn>
                <a:cxn ang="0">
                  <a:pos x="762" y="93"/>
                </a:cxn>
                <a:cxn ang="0">
                  <a:pos x="731" y="67"/>
                </a:cxn>
                <a:cxn ang="0">
                  <a:pos x="767" y="78"/>
                </a:cxn>
                <a:cxn ang="0">
                  <a:pos x="783" y="59"/>
                </a:cxn>
                <a:cxn ang="0">
                  <a:pos x="807" y="45"/>
                </a:cxn>
                <a:cxn ang="0">
                  <a:pos x="797" y="19"/>
                </a:cxn>
                <a:cxn ang="0">
                  <a:pos x="700" y="31"/>
                </a:cxn>
                <a:cxn ang="0">
                  <a:pos x="523" y="78"/>
                </a:cxn>
                <a:cxn ang="0">
                  <a:pos x="343" y="121"/>
                </a:cxn>
                <a:cxn ang="0">
                  <a:pos x="230" y="154"/>
                </a:cxn>
                <a:cxn ang="0">
                  <a:pos x="220" y="183"/>
                </a:cxn>
                <a:cxn ang="0">
                  <a:pos x="182" y="218"/>
                </a:cxn>
                <a:cxn ang="0">
                  <a:pos x="156" y="244"/>
                </a:cxn>
                <a:cxn ang="0">
                  <a:pos x="142" y="239"/>
                </a:cxn>
                <a:cxn ang="0">
                  <a:pos x="126" y="263"/>
                </a:cxn>
                <a:cxn ang="0">
                  <a:pos x="71" y="310"/>
                </a:cxn>
                <a:cxn ang="0">
                  <a:pos x="22" y="360"/>
                </a:cxn>
                <a:cxn ang="0">
                  <a:pos x="3" y="403"/>
                </a:cxn>
                <a:cxn ang="0">
                  <a:pos x="128" y="377"/>
                </a:cxn>
                <a:cxn ang="0">
                  <a:pos x="187" y="341"/>
                </a:cxn>
                <a:cxn ang="0">
                  <a:pos x="246" y="327"/>
                </a:cxn>
                <a:cxn ang="0">
                  <a:pos x="327" y="313"/>
                </a:cxn>
                <a:cxn ang="0">
                  <a:pos x="343" y="315"/>
                </a:cxn>
                <a:cxn ang="0">
                  <a:pos x="381" y="344"/>
                </a:cxn>
                <a:cxn ang="0">
                  <a:pos x="454" y="329"/>
                </a:cxn>
                <a:cxn ang="0">
                  <a:pos x="532" y="355"/>
                </a:cxn>
                <a:cxn ang="0">
                  <a:pos x="618" y="410"/>
                </a:cxn>
                <a:cxn ang="0">
                  <a:pos x="677" y="367"/>
                </a:cxn>
                <a:cxn ang="0">
                  <a:pos x="689" y="336"/>
                </a:cxn>
                <a:cxn ang="0">
                  <a:pos x="717" y="294"/>
                </a:cxn>
                <a:cxn ang="0">
                  <a:pos x="726" y="284"/>
                </a:cxn>
                <a:cxn ang="0">
                  <a:pos x="771" y="258"/>
                </a:cxn>
                <a:cxn ang="0">
                  <a:pos x="804" y="230"/>
                </a:cxn>
                <a:cxn ang="0">
                  <a:pos x="745" y="223"/>
                </a:cxn>
                <a:cxn ang="0">
                  <a:pos x="778" y="201"/>
                </a:cxn>
                <a:cxn ang="0">
                  <a:pos x="774" y="173"/>
                </a:cxn>
                <a:cxn ang="0">
                  <a:pos x="764" y="159"/>
                </a:cxn>
                <a:cxn ang="0">
                  <a:pos x="781" y="164"/>
                </a:cxn>
                <a:cxn ang="0">
                  <a:pos x="819" y="154"/>
                </a:cxn>
                <a:cxn ang="0">
                  <a:pos x="804" y="0"/>
                </a:cxn>
                <a:cxn ang="0">
                  <a:pos x="861" y="83"/>
                </a:cxn>
                <a:cxn ang="0">
                  <a:pos x="871" y="93"/>
                </a:cxn>
                <a:cxn ang="0">
                  <a:pos x="880" y="149"/>
                </a:cxn>
                <a:cxn ang="0">
                  <a:pos x="880" y="126"/>
                </a:cxn>
                <a:cxn ang="0">
                  <a:pos x="849" y="83"/>
                </a:cxn>
                <a:cxn ang="0">
                  <a:pos x="849" y="171"/>
                </a:cxn>
              </a:cxnLst>
              <a:rect l="0" t="0" r="r" b="b"/>
              <a:pathLst>
                <a:path w="882" h="410">
                  <a:moveTo>
                    <a:pt x="786" y="254"/>
                  </a:moveTo>
                  <a:lnTo>
                    <a:pt x="786" y="256"/>
                  </a:lnTo>
                  <a:lnTo>
                    <a:pt x="793" y="256"/>
                  </a:lnTo>
                  <a:lnTo>
                    <a:pt x="797" y="256"/>
                  </a:lnTo>
                  <a:lnTo>
                    <a:pt x="800" y="256"/>
                  </a:lnTo>
                  <a:lnTo>
                    <a:pt x="790" y="254"/>
                  </a:lnTo>
                  <a:lnTo>
                    <a:pt x="786" y="254"/>
                  </a:lnTo>
                  <a:close/>
                  <a:moveTo>
                    <a:pt x="807" y="239"/>
                  </a:moveTo>
                  <a:lnTo>
                    <a:pt x="802" y="258"/>
                  </a:lnTo>
                  <a:lnTo>
                    <a:pt x="804" y="256"/>
                  </a:lnTo>
                  <a:lnTo>
                    <a:pt x="814" y="232"/>
                  </a:lnTo>
                  <a:lnTo>
                    <a:pt x="823" y="211"/>
                  </a:lnTo>
                  <a:lnTo>
                    <a:pt x="819" y="216"/>
                  </a:lnTo>
                  <a:lnTo>
                    <a:pt x="807" y="239"/>
                  </a:lnTo>
                  <a:close/>
                  <a:moveTo>
                    <a:pt x="842" y="95"/>
                  </a:moveTo>
                  <a:lnTo>
                    <a:pt x="838" y="85"/>
                  </a:lnTo>
                  <a:lnTo>
                    <a:pt x="835" y="78"/>
                  </a:lnTo>
                  <a:lnTo>
                    <a:pt x="830" y="74"/>
                  </a:lnTo>
                  <a:lnTo>
                    <a:pt x="826" y="74"/>
                  </a:lnTo>
                  <a:lnTo>
                    <a:pt x="816" y="85"/>
                  </a:lnTo>
                  <a:lnTo>
                    <a:pt x="819" y="109"/>
                  </a:lnTo>
                  <a:lnTo>
                    <a:pt x="816" y="114"/>
                  </a:lnTo>
                  <a:lnTo>
                    <a:pt x="812" y="114"/>
                  </a:lnTo>
                  <a:lnTo>
                    <a:pt x="809" y="102"/>
                  </a:lnTo>
                  <a:lnTo>
                    <a:pt x="807" y="90"/>
                  </a:lnTo>
                  <a:lnTo>
                    <a:pt x="804" y="78"/>
                  </a:lnTo>
                  <a:lnTo>
                    <a:pt x="790" y="81"/>
                  </a:lnTo>
                  <a:lnTo>
                    <a:pt x="786" y="85"/>
                  </a:lnTo>
                  <a:lnTo>
                    <a:pt x="776" y="90"/>
                  </a:lnTo>
                  <a:lnTo>
                    <a:pt x="762" y="93"/>
                  </a:lnTo>
                  <a:lnTo>
                    <a:pt x="752" y="97"/>
                  </a:lnTo>
                  <a:lnTo>
                    <a:pt x="741" y="100"/>
                  </a:lnTo>
                  <a:lnTo>
                    <a:pt x="738" y="90"/>
                  </a:lnTo>
                  <a:lnTo>
                    <a:pt x="733" y="78"/>
                  </a:lnTo>
                  <a:lnTo>
                    <a:pt x="731" y="67"/>
                  </a:lnTo>
                  <a:lnTo>
                    <a:pt x="733" y="76"/>
                  </a:lnTo>
                  <a:lnTo>
                    <a:pt x="741" y="83"/>
                  </a:lnTo>
                  <a:lnTo>
                    <a:pt x="755" y="88"/>
                  </a:lnTo>
                  <a:lnTo>
                    <a:pt x="762" y="83"/>
                  </a:lnTo>
                  <a:lnTo>
                    <a:pt x="767" y="78"/>
                  </a:lnTo>
                  <a:lnTo>
                    <a:pt x="767" y="69"/>
                  </a:lnTo>
                  <a:lnTo>
                    <a:pt x="774" y="67"/>
                  </a:lnTo>
                  <a:lnTo>
                    <a:pt x="783" y="67"/>
                  </a:lnTo>
                  <a:lnTo>
                    <a:pt x="776" y="57"/>
                  </a:lnTo>
                  <a:lnTo>
                    <a:pt x="783" y="59"/>
                  </a:lnTo>
                  <a:lnTo>
                    <a:pt x="790" y="59"/>
                  </a:lnTo>
                  <a:lnTo>
                    <a:pt x="788" y="50"/>
                  </a:lnTo>
                  <a:lnTo>
                    <a:pt x="786" y="43"/>
                  </a:lnTo>
                  <a:lnTo>
                    <a:pt x="797" y="45"/>
                  </a:lnTo>
                  <a:lnTo>
                    <a:pt x="807" y="45"/>
                  </a:lnTo>
                  <a:lnTo>
                    <a:pt x="816" y="48"/>
                  </a:lnTo>
                  <a:lnTo>
                    <a:pt x="823" y="55"/>
                  </a:lnTo>
                  <a:lnTo>
                    <a:pt x="814" y="36"/>
                  </a:lnTo>
                  <a:lnTo>
                    <a:pt x="804" y="24"/>
                  </a:lnTo>
                  <a:lnTo>
                    <a:pt x="797" y="19"/>
                  </a:lnTo>
                  <a:lnTo>
                    <a:pt x="795" y="14"/>
                  </a:lnTo>
                  <a:lnTo>
                    <a:pt x="795" y="5"/>
                  </a:lnTo>
                  <a:lnTo>
                    <a:pt x="771" y="12"/>
                  </a:lnTo>
                  <a:lnTo>
                    <a:pt x="736" y="22"/>
                  </a:lnTo>
                  <a:lnTo>
                    <a:pt x="700" y="31"/>
                  </a:lnTo>
                  <a:lnTo>
                    <a:pt x="665" y="40"/>
                  </a:lnTo>
                  <a:lnTo>
                    <a:pt x="629" y="50"/>
                  </a:lnTo>
                  <a:lnTo>
                    <a:pt x="594" y="59"/>
                  </a:lnTo>
                  <a:lnTo>
                    <a:pt x="558" y="69"/>
                  </a:lnTo>
                  <a:lnTo>
                    <a:pt x="523" y="78"/>
                  </a:lnTo>
                  <a:lnTo>
                    <a:pt x="485" y="88"/>
                  </a:lnTo>
                  <a:lnTo>
                    <a:pt x="450" y="95"/>
                  </a:lnTo>
                  <a:lnTo>
                    <a:pt x="414" y="104"/>
                  </a:lnTo>
                  <a:lnTo>
                    <a:pt x="379" y="114"/>
                  </a:lnTo>
                  <a:lnTo>
                    <a:pt x="343" y="121"/>
                  </a:lnTo>
                  <a:lnTo>
                    <a:pt x="308" y="128"/>
                  </a:lnTo>
                  <a:lnTo>
                    <a:pt x="272" y="138"/>
                  </a:lnTo>
                  <a:lnTo>
                    <a:pt x="234" y="145"/>
                  </a:lnTo>
                  <a:lnTo>
                    <a:pt x="232" y="142"/>
                  </a:lnTo>
                  <a:lnTo>
                    <a:pt x="230" y="154"/>
                  </a:lnTo>
                  <a:lnTo>
                    <a:pt x="232" y="161"/>
                  </a:lnTo>
                  <a:lnTo>
                    <a:pt x="230" y="171"/>
                  </a:lnTo>
                  <a:lnTo>
                    <a:pt x="232" y="178"/>
                  </a:lnTo>
                  <a:lnTo>
                    <a:pt x="225" y="180"/>
                  </a:lnTo>
                  <a:lnTo>
                    <a:pt x="220" y="183"/>
                  </a:lnTo>
                  <a:lnTo>
                    <a:pt x="215" y="187"/>
                  </a:lnTo>
                  <a:lnTo>
                    <a:pt x="206" y="213"/>
                  </a:lnTo>
                  <a:lnTo>
                    <a:pt x="201" y="216"/>
                  </a:lnTo>
                  <a:lnTo>
                    <a:pt x="192" y="213"/>
                  </a:lnTo>
                  <a:lnTo>
                    <a:pt x="182" y="218"/>
                  </a:lnTo>
                  <a:lnTo>
                    <a:pt x="175" y="223"/>
                  </a:lnTo>
                  <a:lnTo>
                    <a:pt x="166" y="237"/>
                  </a:lnTo>
                  <a:lnTo>
                    <a:pt x="163" y="242"/>
                  </a:lnTo>
                  <a:lnTo>
                    <a:pt x="159" y="244"/>
                  </a:lnTo>
                  <a:lnTo>
                    <a:pt x="156" y="244"/>
                  </a:lnTo>
                  <a:lnTo>
                    <a:pt x="156" y="242"/>
                  </a:lnTo>
                  <a:lnTo>
                    <a:pt x="154" y="237"/>
                  </a:lnTo>
                  <a:lnTo>
                    <a:pt x="152" y="235"/>
                  </a:lnTo>
                  <a:lnTo>
                    <a:pt x="149" y="235"/>
                  </a:lnTo>
                  <a:lnTo>
                    <a:pt x="142" y="239"/>
                  </a:lnTo>
                  <a:lnTo>
                    <a:pt x="137" y="244"/>
                  </a:lnTo>
                  <a:lnTo>
                    <a:pt x="133" y="251"/>
                  </a:lnTo>
                  <a:lnTo>
                    <a:pt x="126" y="254"/>
                  </a:lnTo>
                  <a:lnTo>
                    <a:pt x="126" y="254"/>
                  </a:lnTo>
                  <a:lnTo>
                    <a:pt x="126" y="263"/>
                  </a:lnTo>
                  <a:lnTo>
                    <a:pt x="123" y="268"/>
                  </a:lnTo>
                  <a:lnTo>
                    <a:pt x="119" y="273"/>
                  </a:lnTo>
                  <a:lnTo>
                    <a:pt x="107" y="280"/>
                  </a:lnTo>
                  <a:lnTo>
                    <a:pt x="92" y="294"/>
                  </a:lnTo>
                  <a:lnTo>
                    <a:pt x="71" y="310"/>
                  </a:lnTo>
                  <a:lnTo>
                    <a:pt x="50" y="320"/>
                  </a:lnTo>
                  <a:lnTo>
                    <a:pt x="43" y="322"/>
                  </a:lnTo>
                  <a:lnTo>
                    <a:pt x="36" y="327"/>
                  </a:lnTo>
                  <a:lnTo>
                    <a:pt x="26" y="344"/>
                  </a:lnTo>
                  <a:lnTo>
                    <a:pt x="22" y="360"/>
                  </a:lnTo>
                  <a:lnTo>
                    <a:pt x="17" y="365"/>
                  </a:lnTo>
                  <a:lnTo>
                    <a:pt x="5" y="367"/>
                  </a:lnTo>
                  <a:lnTo>
                    <a:pt x="3" y="367"/>
                  </a:lnTo>
                  <a:lnTo>
                    <a:pt x="0" y="374"/>
                  </a:lnTo>
                  <a:lnTo>
                    <a:pt x="3" y="403"/>
                  </a:lnTo>
                  <a:lnTo>
                    <a:pt x="33" y="396"/>
                  </a:lnTo>
                  <a:lnTo>
                    <a:pt x="64" y="389"/>
                  </a:lnTo>
                  <a:lnTo>
                    <a:pt x="95" y="384"/>
                  </a:lnTo>
                  <a:lnTo>
                    <a:pt x="126" y="377"/>
                  </a:lnTo>
                  <a:lnTo>
                    <a:pt x="128" y="377"/>
                  </a:lnTo>
                  <a:lnTo>
                    <a:pt x="142" y="367"/>
                  </a:lnTo>
                  <a:lnTo>
                    <a:pt x="159" y="358"/>
                  </a:lnTo>
                  <a:lnTo>
                    <a:pt x="161" y="358"/>
                  </a:lnTo>
                  <a:lnTo>
                    <a:pt x="171" y="351"/>
                  </a:lnTo>
                  <a:lnTo>
                    <a:pt x="187" y="341"/>
                  </a:lnTo>
                  <a:lnTo>
                    <a:pt x="194" y="334"/>
                  </a:lnTo>
                  <a:lnTo>
                    <a:pt x="199" y="334"/>
                  </a:lnTo>
                  <a:lnTo>
                    <a:pt x="213" y="332"/>
                  </a:lnTo>
                  <a:lnTo>
                    <a:pt x="230" y="329"/>
                  </a:lnTo>
                  <a:lnTo>
                    <a:pt x="246" y="327"/>
                  </a:lnTo>
                  <a:lnTo>
                    <a:pt x="263" y="325"/>
                  </a:lnTo>
                  <a:lnTo>
                    <a:pt x="279" y="322"/>
                  </a:lnTo>
                  <a:lnTo>
                    <a:pt x="296" y="317"/>
                  </a:lnTo>
                  <a:lnTo>
                    <a:pt x="312" y="315"/>
                  </a:lnTo>
                  <a:lnTo>
                    <a:pt x="327" y="313"/>
                  </a:lnTo>
                  <a:lnTo>
                    <a:pt x="331" y="313"/>
                  </a:lnTo>
                  <a:lnTo>
                    <a:pt x="331" y="315"/>
                  </a:lnTo>
                  <a:lnTo>
                    <a:pt x="334" y="320"/>
                  </a:lnTo>
                  <a:lnTo>
                    <a:pt x="334" y="322"/>
                  </a:lnTo>
                  <a:lnTo>
                    <a:pt x="343" y="315"/>
                  </a:lnTo>
                  <a:lnTo>
                    <a:pt x="350" y="320"/>
                  </a:lnTo>
                  <a:lnTo>
                    <a:pt x="362" y="329"/>
                  </a:lnTo>
                  <a:lnTo>
                    <a:pt x="364" y="336"/>
                  </a:lnTo>
                  <a:lnTo>
                    <a:pt x="367" y="346"/>
                  </a:lnTo>
                  <a:lnTo>
                    <a:pt x="381" y="344"/>
                  </a:lnTo>
                  <a:lnTo>
                    <a:pt x="395" y="341"/>
                  </a:lnTo>
                  <a:lnTo>
                    <a:pt x="409" y="336"/>
                  </a:lnTo>
                  <a:lnTo>
                    <a:pt x="424" y="334"/>
                  </a:lnTo>
                  <a:lnTo>
                    <a:pt x="438" y="332"/>
                  </a:lnTo>
                  <a:lnTo>
                    <a:pt x="454" y="329"/>
                  </a:lnTo>
                  <a:lnTo>
                    <a:pt x="469" y="325"/>
                  </a:lnTo>
                  <a:lnTo>
                    <a:pt x="483" y="322"/>
                  </a:lnTo>
                  <a:lnTo>
                    <a:pt x="499" y="334"/>
                  </a:lnTo>
                  <a:lnTo>
                    <a:pt x="516" y="344"/>
                  </a:lnTo>
                  <a:lnTo>
                    <a:pt x="532" y="355"/>
                  </a:lnTo>
                  <a:lnTo>
                    <a:pt x="549" y="365"/>
                  </a:lnTo>
                  <a:lnTo>
                    <a:pt x="566" y="377"/>
                  </a:lnTo>
                  <a:lnTo>
                    <a:pt x="584" y="386"/>
                  </a:lnTo>
                  <a:lnTo>
                    <a:pt x="601" y="398"/>
                  </a:lnTo>
                  <a:lnTo>
                    <a:pt x="618" y="410"/>
                  </a:lnTo>
                  <a:lnTo>
                    <a:pt x="634" y="400"/>
                  </a:lnTo>
                  <a:lnTo>
                    <a:pt x="674" y="389"/>
                  </a:lnTo>
                  <a:lnTo>
                    <a:pt x="674" y="379"/>
                  </a:lnTo>
                  <a:lnTo>
                    <a:pt x="672" y="355"/>
                  </a:lnTo>
                  <a:lnTo>
                    <a:pt x="677" y="367"/>
                  </a:lnTo>
                  <a:lnTo>
                    <a:pt x="679" y="377"/>
                  </a:lnTo>
                  <a:lnTo>
                    <a:pt x="681" y="384"/>
                  </a:lnTo>
                  <a:lnTo>
                    <a:pt x="681" y="370"/>
                  </a:lnTo>
                  <a:lnTo>
                    <a:pt x="681" y="355"/>
                  </a:lnTo>
                  <a:lnTo>
                    <a:pt x="689" y="336"/>
                  </a:lnTo>
                  <a:lnTo>
                    <a:pt x="693" y="329"/>
                  </a:lnTo>
                  <a:lnTo>
                    <a:pt x="698" y="325"/>
                  </a:lnTo>
                  <a:lnTo>
                    <a:pt x="707" y="308"/>
                  </a:lnTo>
                  <a:lnTo>
                    <a:pt x="719" y="296"/>
                  </a:lnTo>
                  <a:lnTo>
                    <a:pt x="717" y="294"/>
                  </a:lnTo>
                  <a:lnTo>
                    <a:pt x="715" y="289"/>
                  </a:lnTo>
                  <a:lnTo>
                    <a:pt x="710" y="270"/>
                  </a:lnTo>
                  <a:lnTo>
                    <a:pt x="715" y="275"/>
                  </a:lnTo>
                  <a:lnTo>
                    <a:pt x="719" y="284"/>
                  </a:lnTo>
                  <a:lnTo>
                    <a:pt x="726" y="284"/>
                  </a:lnTo>
                  <a:lnTo>
                    <a:pt x="729" y="282"/>
                  </a:lnTo>
                  <a:lnTo>
                    <a:pt x="738" y="265"/>
                  </a:lnTo>
                  <a:lnTo>
                    <a:pt x="748" y="265"/>
                  </a:lnTo>
                  <a:lnTo>
                    <a:pt x="762" y="261"/>
                  </a:lnTo>
                  <a:lnTo>
                    <a:pt x="771" y="258"/>
                  </a:lnTo>
                  <a:lnTo>
                    <a:pt x="778" y="256"/>
                  </a:lnTo>
                  <a:lnTo>
                    <a:pt x="781" y="249"/>
                  </a:lnTo>
                  <a:lnTo>
                    <a:pt x="788" y="244"/>
                  </a:lnTo>
                  <a:lnTo>
                    <a:pt x="797" y="239"/>
                  </a:lnTo>
                  <a:lnTo>
                    <a:pt x="804" y="230"/>
                  </a:lnTo>
                  <a:lnTo>
                    <a:pt x="809" y="216"/>
                  </a:lnTo>
                  <a:lnTo>
                    <a:pt x="797" y="211"/>
                  </a:lnTo>
                  <a:lnTo>
                    <a:pt x="769" y="228"/>
                  </a:lnTo>
                  <a:lnTo>
                    <a:pt x="755" y="228"/>
                  </a:lnTo>
                  <a:lnTo>
                    <a:pt x="745" y="223"/>
                  </a:lnTo>
                  <a:lnTo>
                    <a:pt x="731" y="209"/>
                  </a:lnTo>
                  <a:lnTo>
                    <a:pt x="757" y="223"/>
                  </a:lnTo>
                  <a:lnTo>
                    <a:pt x="764" y="220"/>
                  </a:lnTo>
                  <a:lnTo>
                    <a:pt x="778" y="206"/>
                  </a:lnTo>
                  <a:lnTo>
                    <a:pt x="778" y="201"/>
                  </a:lnTo>
                  <a:lnTo>
                    <a:pt x="776" y="197"/>
                  </a:lnTo>
                  <a:lnTo>
                    <a:pt x="778" y="187"/>
                  </a:lnTo>
                  <a:lnTo>
                    <a:pt x="783" y="178"/>
                  </a:lnTo>
                  <a:lnTo>
                    <a:pt x="778" y="175"/>
                  </a:lnTo>
                  <a:lnTo>
                    <a:pt x="774" y="173"/>
                  </a:lnTo>
                  <a:lnTo>
                    <a:pt x="731" y="168"/>
                  </a:lnTo>
                  <a:lnTo>
                    <a:pt x="722" y="161"/>
                  </a:lnTo>
                  <a:lnTo>
                    <a:pt x="741" y="166"/>
                  </a:lnTo>
                  <a:lnTo>
                    <a:pt x="755" y="166"/>
                  </a:lnTo>
                  <a:lnTo>
                    <a:pt x="764" y="159"/>
                  </a:lnTo>
                  <a:lnTo>
                    <a:pt x="764" y="149"/>
                  </a:lnTo>
                  <a:lnTo>
                    <a:pt x="769" y="149"/>
                  </a:lnTo>
                  <a:lnTo>
                    <a:pt x="774" y="149"/>
                  </a:lnTo>
                  <a:lnTo>
                    <a:pt x="776" y="159"/>
                  </a:lnTo>
                  <a:lnTo>
                    <a:pt x="781" y="164"/>
                  </a:lnTo>
                  <a:lnTo>
                    <a:pt x="786" y="159"/>
                  </a:lnTo>
                  <a:lnTo>
                    <a:pt x="790" y="159"/>
                  </a:lnTo>
                  <a:lnTo>
                    <a:pt x="802" y="159"/>
                  </a:lnTo>
                  <a:lnTo>
                    <a:pt x="814" y="159"/>
                  </a:lnTo>
                  <a:lnTo>
                    <a:pt x="819" y="154"/>
                  </a:lnTo>
                  <a:lnTo>
                    <a:pt x="828" y="133"/>
                  </a:lnTo>
                  <a:lnTo>
                    <a:pt x="845" y="112"/>
                  </a:lnTo>
                  <a:lnTo>
                    <a:pt x="842" y="95"/>
                  </a:lnTo>
                  <a:close/>
                  <a:moveTo>
                    <a:pt x="826" y="38"/>
                  </a:moveTo>
                  <a:lnTo>
                    <a:pt x="804" y="0"/>
                  </a:lnTo>
                  <a:lnTo>
                    <a:pt x="802" y="3"/>
                  </a:lnTo>
                  <a:lnTo>
                    <a:pt x="819" y="33"/>
                  </a:lnTo>
                  <a:lnTo>
                    <a:pt x="833" y="52"/>
                  </a:lnTo>
                  <a:lnTo>
                    <a:pt x="854" y="76"/>
                  </a:lnTo>
                  <a:lnTo>
                    <a:pt x="861" y="83"/>
                  </a:lnTo>
                  <a:lnTo>
                    <a:pt x="856" y="76"/>
                  </a:lnTo>
                  <a:lnTo>
                    <a:pt x="826" y="38"/>
                  </a:lnTo>
                  <a:close/>
                  <a:moveTo>
                    <a:pt x="880" y="126"/>
                  </a:moveTo>
                  <a:lnTo>
                    <a:pt x="878" y="112"/>
                  </a:lnTo>
                  <a:lnTo>
                    <a:pt x="871" y="93"/>
                  </a:lnTo>
                  <a:lnTo>
                    <a:pt x="866" y="88"/>
                  </a:lnTo>
                  <a:lnTo>
                    <a:pt x="866" y="93"/>
                  </a:lnTo>
                  <a:lnTo>
                    <a:pt x="875" y="112"/>
                  </a:lnTo>
                  <a:lnTo>
                    <a:pt x="878" y="123"/>
                  </a:lnTo>
                  <a:lnTo>
                    <a:pt x="880" y="149"/>
                  </a:lnTo>
                  <a:lnTo>
                    <a:pt x="866" y="161"/>
                  </a:lnTo>
                  <a:lnTo>
                    <a:pt x="868" y="161"/>
                  </a:lnTo>
                  <a:lnTo>
                    <a:pt x="880" y="154"/>
                  </a:lnTo>
                  <a:lnTo>
                    <a:pt x="882" y="147"/>
                  </a:lnTo>
                  <a:lnTo>
                    <a:pt x="880" y="126"/>
                  </a:lnTo>
                  <a:close/>
                  <a:moveTo>
                    <a:pt x="849" y="81"/>
                  </a:moveTo>
                  <a:lnTo>
                    <a:pt x="849" y="78"/>
                  </a:lnTo>
                  <a:lnTo>
                    <a:pt x="847" y="74"/>
                  </a:lnTo>
                  <a:lnTo>
                    <a:pt x="840" y="71"/>
                  </a:lnTo>
                  <a:lnTo>
                    <a:pt x="849" y="83"/>
                  </a:lnTo>
                  <a:lnTo>
                    <a:pt x="849" y="81"/>
                  </a:lnTo>
                  <a:close/>
                  <a:moveTo>
                    <a:pt x="840" y="183"/>
                  </a:moveTo>
                  <a:lnTo>
                    <a:pt x="842" y="183"/>
                  </a:lnTo>
                  <a:lnTo>
                    <a:pt x="859" y="168"/>
                  </a:lnTo>
                  <a:lnTo>
                    <a:pt x="849" y="171"/>
                  </a:lnTo>
                  <a:lnTo>
                    <a:pt x="840" y="183"/>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2" name="Freeform 50">
              <a:extLst>
                <a:ext uri="{FF2B5EF4-FFF2-40B4-BE49-F238E27FC236}">
                  <a16:creationId xmlns:a16="http://schemas.microsoft.com/office/drawing/2014/main" id="{C477553F-BE85-490A-836E-4098C5B2C13F}"/>
                </a:ext>
              </a:extLst>
            </p:cNvPr>
            <p:cNvSpPr>
              <a:spLocks noEditPoints="1"/>
            </p:cNvSpPr>
            <p:nvPr/>
          </p:nvSpPr>
          <p:spPr bwMode="auto">
            <a:xfrm>
              <a:off x="6285214" y="4706436"/>
              <a:ext cx="1471339" cy="1235803"/>
            </a:xfrm>
            <a:custGeom>
              <a:avLst/>
              <a:gdLst/>
              <a:ahLst/>
              <a:cxnLst>
                <a:cxn ang="0">
                  <a:pos x="690" y="535"/>
                </a:cxn>
                <a:cxn ang="0">
                  <a:pos x="697" y="547"/>
                </a:cxn>
                <a:cxn ang="0">
                  <a:pos x="766" y="779"/>
                </a:cxn>
                <a:cxn ang="0">
                  <a:pos x="887" y="398"/>
                </a:cxn>
                <a:cxn ang="0">
                  <a:pos x="319" y="206"/>
                </a:cxn>
                <a:cxn ang="0">
                  <a:pos x="333" y="196"/>
                </a:cxn>
                <a:cxn ang="0">
                  <a:pos x="790" y="767"/>
                </a:cxn>
                <a:cxn ang="0">
                  <a:pos x="910" y="665"/>
                </a:cxn>
                <a:cxn ang="0">
                  <a:pos x="922" y="641"/>
                </a:cxn>
                <a:cxn ang="0">
                  <a:pos x="889" y="701"/>
                </a:cxn>
                <a:cxn ang="0">
                  <a:pos x="898" y="421"/>
                </a:cxn>
                <a:cxn ang="0">
                  <a:pos x="785" y="246"/>
                </a:cxn>
                <a:cxn ang="0">
                  <a:pos x="799" y="246"/>
                </a:cxn>
                <a:cxn ang="0">
                  <a:pos x="806" y="265"/>
                </a:cxn>
                <a:cxn ang="0">
                  <a:pos x="842" y="329"/>
                </a:cxn>
                <a:cxn ang="0">
                  <a:pos x="820" y="258"/>
                </a:cxn>
                <a:cxn ang="0">
                  <a:pos x="686" y="57"/>
                </a:cxn>
                <a:cxn ang="0">
                  <a:pos x="612" y="0"/>
                </a:cxn>
                <a:cxn ang="0">
                  <a:pos x="610" y="45"/>
                </a:cxn>
                <a:cxn ang="0">
                  <a:pos x="591" y="50"/>
                </a:cxn>
                <a:cxn ang="0">
                  <a:pos x="518" y="47"/>
                </a:cxn>
                <a:cxn ang="0">
                  <a:pos x="414" y="61"/>
                </a:cxn>
                <a:cxn ang="0">
                  <a:pos x="309" y="73"/>
                </a:cxn>
                <a:cxn ang="0">
                  <a:pos x="210" y="54"/>
                </a:cxn>
                <a:cxn ang="0">
                  <a:pos x="0" y="87"/>
                </a:cxn>
                <a:cxn ang="0">
                  <a:pos x="23" y="142"/>
                </a:cxn>
                <a:cxn ang="0">
                  <a:pos x="26" y="166"/>
                </a:cxn>
                <a:cxn ang="0">
                  <a:pos x="54" y="137"/>
                </a:cxn>
                <a:cxn ang="0">
                  <a:pos x="75" y="149"/>
                </a:cxn>
                <a:cxn ang="0">
                  <a:pos x="116" y="142"/>
                </a:cxn>
                <a:cxn ang="0">
                  <a:pos x="168" y="132"/>
                </a:cxn>
                <a:cxn ang="0">
                  <a:pos x="210" y="161"/>
                </a:cxn>
                <a:cxn ang="0">
                  <a:pos x="224" y="149"/>
                </a:cxn>
                <a:cxn ang="0">
                  <a:pos x="262" y="189"/>
                </a:cxn>
                <a:cxn ang="0">
                  <a:pos x="257" y="203"/>
                </a:cxn>
                <a:cxn ang="0">
                  <a:pos x="317" y="192"/>
                </a:cxn>
                <a:cxn ang="0">
                  <a:pos x="369" y="156"/>
                </a:cxn>
                <a:cxn ang="0">
                  <a:pos x="563" y="239"/>
                </a:cxn>
                <a:cxn ang="0">
                  <a:pos x="579" y="390"/>
                </a:cxn>
                <a:cxn ang="0">
                  <a:pos x="605" y="400"/>
                </a:cxn>
                <a:cxn ang="0">
                  <a:pos x="605" y="372"/>
                </a:cxn>
                <a:cxn ang="0">
                  <a:pos x="626" y="393"/>
                </a:cxn>
                <a:cxn ang="0">
                  <a:pos x="612" y="443"/>
                </a:cxn>
                <a:cxn ang="0">
                  <a:pos x="674" y="497"/>
                </a:cxn>
                <a:cxn ang="0">
                  <a:pos x="695" y="535"/>
                </a:cxn>
                <a:cxn ang="0">
                  <a:pos x="712" y="525"/>
                </a:cxn>
                <a:cxn ang="0">
                  <a:pos x="764" y="606"/>
                </a:cxn>
                <a:cxn ang="0">
                  <a:pos x="842" y="663"/>
                </a:cxn>
                <a:cxn ang="0">
                  <a:pos x="823" y="679"/>
                </a:cxn>
                <a:cxn ang="0">
                  <a:pos x="901" y="660"/>
                </a:cxn>
                <a:cxn ang="0">
                  <a:pos x="924" y="573"/>
                </a:cxn>
                <a:cxn ang="0">
                  <a:pos x="846" y="738"/>
                </a:cxn>
                <a:cxn ang="0">
                  <a:pos x="868" y="722"/>
                </a:cxn>
                <a:cxn ang="0">
                  <a:pos x="804" y="743"/>
                </a:cxn>
                <a:cxn ang="0">
                  <a:pos x="816" y="753"/>
                </a:cxn>
              </a:cxnLst>
              <a:rect l="0" t="0" r="r" b="b"/>
              <a:pathLst>
                <a:path w="927" h="779">
                  <a:moveTo>
                    <a:pt x="690" y="535"/>
                  </a:moveTo>
                  <a:lnTo>
                    <a:pt x="683" y="523"/>
                  </a:lnTo>
                  <a:lnTo>
                    <a:pt x="678" y="518"/>
                  </a:lnTo>
                  <a:lnTo>
                    <a:pt x="683" y="533"/>
                  </a:lnTo>
                  <a:lnTo>
                    <a:pt x="693" y="542"/>
                  </a:lnTo>
                  <a:lnTo>
                    <a:pt x="690" y="535"/>
                  </a:lnTo>
                  <a:close/>
                  <a:moveTo>
                    <a:pt x="686" y="547"/>
                  </a:moveTo>
                  <a:lnTo>
                    <a:pt x="678" y="540"/>
                  </a:lnTo>
                  <a:lnTo>
                    <a:pt x="681" y="547"/>
                  </a:lnTo>
                  <a:lnTo>
                    <a:pt x="686" y="549"/>
                  </a:lnTo>
                  <a:lnTo>
                    <a:pt x="695" y="551"/>
                  </a:lnTo>
                  <a:lnTo>
                    <a:pt x="697" y="547"/>
                  </a:lnTo>
                  <a:lnTo>
                    <a:pt x="688" y="547"/>
                  </a:lnTo>
                  <a:lnTo>
                    <a:pt x="686" y="547"/>
                  </a:lnTo>
                  <a:close/>
                  <a:moveTo>
                    <a:pt x="768" y="774"/>
                  </a:moveTo>
                  <a:lnTo>
                    <a:pt x="764" y="776"/>
                  </a:lnTo>
                  <a:lnTo>
                    <a:pt x="764" y="779"/>
                  </a:lnTo>
                  <a:lnTo>
                    <a:pt x="766" y="779"/>
                  </a:lnTo>
                  <a:lnTo>
                    <a:pt x="771" y="776"/>
                  </a:lnTo>
                  <a:lnTo>
                    <a:pt x="771" y="774"/>
                  </a:lnTo>
                  <a:lnTo>
                    <a:pt x="768" y="774"/>
                  </a:lnTo>
                  <a:close/>
                  <a:moveTo>
                    <a:pt x="875" y="388"/>
                  </a:moveTo>
                  <a:lnTo>
                    <a:pt x="889" y="407"/>
                  </a:lnTo>
                  <a:lnTo>
                    <a:pt x="887" y="398"/>
                  </a:lnTo>
                  <a:lnTo>
                    <a:pt x="858" y="353"/>
                  </a:lnTo>
                  <a:lnTo>
                    <a:pt x="851" y="341"/>
                  </a:lnTo>
                  <a:lnTo>
                    <a:pt x="844" y="334"/>
                  </a:lnTo>
                  <a:lnTo>
                    <a:pt x="856" y="357"/>
                  </a:lnTo>
                  <a:lnTo>
                    <a:pt x="875" y="388"/>
                  </a:lnTo>
                  <a:close/>
                  <a:moveTo>
                    <a:pt x="319" y="206"/>
                  </a:moveTo>
                  <a:lnTo>
                    <a:pt x="307" y="213"/>
                  </a:lnTo>
                  <a:lnTo>
                    <a:pt x="300" y="213"/>
                  </a:lnTo>
                  <a:lnTo>
                    <a:pt x="293" y="215"/>
                  </a:lnTo>
                  <a:lnTo>
                    <a:pt x="305" y="218"/>
                  </a:lnTo>
                  <a:lnTo>
                    <a:pt x="317" y="211"/>
                  </a:lnTo>
                  <a:lnTo>
                    <a:pt x="333" y="196"/>
                  </a:lnTo>
                  <a:lnTo>
                    <a:pt x="326" y="199"/>
                  </a:lnTo>
                  <a:lnTo>
                    <a:pt x="319" y="206"/>
                  </a:lnTo>
                  <a:close/>
                  <a:moveTo>
                    <a:pt x="790" y="755"/>
                  </a:moveTo>
                  <a:lnTo>
                    <a:pt x="787" y="762"/>
                  </a:lnTo>
                  <a:lnTo>
                    <a:pt x="783" y="769"/>
                  </a:lnTo>
                  <a:lnTo>
                    <a:pt x="790" y="767"/>
                  </a:lnTo>
                  <a:lnTo>
                    <a:pt x="794" y="765"/>
                  </a:lnTo>
                  <a:lnTo>
                    <a:pt x="792" y="760"/>
                  </a:lnTo>
                  <a:lnTo>
                    <a:pt x="790" y="755"/>
                  </a:lnTo>
                  <a:close/>
                  <a:moveTo>
                    <a:pt x="913" y="649"/>
                  </a:moveTo>
                  <a:lnTo>
                    <a:pt x="915" y="658"/>
                  </a:lnTo>
                  <a:lnTo>
                    <a:pt x="910" y="665"/>
                  </a:lnTo>
                  <a:lnTo>
                    <a:pt x="905" y="670"/>
                  </a:lnTo>
                  <a:lnTo>
                    <a:pt x="903" y="677"/>
                  </a:lnTo>
                  <a:lnTo>
                    <a:pt x="896" y="691"/>
                  </a:lnTo>
                  <a:lnTo>
                    <a:pt x="894" y="698"/>
                  </a:lnTo>
                  <a:lnTo>
                    <a:pt x="913" y="670"/>
                  </a:lnTo>
                  <a:lnTo>
                    <a:pt x="922" y="641"/>
                  </a:lnTo>
                  <a:lnTo>
                    <a:pt x="920" y="641"/>
                  </a:lnTo>
                  <a:lnTo>
                    <a:pt x="913" y="649"/>
                  </a:lnTo>
                  <a:close/>
                  <a:moveTo>
                    <a:pt x="887" y="708"/>
                  </a:moveTo>
                  <a:lnTo>
                    <a:pt x="889" y="705"/>
                  </a:lnTo>
                  <a:lnTo>
                    <a:pt x="891" y="701"/>
                  </a:lnTo>
                  <a:lnTo>
                    <a:pt x="889" y="701"/>
                  </a:lnTo>
                  <a:lnTo>
                    <a:pt x="887" y="708"/>
                  </a:lnTo>
                  <a:close/>
                  <a:moveTo>
                    <a:pt x="922" y="540"/>
                  </a:moveTo>
                  <a:lnTo>
                    <a:pt x="920" y="483"/>
                  </a:lnTo>
                  <a:lnTo>
                    <a:pt x="913" y="454"/>
                  </a:lnTo>
                  <a:lnTo>
                    <a:pt x="903" y="431"/>
                  </a:lnTo>
                  <a:lnTo>
                    <a:pt x="898" y="421"/>
                  </a:lnTo>
                  <a:lnTo>
                    <a:pt x="884" y="409"/>
                  </a:lnTo>
                  <a:lnTo>
                    <a:pt x="813" y="298"/>
                  </a:lnTo>
                  <a:lnTo>
                    <a:pt x="809" y="289"/>
                  </a:lnTo>
                  <a:lnTo>
                    <a:pt x="799" y="274"/>
                  </a:lnTo>
                  <a:lnTo>
                    <a:pt x="790" y="253"/>
                  </a:lnTo>
                  <a:lnTo>
                    <a:pt x="785" y="246"/>
                  </a:lnTo>
                  <a:lnTo>
                    <a:pt x="780" y="232"/>
                  </a:lnTo>
                  <a:lnTo>
                    <a:pt x="783" y="229"/>
                  </a:lnTo>
                  <a:lnTo>
                    <a:pt x="787" y="232"/>
                  </a:lnTo>
                  <a:lnTo>
                    <a:pt x="787" y="239"/>
                  </a:lnTo>
                  <a:lnTo>
                    <a:pt x="790" y="244"/>
                  </a:lnTo>
                  <a:lnTo>
                    <a:pt x="799" y="246"/>
                  </a:lnTo>
                  <a:lnTo>
                    <a:pt x="801" y="248"/>
                  </a:lnTo>
                  <a:lnTo>
                    <a:pt x="797" y="258"/>
                  </a:lnTo>
                  <a:lnTo>
                    <a:pt x="799" y="265"/>
                  </a:lnTo>
                  <a:lnTo>
                    <a:pt x="806" y="279"/>
                  </a:lnTo>
                  <a:lnTo>
                    <a:pt x="809" y="274"/>
                  </a:lnTo>
                  <a:lnTo>
                    <a:pt x="806" y="265"/>
                  </a:lnTo>
                  <a:lnTo>
                    <a:pt x="809" y="256"/>
                  </a:lnTo>
                  <a:lnTo>
                    <a:pt x="811" y="256"/>
                  </a:lnTo>
                  <a:lnTo>
                    <a:pt x="813" y="279"/>
                  </a:lnTo>
                  <a:lnTo>
                    <a:pt x="818" y="298"/>
                  </a:lnTo>
                  <a:lnTo>
                    <a:pt x="837" y="324"/>
                  </a:lnTo>
                  <a:lnTo>
                    <a:pt x="842" y="329"/>
                  </a:lnTo>
                  <a:lnTo>
                    <a:pt x="830" y="310"/>
                  </a:lnTo>
                  <a:lnTo>
                    <a:pt x="823" y="296"/>
                  </a:lnTo>
                  <a:lnTo>
                    <a:pt x="818" y="284"/>
                  </a:lnTo>
                  <a:lnTo>
                    <a:pt x="818" y="274"/>
                  </a:lnTo>
                  <a:lnTo>
                    <a:pt x="818" y="265"/>
                  </a:lnTo>
                  <a:lnTo>
                    <a:pt x="820" y="258"/>
                  </a:lnTo>
                  <a:lnTo>
                    <a:pt x="816" y="248"/>
                  </a:lnTo>
                  <a:lnTo>
                    <a:pt x="766" y="196"/>
                  </a:lnTo>
                  <a:lnTo>
                    <a:pt x="735" y="151"/>
                  </a:lnTo>
                  <a:lnTo>
                    <a:pt x="712" y="111"/>
                  </a:lnTo>
                  <a:lnTo>
                    <a:pt x="693" y="71"/>
                  </a:lnTo>
                  <a:lnTo>
                    <a:pt x="686" y="57"/>
                  </a:lnTo>
                  <a:lnTo>
                    <a:pt x="669" y="12"/>
                  </a:lnTo>
                  <a:lnTo>
                    <a:pt x="662" y="0"/>
                  </a:lnTo>
                  <a:lnTo>
                    <a:pt x="643" y="5"/>
                  </a:lnTo>
                  <a:lnTo>
                    <a:pt x="619" y="0"/>
                  </a:lnTo>
                  <a:lnTo>
                    <a:pt x="612" y="0"/>
                  </a:lnTo>
                  <a:lnTo>
                    <a:pt x="612" y="0"/>
                  </a:lnTo>
                  <a:lnTo>
                    <a:pt x="610" y="5"/>
                  </a:lnTo>
                  <a:lnTo>
                    <a:pt x="605" y="7"/>
                  </a:lnTo>
                  <a:lnTo>
                    <a:pt x="605" y="14"/>
                  </a:lnTo>
                  <a:lnTo>
                    <a:pt x="605" y="24"/>
                  </a:lnTo>
                  <a:lnTo>
                    <a:pt x="610" y="35"/>
                  </a:lnTo>
                  <a:lnTo>
                    <a:pt x="610" y="45"/>
                  </a:lnTo>
                  <a:lnTo>
                    <a:pt x="610" y="54"/>
                  </a:lnTo>
                  <a:lnTo>
                    <a:pt x="605" y="59"/>
                  </a:lnTo>
                  <a:lnTo>
                    <a:pt x="598" y="61"/>
                  </a:lnTo>
                  <a:lnTo>
                    <a:pt x="596" y="59"/>
                  </a:lnTo>
                  <a:lnTo>
                    <a:pt x="593" y="57"/>
                  </a:lnTo>
                  <a:lnTo>
                    <a:pt x="591" y="50"/>
                  </a:lnTo>
                  <a:lnTo>
                    <a:pt x="586" y="42"/>
                  </a:lnTo>
                  <a:lnTo>
                    <a:pt x="586" y="38"/>
                  </a:lnTo>
                  <a:lnTo>
                    <a:pt x="570" y="40"/>
                  </a:lnTo>
                  <a:lnTo>
                    <a:pt x="551" y="42"/>
                  </a:lnTo>
                  <a:lnTo>
                    <a:pt x="534" y="45"/>
                  </a:lnTo>
                  <a:lnTo>
                    <a:pt x="518" y="47"/>
                  </a:lnTo>
                  <a:lnTo>
                    <a:pt x="499" y="50"/>
                  </a:lnTo>
                  <a:lnTo>
                    <a:pt x="482" y="52"/>
                  </a:lnTo>
                  <a:lnTo>
                    <a:pt x="466" y="54"/>
                  </a:lnTo>
                  <a:lnTo>
                    <a:pt x="447" y="57"/>
                  </a:lnTo>
                  <a:lnTo>
                    <a:pt x="430" y="59"/>
                  </a:lnTo>
                  <a:lnTo>
                    <a:pt x="414" y="61"/>
                  </a:lnTo>
                  <a:lnTo>
                    <a:pt x="395" y="64"/>
                  </a:lnTo>
                  <a:lnTo>
                    <a:pt x="378" y="66"/>
                  </a:lnTo>
                  <a:lnTo>
                    <a:pt x="361" y="68"/>
                  </a:lnTo>
                  <a:lnTo>
                    <a:pt x="343" y="68"/>
                  </a:lnTo>
                  <a:lnTo>
                    <a:pt x="326" y="71"/>
                  </a:lnTo>
                  <a:lnTo>
                    <a:pt x="309" y="73"/>
                  </a:lnTo>
                  <a:lnTo>
                    <a:pt x="298" y="76"/>
                  </a:lnTo>
                  <a:lnTo>
                    <a:pt x="298" y="71"/>
                  </a:lnTo>
                  <a:lnTo>
                    <a:pt x="286" y="52"/>
                  </a:lnTo>
                  <a:lnTo>
                    <a:pt x="279" y="42"/>
                  </a:lnTo>
                  <a:lnTo>
                    <a:pt x="246" y="47"/>
                  </a:lnTo>
                  <a:lnTo>
                    <a:pt x="210" y="54"/>
                  </a:lnTo>
                  <a:lnTo>
                    <a:pt x="175" y="59"/>
                  </a:lnTo>
                  <a:lnTo>
                    <a:pt x="139" y="66"/>
                  </a:lnTo>
                  <a:lnTo>
                    <a:pt x="104" y="71"/>
                  </a:lnTo>
                  <a:lnTo>
                    <a:pt x="71" y="76"/>
                  </a:lnTo>
                  <a:lnTo>
                    <a:pt x="35" y="83"/>
                  </a:lnTo>
                  <a:lnTo>
                    <a:pt x="0" y="87"/>
                  </a:lnTo>
                  <a:lnTo>
                    <a:pt x="0" y="97"/>
                  </a:lnTo>
                  <a:lnTo>
                    <a:pt x="2" y="104"/>
                  </a:lnTo>
                  <a:lnTo>
                    <a:pt x="7" y="111"/>
                  </a:lnTo>
                  <a:lnTo>
                    <a:pt x="23" y="125"/>
                  </a:lnTo>
                  <a:lnTo>
                    <a:pt x="26" y="130"/>
                  </a:lnTo>
                  <a:lnTo>
                    <a:pt x="23" y="142"/>
                  </a:lnTo>
                  <a:lnTo>
                    <a:pt x="26" y="149"/>
                  </a:lnTo>
                  <a:lnTo>
                    <a:pt x="26" y="154"/>
                  </a:lnTo>
                  <a:lnTo>
                    <a:pt x="21" y="158"/>
                  </a:lnTo>
                  <a:lnTo>
                    <a:pt x="21" y="163"/>
                  </a:lnTo>
                  <a:lnTo>
                    <a:pt x="26" y="161"/>
                  </a:lnTo>
                  <a:lnTo>
                    <a:pt x="26" y="166"/>
                  </a:lnTo>
                  <a:lnTo>
                    <a:pt x="21" y="173"/>
                  </a:lnTo>
                  <a:lnTo>
                    <a:pt x="23" y="173"/>
                  </a:lnTo>
                  <a:lnTo>
                    <a:pt x="45" y="166"/>
                  </a:lnTo>
                  <a:lnTo>
                    <a:pt x="47" y="156"/>
                  </a:lnTo>
                  <a:lnTo>
                    <a:pt x="54" y="149"/>
                  </a:lnTo>
                  <a:lnTo>
                    <a:pt x="54" y="137"/>
                  </a:lnTo>
                  <a:lnTo>
                    <a:pt x="59" y="137"/>
                  </a:lnTo>
                  <a:lnTo>
                    <a:pt x="63" y="142"/>
                  </a:lnTo>
                  <a:lnTo>
                    <a:pt x="68" y="135"/>
                  </a:lnTo>
                  <a:lnTo>
                    <a:pt x="71" y="132"/>
                  </a:lnTo>
                  <a:lnTo>
                    <a:pt x="75" y="140"/>
                  </a:lnTo>
                  <a:lnTo>
                    <a:pt x="75" y="149"/>
                  </a:lnTo>
                  <a:lnTo>
                    <a:pt x="61" y="156"/>
                  </a:lnTo>
                  <a:lnTo>
                    <a:pt x="56" y="158"/>
                  </a:lnTo>
                  <a:lnTo>
                    <a:pt x="54" y="163"/>
                  </a:lnTo>
                  <a:lnTo>
                    <a:pt x="78" y="156"/>
                  </a:lnTo>
                  <a:lnTo>
                    <a:pt x="108" y="147"/>
                  </a:lnTo>
                  <a:lnTo>
                    <a:pt x="116" y="142"/>
                  </a:lnTo>
                  <a:lnTo>
                    <a:pt x="125" y="137"/>
                  </a:lnTo>
                  <a:lnTo>
                    <a:pt x="132" y="132"/>
                  </a:lnTo>
                  <a:lnTo>
                    <a:pt x="142" y="132"/>
                  </a:lnTo>
                  <a:lnTo>
                    <a:pt x="153" y="128"/>
                  </a:lnTo>
                  <a:lnTo>
                    <a:pt x="163" y="130"/>
                  </a:lnTo>
                  <a:lnTo>
                    <a:pt x="168" y="132"/>
                  </a:lnTo>
                  <a:lnTo>
                    <a:pt x="170" y="137"/>
                  </a:lnTo>
                  <a:lnTo>
                    <a:pt x="156" y="137"/>
                  </a:lnTo>
                  <a:lnTo>
                    <a:pt x="134" y="144"/>
                  </a:lnTo>
                  <a:lnTo>
                    <a:pt x="165" y="147"/>
                  </a:lnTo>
                  <a:lnTo>
                    <a:pt x="203" y="156"/>
                  </a:lnTo>
                  <a:lnTo>
                    <a:pt x="210" y="161"/>
                  </a:lnTo>
                  <a:lnTo>
                    <a:pt x="212" y="161"/>
                  </a:lnTo>
                  <a:lnTo>
                    <a:pt x="215" y="156"/>
                  </a:lnTo>
                  <a:lnTo>
                    <a:pt x="215" y="151"/>
                  </a:lnTo>
                  <a:lnTo>
                    <a:pt x="220" y="144"/>
                  </a:lnTo>
                  <a:lnTo>
                    <a:pt x="229" y="142"/>
                  </a:lnTo>
                  <a:lnTo>
                    <a:pt x="224" y="149"/>
                  </a:lnTo>
                  <a:lnTo>
                    <a:pt x="224" y="156"/>
                  </a:lnTo>
                  <a:lnTo>
                    <a:pt x="229" y="161"/>
                  </a:lnTo>
                  <a:lnTo>
                    <a:pt x="229" y="163"/>
                  </a:lnTo>
                  <a:lnTo>
                    <a:pt x="224" y="166"/>
                  </a:lnTo>
                  <a:lnTo>
                    <a:pt x="246" y="180"/>
                  </a:lnTo>
                  <a:lnTo>
                    <a:pt x="262" y="189"/>
                  </a:lnTo>
                  <a:lnTo>
                    <a:pt x="269" y="199"/>
                  </a:lnTo>
                  <a:lnTo>
                    <a:pt x="269" y="203"/>
                  </a:lnTo>
                  <a:lnTo>
                    <a:pt x="267" y="206"/>
                  </a:lnTo>
                  <a:lnTo>
                    <a:pt x="262" y="201"/>
                  </a:lnTo>
                  <a:lnTo>
                    <a:pt x="257" y="194"/>
                  </a:lnTo>
                  <a:lnTo>
                    <a:pt x="257" y="203"/>
                  </a:lnTo>
                  <a:lnTo>
                    <a:pt x="265" y="213"/>
                  </a:lnTo>
                  <a:lnTo>
                    <a:pt x="269" y="213"/>
                  </a:lnTo>
                  <a:lnTo>
                    <a:pt x="283" y="208"/>
                  </a:lnTo>
                  <a:lnTo>
                    <a:pt x="300" y="203"/>
                  </a:lnTo>
                  <a:lnTo>
                    <a:pt x="307" y="199"/>
                  </a:lnTo>
                  <a:lnTo>
                    <a:pt x="317" y="192"/>
                  </a:lnTo>
                  <a:lnTo>
                    <a:pt x="326" y="192"/>
                  </a:lnTo>
                  <a:lnTo>
                    <a:pt x="350" y="170"/>
                  </a:lnTo>
                  <a:lnTo>
                    <a:pt x="361" y="168"/>
                  </a:lnTo>
                  <a:lnTo>
                    <a:pt x="369" y="166"/>
                  </a:lnTo>
                  <a:lnTo>
                    <a:pt x="371" y="163"/>
                  </a:lnTo>
                  <a:lnTo>
                    <a:pt x="369" y="156"/>
                  </a:lnTo>
                  <a:lnTo>
                    <a:pt x="369" y="151"/>
                  </a:lnTo>
                  <a:lnTo>
                    <a:pt x="373" y="144"/>
                  </a:lnTo>
                  <a:lnTo>
                    <a:pt x="402" y="135"/>
                  </a:lnTo>
                  <a:lnTo>
                    <a:pt x="442" y="149"/>
                  </a:lnTo>
                  <a:lnTo>
                    <a:pt x="496" y="201"/>
                  </a:lnTo>
                  <a:lnTo>
                    <a:pt x="563" y="239"/>
                  </a:lnTo>
                  <a:lnTo>
                    <a:pt x="579" y="258"/>
                  </a:lnTo>
                  <a:lnTo>
                    <a:pt x="581" y="267"/>
                  </a:lnTo>
                  <a:lnTo>
                    <a:pt x="581" y="272"/>
                  </a:lnTo>
                  <a:lnTo>
                    <a:pt x="586" y="308"/>
                  </a:lnTo>
                  <a:lnTo>
                    <a:pt x="581" y="341"/>
                  </a:lnTo>
                  <a:lnTo>
                    <a:pt x="579" y="390"/>
                  </a:lnTo>
                  <a:lnTo>
                    <a:pt x="584" y="400"/>
                  </a:lnTo>
                  <a:lnTo>
                    <a:pt x="589" y="405"/>
                  </a:lnTo>
                  <a:lnTo>
                    <a:pt x="593" y="407"/>
                  </a:lnTo>
                  <a:lnTo>
                    <a:pt x="596" y="402"/>
                  </a:lnTo>
                  <a:lnTo>
                    <a:pt x="603" y="402"/>
                  </a:lnTo>
                  <a:lnTo>
                    <a:pt x="605" y="400"/>
                  </a:lnTo>
                  <a:lnTo>
                    <a:pt x="605" y="395"/>
                  </a:lnTo>
                  <a:lnTo>
                    <a:pt x="605" y="383"/>
                  </a:lnTo>
                  <a:lnTo>
                    <a:pt x="600" y="381"/>
                  </a:lnTo>
                  <a:lnTo>
                    <a:pt x="596" y="374"/>
                  </a:lnTo>
                  <a:lnTo>
                    <a:pt x="598" y="369"/>
                  </a:lnTo>
                  <a:lnTo>
                    <a:pt x="605" y="372"/>
                  </a:lnTo>
                  <a:lnTo>
                    <a:pt x="615" y="381"/>
                  </a:lnTo>
                  <a:lnTo>
                    <a:pt x="617" y="381"/>
                  </a:lnTo>
                  <a:lnTo>
                    <a:pt x="622" y="376"/>
                  </a:lnTo>
                  <a:lnTo>
                    <a:pt x="626" y="379"/>
                  </a:lnTo>
                  <a:lnTo>
                    <a:pt x="629" y="383"/>
                  </a:lnTo>
                  <a:lnTo>
                    <a:pt x="626" y="393"/>
                  </a:lnTo>
                  <a:lnTo>
                    <a:pt x="619" y="405"/>
                  </a:lnTo>
                  <a:lnTo>
                    <a:pt x="607" y="426"/>
                  </a:lnTo>
                  <a:lnTo>
                    <a:pt x="603" y="428"/>
                  </a:lnTo>
                  <a:lnTo>
                    <a:pt x="600" y="433"/>
                  </a:lnTo>
                  <a:lnTo>
                    <a:pt x="607" y="438"/>
                  </a:lnTo>
                  <a:lnTo>
                    <a:pt x="612" y="443"/>
                  </a:lnTo>
                  <a:lnTo>
                    <a:pt x="641" y="480"/>
                  </a:lnTo>
                  <a:lnTo>
                    <a:pt x="652" y="495"/>
                  </a:lnTo>
                  <a:lnTo>
                    <a:pt x="662" y="502"/>
                  </a:lnTo>
                  <a:lnTo>
                    <a:pt x="667" y="502"/>
                  </a:lnTo>
                  <a:lnTo>
                    <a:pt x="674" y="502"/>
                  </a:lnTo>
                  <a:lnTo>
                    <a:pt x="674" y="497"/>
                  </a:lnTo>
                  <a:lnTo>
                    <a:pt x="671" y="490"/>
                  </a:lnTo>
                  <a:lnTo>
                    <a:pt x="681" y="485"/>
                  </a:lnTo>
                  <a:lnTo>
                    <a:pt x="690" y="483"/>
                  </a:lnTo>
                  <a:lnTo>
                    <a:pt x="686" y="492"/>
                  </a:lnTo>
                  <a:lnTo>
                    <a:pt x="688" y="516"/>
                  </a:lnTo>
                  <a:lnTo>
                    <a:pt x="695" y="535"/>
                  </a:lnTo>
                  <a:lnTo>
                    <a:pt x="700" y="535"/>
                  </a:lnTo>
                  <a:lnTo>
                    <a:pt x="704" y="533"/>
                  </a:lnTo>
                  <a:lnTo>
                    <a:pt x="707" y="523"/>
                  </a:lnTo>
                  <a:lnTo>
                    <a:pt x="712" y="516"/>
                  </a:lnTo>
                  <a:lnTo>
                    <a:pt x="716" y="514"/>
                  </a:lnTo>
                  <a:lnTo>
                    <a:pt x="712" y="525"/>
                  </a:lnTo>
                  <a:lnTo>
                    <a:pt x="707" y="540"/>
                  </a:lnTo>
                  <a:lnTo>
                    <a:pt x="709" y="542"/>
                  </a:lnTo>
                  <a:lnTo>
                    <a:pt x="716" y="544"/>
                  </a:lnTo>
                  <a:lnTo>
                    <a:pt x="730" y="580"/>
                  </a:lnTo>
                  <a:lnTo>
                    <a:pt x="745" y="599"/>
                  </a:lnTo>
                  <a:lnTo>
                    <a:pt x="764" y="606"/>
                  </a:lnTo>
                  <a:lnTo>
                    <a:pt x="787" y="608"/>
                  </a:lnTo>
                  <a:lnTo>
                    <a:pt x="792" y="620"/>
                  </a:lnTo>
                  <a:lnTo>
                    <a:pt x="809" y="637"/>
                  </a:lnTo>
                  <a:lnTo>
                    <a:pt x="825" y="660"/>
                  </a:lnTo>
                  <a:lnTo>
                    <a:pt x="832" y="663"/>
                  </a:lnTo>
                  <a:lnTo>
                    <a:pt x="842" y="663"/>
                  </a:lnTo>
                  <a:lnTo>
                    <a:pt x="846" y="667"/>
                  </a:lnTo>
                  <a:lnTo>
                    <a:pt x="846" y="675"/>
                  </a:lnTo>
                  <a:lnTo>
                    <a:pt x="827" y="665"/>
                  </a:lnTo>
                  <a:lnTo>
                    <a:pt x="825" y="667"/>
                  </a:lnTo>
                  <a:lnTo>
                    <a:pt x="823" y="672"/>
                  </a:lnTo>
                  <a:lnTo>
                    <a:pt x="823" y="679"/>
                  </a:lnTo>
                  <a:lnTo>
                    <a:pt x="830" y="689"/>
                  </a:lnTo>
                  <a:lnTo>
                    <a:pt x="842" y="686"/>
                  </a:lnTo>
                  <a:lnTo>
                    <a:pt x="858" y="677"/>
                  </a:lnTo>
                  <a:lnTo>
                    <a:pt x="872" y="677"/>
                  </a:lnTo>
                  <a:lnTo>
                    <a:pt x="891" y="663"/>
                  </a:lnTo>
                  <a:lnTo>
                    <a:pt x="901" y="660"/>
                  </a:lnTo>
                  <a:lnTo>
                    <a:pt x="910" y="646"/>
                  </a:lnTo>
                  <a:lnTo>
                    <a:pt x="913" y="632"/>
                  </a:lnTo>
                  <a:lnTo>
                    <a:pt x="913" y="608"/>
                  </a:lnTo>
                  <a:lnTo>
                    <a:pt x="917" y="589"/>
                  </a:lnTo>
                  <a:lnTo>
                    <a:pt x="922" y="573"/>
                  </a:lnTo>
                  <a:lnTo>
                    <a:pt x="924" y="573"/>
                  </a:lnTo>
                  <a:lnTo>
                    <a:pt x="924" y="575"/>
                  </a:lnTo>
                  <a:lnTo>
                    <a:pt x="927" y="577"/>
                  </a:lnTo>
                  <a:lnTo>
                    <a:pt x="922" y="540"/>
                  </a:lnTo>
                  <a:close/>
                  <a:moveTo>
                    <a:pt x="837" y="741"/>
                  </a:moveTo>
                  <a:lnTo>
                    <a:pt x="842" y="743"/>
                  </a:lnTo>
                  <a:lnTo>
                    <a:pt x="846" y="738"/>
                  </a:lnTo>
                  <a:lnTo>
                    <a:pt x="853" y="736"/>
                  </a:lnTo>
                  <a:lnTo>
                    <a:pt x="858" y="731"/>
                  </a:lnTo>
                  <a:lnTo>
                    <a:pt x="842" y="738"/>
                  </a:lnTo>
                  <a:lnTo>
                    <a:pt x="837" y="741"/>
                  </a:lnTo>
                  <a:close/>
                  <a:moveTo>
                    <a:pt x="872" y="717"/>
                  </a:moveTo>
                  <a:lnTo>
                    <a:pt x="868" y="722"/>
                  </a:lnTo>
                  <a:lnTo>
                    <a:pt x="868" y="722"/>
                  </a:lnTo>
                  <a:lnTo>
                    <a:pt x="870" y="722"/>
                  </a:lnTo>
                  <a:lnTo>
                    <a:pt x="875" y="720"/>
                  </a:lnTo>
                  <a:lnTo>
                    <a:pt x="875" y="717"/>
                  </a:lnTo>
                  <a:lnTo>
                    <a:pt x="872" y="717"/>
                  </a:lnTo>
                  <a:close/>
                  <a:moveTo>
                    <a:pt x="804" y="743"/>
                  </a:moveTo>
                  <a:lnTo>
                    <a:pt x="804" y="746"/>
                  </a:lnTo>
                  <a:lnTo>
                    <a:pt x="811" y="753"/>
                  </a:lnTo>
                  <a:lnTo>
                    <a:pt x="811" y="757"/>
                  </a:lnTo>
                  <a:lnTo>
                    <a:pt x="813" y="757"/>
                  </a:lnTo>
                  <a:lnTo>
                    <a:pt x="816" y="755"/>
                  </a:lnTo>
                  <a:lnTo>
                    <a:pt x="816" y="753"/>
                  </a:lnTo>
                  <a:lnTo>
                    <a:pt x="816" y="750"/>
                  </a:lnTo>
                  <a:lnTo>
                    <a:pt x="804" y="743"/>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3" name="Freeform 51">
              <a:extLst>
                <a:ext uri="{FF2B5EF4-FFF2-40B4-BE49-F238E27FC236}">
                  <a16:creationId xmlns:a16="http://schemas.microsoft.com/office/drawing/2014/main" id="{40010D41-2CF8-4915-8505-6D68B893C353}"/>
                </a:ext>
              </a:extLst>
            </p:cNvPr>
            <p:cNvSpPr>
              <a:spLocks noEditPoints="1"/>
            </p:cNvSpPr>
            <p:nvPr/>
          </p:nvSpPr>
          <p:spPr bwMode="auto">
            <a:xfrm>
              <a:off x="6082698" y="3991435"/>
              <a:ext cx="644744" cy="1021745"/>
            </a:xfrm>
            <a:custGeom>
              <a:avLst/>
              <a:gdLst/>
              <a:ahLst/>
              <a:cxnLst>
                <a:cxn ang="0">
                  <a:pos x="393" y="457"/>
                </a:cxn>
                <a:cxn ang="0">
                  <a:pos x="388" y="414"/>
                </a:cxn>
                <a:cxn ang="0">
                  <a:pos x="381" y="398"/>
                </a:cxn>
                <a:cxn ang="0">
                  <a:pos x="381" y="362"/>
                </a:cxn>
                <a:cxn ang="0">
                  <a:pos x="383" y="348"/>
                </a:cxn>
                <a:cxn ang="0">
                  <a:pos x="393" y="334"/>
                </a:cxn>
                <a:cxn ang="0">
                  <a:pos x="385" y="327"/>
                </a:cxn>
                <a:cxn ang="0">
                  <a:pos x="383" y="315"/>
                </a:cxn>
                <a:cxn ang="0">
                  <a:pos x="357" y="268"/>
                </a:cxn>
                <a:cxn ang="0">
                  <a:pos x="350" y="251"/>
                </a:cxn>
                <a:cxn ang="0">
                  <a:pos x="329" y="187"/>
                </a:cxn>
                <a:cxn ang="0">
                  <a:pos x="317" y="156"/>
                </a:cxn>
                <a:cxn ang="0">
                  <a:pos x="307" y="125"/>
                </a:cxn>
                <a:cxn ang="0">
                  <a:pos x="298" y="95"/>
                </a:cxn>
                <a:cxn ang="0">
                  <a:pos x="286" y="64"/>
                </a:cxn>
                <a:cxn ang="0">
                  <a:pos x="277" y="31"/>
                </a:cxn>
                <a:cxn ang="0">
                  <a:pos x="248" y="2"/>
                </a:cxn>
                <a:cxn ang="0">
                  <a:pos x="215" y="9"/>
                </a:cxn>
                <a:cxn ang="0">
                  <a:pos x="182" y="14"/>
                </a:cxn>
                <a:cxn ang="0">
                  <a:pos x="149" y="19"/>
                </a:cxn>
                <a:cxn ang="0">
                  <a:pos x="116" y="24"/>
                </a:cxn>
                <a:cxn ang="0">
                  <a:pos x="83" y="28"/>
                </a:cxn>
                <a:cxn ang="0">
                  <a:pos x="50" y="33"/>
                </a:cxn>
                <a:cxn ang="0">
                  <a:pos x="16" y="38"/>
                </a:cxn>
                <a:cxn ang="0">
                  <a:pos x="0" y="40"/>
                </a:cxn>
                <a:cxn ang="0">
                  <a:pos x="2" y="43"/>
                </a:cxn>
                <a:cxn ang="0">
                  <a:pos x="14" y="52"/>
                </a:cxn>
                <a:cxn ang="0">
                  <a:pos x="14" y="59"/>
                </a:cxn>
                <a:cxn ang="0">
                  <a:pos x="14" y="107"/>
                </a:cxn>
                <a:cxn ang="0">
                  <a:pos x="14" y="154"/>
                </a:cxn>
                <a:cxn ang="0">
                  <a:pos x="16" y="201"/>
                </a:cxn>
                <a:cxn ang="0">
                  <a:pos x="16" y="249"/>
                </a:cxn>
                <a:cxn ang="0">
                  <a:pos x="16" y="296"/>
                </a:cxn>
                <a:cxn ang="0">
                  <a:pos x="16" y="343"/>
                </a:cxn>
                <a:cxn ang="0">
                  <a:pos x="16" y="391"/>
                </a:cxn>
                <a:cxn ang="0">
                  <a:pos x="19" y="438"/>
                </a:cxn>
                <a:cxn ang="0">
                  <a:pos x="31" y="509"/>
                </a:cxn>
                <a:cxn ang="0">
                  <a:pos x="38" y="556"/>
                </a:cxn>
                <a:cxn ang="0">
                  <a:pos x="45" y="604"/>
                </a:cxn>
                <a:cxn ang="0">
                  <a:pos x="54" y="627"/>
                </a:cxn>
                <a:cxn ang="0">
                  <a:pos x="78" y="625"/>
                </a:cxn>
                <a:cxn ang="0">
                  <a:pos x="83" y="599"/>
                </a:cxn>
                <a:cxn ang="0">
                  <a:pos x="87" y="582"/>
                </a:cxn>
                <a:cxn ang="0">
                  <a:pos x="99" y="597"/>
                </a:cxn>
                <a:cxn ang="0">
                  <a:pos x="104" y="616"/>
                </a:cxn>
                <a:cxn ang="0">
                  <a:pos x="113" y="623"/>
                </a:cxn>
                <a:cxn ang="0">
                  <a:pos x="106" y="634"/>
                </a:cxn>
                <a:cxn ang="0">
                  <a:pos x="95" y="639"/>
                </a:cxn>
                <a:cxn ang="0">
                  <a:pos x="147" y="616"/>
                </a:cxn>
                <a:cxn ang="0">
                  <a:pos x="149" y="608"/>
                </a:cxn>
                <a:cxn ang="0">
                  <a:pos x="154" y="599"/>
                </a:cxn>
                <a:cxn ang="0">
                  <a:pos x="154" y="580"/>
                </a:cxn>
                <a:cxn ang="0">
                  <a:pos x="135" y="561"/>
                </a:cxn>
                <a:cxn ang="0">
                  <a:pos x="128" y="547"/>
                </a:cxn>
                <a:cxn ang="0">
                  <a:pos x="163" y="533"/>
                </a:cxn>
                <a:cxn ang="0">
                  <a:pos x="232" y="521"/>
                </a:cxn>
                <a:cxn ang="0">
                  <a:pos x="303" y="509"/>
                </a:cxn>
                <a:cxn ang="0">
                  <a:pos x="374" y="497"/>
                </a:cxn>
                <a:cxn ang="0">
                  <a:pos x="400" y="478"/>
                </a:cxn>
                <a:cxn ang="0">
                  <a:pos x="61" y="644"/>
                </a:cxn>
                <a:cxn ang="0">
                  <a:pos x="78" y="642"/>
                </a:cxn>
                <a:cxn ang="0">
                  <a:pos x="83" y="637"/>
                </a:cxn>
              </a:cxnLst>
              <a:rect l="0" t="0" r="r" b="b"/>
              <a:pathLst>
                <a:path w="407" h="644">
                  <a:moveTo>
                    <a:pt x="400" y="478"/>
                  </a:moveTo>
                  <a:lnTo>
                    <a:pt x="393" y="457"/>
                  </a:lnTo>
                  <a:lnTo>
                    <a:pt x="393" y="421"/>
                  </a:lnTo>
                  <a:lnTo>
                    <a:pt x="388" y="414"/>
                  </a:lnTo>
                  <a:lnTo>
                    <a:pt x="388" y="414"/>
                  </a:lnTo>
                  <a:lnTo>
                    <a:pt x="381" y="398"/>
                  </a:lnTo>
                  <a:lnTo>
                    <a:pt x="378" y="384"/>
                  </a:lnTo>
                  <a:lnTo>
                    <a:pt x="381" y="362"/>
                  </a:lnTo>
                  <a:lnTo>
                    <a:pt x="381" y="362"/>
                  </a:lnTo>
                  <a:lnTo>
                    <a:pt x="383" y="348"/>
                  </a:lnTo>
                  <a:lnTo>
                    <a:pt x="385" y="341"/>
                  </a:lnTo>
                  <a:lnTo>
                    <a:pt x="393" y="334"/>
                  </a:lnTo>
                  <a:lnTo>
                    <a:pt x="393" y="329"/>
                  </a:lnTo>
                  <a:lnTo>
                    <a:pt x="385" y="327"/>
                  </a:lnTo>
                  <a:lnTo>
                    <a:pt x="383" y="320"/>
                  </a:lnTo>
                  <a:lnTo>
                    <a:pt x="383" y="315"/>
                  </a:lnTo>
                  <a:lnTo>
                    <a:pt x="378" y="301"/>
                  </a:lnTo>
                  <a:lnTo>
                    <a:pt x="357" y="268"/>
                  </a:lnTo>
                  <a:lnTo>
                    <a:pt x="352" y="256"/>
                  </a:lnTo>
                  <a:lnTo>
                    <a:pt x="350" y="251"/>
                  </a:lnTo>
                  <a:lnTo>
                    <a:pt x="343" y="234"/>
                  </a:lnTo>
                  <a:lnTo>
                    <a:pt x="329" y="187"/>
                  </a:lnTo>
                  <a:lnTo>
                    <a:pt x="324" y="173"/>
                  </a:lnTo>
                  <a:lnTo>
                    <a:pt x="317" y="156"/>
                  </a:lnTo>
                  <a:lnTo>
                    <a:pt x="312" y="142"/>
                  </a:lnTo>
                  <a:lnTo>
                    <a:pt x="307" y="125"/>
                  </a:lnTo>
                  <a:lnTo>
                    <a:pt x="303" y="109"/>
                  </a:lnTo>
                  <a:lnTo>
                    <a:pt x="298" y="95"/>
                  </a:lnTo>
                  <a:lnTo>
                    <a:pt x="291" y="78"/>
                  </a:lnTo>
                  <a:lnTo>
                    <a:pt x="286" y="64"/>
                  </a:lnTo>
                  <a:lnTo>
                    <a:pt x="281" y="47"/>
                  </a:lnTo>
                  <a:lnTo>
                    <a:pt x="277" y="31"/>
                  </a:lnTo>
                  <a:lnTo>
                    <a:pt x="265" y="0"/>
                  </a:lnTo>
                  <a:lnTo>
                    <a:pt x="248" y="2"/>
                  </a:lnTo>
                  <a:lnTo>
                    <a:pt x="232" y="7"/>
                  </a:lnTo>
                  <a:lnTo>
                    <a:pt x="215" y="9"/>
                  </a:lnTo>
                  <a:lnTo>
                    <a:pt x="199" y="12"/>
                  </a:lnTo>
                  <a:lnTo>
                    <a:pt x="182" y="14"/>
                  </a:lnTo>
                  <a:lnTo>
                    <a:pt x="165" y="17"/>
                  </a:lnTo>
                  <a:lnTo>
                    <a:pt x="149" y="19"/>
                  </a:lnTo>
                  <a:lnTo>
                    <a:pt x="132" y="21"/>
                  </a:lnTo>
                  <a:lnTo>
                    <a:pt x="116" y="24"/>
                  </a:lnTo>
                  <a:lnTo>
                    <a:pt x="99" y="26"/>
                  </a:lnTo>
                  <a:lnTo>
                    <a:pt x="83" y="28"/>
                  </a:lnTo>
                  <a:lnTo>
                    <a:pt x="66" y="31"/>
                  </a:lnTo>
                  <a:lnTo>
                    <a:pt x="50" y="33"/>
                  </a:lnTo>
                  <a:lnTo>
                    <a:pt x="33" y="36"/>
                  </a:lnTo>
                  <a:lnTo>
                    <a:pt x="16" y="38"/>
                  </a:lnTo>
                  <a:lnTo>
                    <a:pt x="0" y="40"/>
                  </a:lnTo>
                  <a:lnTo>
                    <a:pt x="0" y="40"/>
                  </a:lnTo>
                  <a:lnTo>
                    <a:pt x="0" y="40"/>
                  </a:lnTo>
                  <a:lnTo>
                    <a:pt x="2" y="43"/>
                  </a:lnTo>
                  <a:lnTo>
                    <a:pt x="14" y="50"/>
                  </a:lnTo>
                  <a:lnTo>
                    <a:pt x="14" y="52"/>
                  </a:lnTo>
                  <a:lnTo>
                    <a:pt x="14" y="54"/>
                  </a:lnTo>
                  <a:lnTo>
                    <a:pt x="14" y="59"/>
                  </a:lnTo>
                  <a:lnTo>
                    <a:pt x="14" y="83"/>
                  </a:lnTo>
                  <a:lnTo>
                    <a:pt x="14" y="107"/>
                  </a:lnTo>
                  <a:lnTo>
                    <a:pt x="14" y="130"/>
                  </a:lnTo>
                  <a:lnTo>
                    <a:pt x="14" y="154"/>
                  </a:lnTo>
                  <a:lnTo>
                    <a:pt x="14" y="178"/>
                  </a:lnTo>
                  <a:lnTo>
                    <a:pt x="16" y="201"/>
                  </a:lnTo>
                  <a:lnTo>
                    <a:pt x="16" y="225"/>
                  </a:lnTo>
                  <a:lnTo>
                    <a:pt x="16" y="249"/>
                  </a:lnTo>
                  <a:lnTo>
                    <a:pt x="16" y="272"/>
                  </a:lnTo>
                  <a:lnTo>
                    <a:pt x="16" y="296"/>
                  </a:lnTo>
                  <a:lnTo>
                    <a:pt x="16" y="320"/>
                  </a:lnTo>
                  <a:lnTo>
                    <a:pt x="16" y="343"/>
                  </a:lnTo>
                  <a:lnTo>
                    <a:pt x="16" y="367"/>
                  </a:lnTo>
                  <a:lnTo>
                    <a:pt x="16" y="391"/>
                  </a:lnTo>
                  <a:lnTo>
                    <a:pt x="16" y="414"/>
                  </a:lnTo>
                  <a:lnTo>
                    <a:pt x="19" y="438"/>
                  </a:lnTo>
                  <a:lnTo>
                    <a:pt x="26" y="485"/>
                  </a:lnTo>
                  <a:lnTo>
                    <a:pt x="31" y="509"/>
                  </a:lnTo>
                  <a:lnTo>
                    <a:pt x="33" y="533"/>
                  </a:lnTo>
                  <a:lnTo>
                    <a:pt x="38" y="556"/>
                  </a:lnTo>
                  <a:lnTo>
                    <a:pt x="40" y="580"/>
                  </a:lnTo>
                  <a:lnTo>
                    <a:pt x="45" y="604"/>
                  </a:lnTo>
                  <a:lnTo>
                    <a:pt x="50" y="627"/>
                  </a:lnTo>
                  <a:lnTo>
                    <a:pt x="54" y="627"/>
                  </a:lnTo>
                  <a:lnTo>
                    <a:pt x="66" y="627"/>
                  </a:lnTo>
                  <a:lnTo>
                    <a:pt x="78" y="625"/>
                  </a:lnTo>
                  <a:lnTo>
                    <a:pt x="80" y="618"/>
                  </a:lnTo>
                  <a:lnTo>
                    <a:pt x="83" y="599"/>
                  </a:lnTo>
                  <a:lnTo>
                    <a:pt x="85" y="585"/>
                  </a:lnTo>
                  <a:lnTo>
                    <a:pt x="87" y="582"/>
                  </a:lnTo>
                  <a:lnTo>
                    <a:pt x="95" y="590"/>
                  </a:lnTo>
                  <a:lnTo>
                    <a:pt x="99" y="597"/>
                  </a:lnTo>
                  <a:lnTo>
                    <a:pt x="99" y="611"/>
                  </a:lnTo>
                  <a:lnTo>
                    <a:pt x="104" y="616"/>
                  </a:lnTo>
                  <a:lnTo>
                    <a:pt x="109" y="616"/>
                  </a:lnTo>
                  <a:lnTo>
                    <a:pt x="113" y="623"/>
                  </a:lnTo>
                  <a:lnTo>
                    <a:pt x="118" y="630"/>
                  </a:lnTo>
                  <a:lnTo>
                    <a:pt x="106" y="634"/>
                  </a:lnTo>
                  <a:lnTo>
                    <a:pt x="97" y="637"/>
                  </a:lnTo>
                  <a:lnTo>
                    <a:pt x="95" y="639"/>
                  </a:lnTo>
                  <a:lnTo>
                    <a:pt x="137" y="630"/>
                  </a:lnTo>
                  <a:lnTo>
                    <a:pt x="147" y="616"/>
                  </a:lnTo>
                  <a:lnTo>
                    <a:pt x="149" y="613"/>
                  </a:lnTo>
                  <a:lnTo>
                    <a:pt x="149" y="608"/>
                  </a:lnTo>
                  <a:lnTo>
                    <a:pt x="154" y="604"/>
                  </a:lnTo>
                  <a:lnTo>
                    <a:pt x="154" y="599"/>
                  </a:lnTo>
                  <a:lnTo>
                    <a:pt x="151" y="592"/>
                  </a:lnTo>
                  <a:lnTo>
                    <a:pt x="154" y="580"/>
                  </a:lnTo>
                  <a:lnTo>
                    <a:pt x="151" y="575"/>
                  </a:lnTo>
                  <a:lnTo>
                    <a:pt x="135" y="561"/>
                  </a:lnTo>
                  <a:lnTo>
                    <a:pt x="130" y="554"/>
                  </a:lnTo>
                  <a:lnTo>
                    <a:pt x="128" y="547"/>
                  </a:lnTo>
                  <a:lnTo>
                    <a:pt x="128" y="537"/>
                  </a:lnTo>
                  <a:lnTo>
                    <a:pt x="163" y="533"/>
                  </a:lnTo>
                  <a:lnTo>
                    <a:pt x="199" y="526"/>
                  </a:lnTo>
                  <a:lnTo>
                    <a:pt x="232" y="521"/>
                  </a:lnTo>
                  <a:lnTo>
                    <a:pt x="267" y="516"/>
                  </a:lnTo>
                  <a:lnTo>
                    <a:pt x="303" y="509"/>
                  </a:lnTo>
                  <a:lnTo>
                    <a:pt x="338" y="504"/>
                  </a:lnTo>
                  <a:lnTo>
                    <a:pt x="374" y="497"/>
                  </a:lnTo>
                  <a:lnTo>
                    <a:pt x="407" y="492"/>
                  </a:lnTo>
                  <a:lnTo>
                    <a:pt x="400" y="478"/>
                  </a:lnTo>
                  <a:close/>
                  <a:moveTo>
                    <a:pt x="66" y="642"/>
                  </a:moveTo>
                  <a:lnTo>
                    <a:pt x="61" y="644"/>
                  </a:lnTo>
                  <a:lnTo>
                    <a:pt x="64" y="644"/>
                  </a:lnTo>
                  <a:lnTo>
                    <a:pt x="78" y="642"/>
                  </a:lnTo>
                  <a:lnTo>
                    <a:pt x="87" y="639"/>
                  </a:lnTo>
                  <a:lnTo>
                    <a:pt x="83" y="637"/>
                  </a:lnTo>
                  <a:lnTo>
                    <a:pt x="66" y="642"/>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4" name="Freeform 52">
              <a:extLst>
                <a:ext uri="{FF2B5EF4-FFF2-40B4-BE49-F238E27FC236}">
                  <a16:creationId xmlns:a16="http://schemas.microsoft.com/office/drawing/2014/main" id="{DA770777-6856-4632-A575-B61FC6E86F1E}"/>
                </a:ext>
              </a:extLst>
            </p:cNvPr>
            <p:cNvSpPr>
              <a:spLocks noEditPoints="1"/>
            </p:cNvSpPr>
            <p:nvPr/>
          </p:nvSpPr>
          <p:spPr bwMode="auto">
            <a:xfrm>
              <a:off x="5582608" y="4059847"/>
              <a:ext cx="578616" cy="990849"/>
            </a:xfrm>
            <a:custGeom>
              <a:avLst/>
              <a:gdLst/>
              <a:ahLst/>
              <a:cxnLst>
                <a:cxn ang="0">
                  <a:pos x="355" y="537"/>
                </a:cxn>
                <a:cxn ang="0">
                  <a:pos x="346" y="466"/>
                </a:cxn>
                <a:cxn ang="0">
                  <a:pos x="331" y="371"/>
                </a:cxn>
                <a:cxn ang="0">
                  <a:pos x="331" y="300"/>
                </a:cxn>
                <a:cxn ang="0">
                  <a:pos x="331" y="229"/>
                </a:cxn>
                <a:cxn ang="0">
                  <a:pos x="331" y="158"/>
                </a:cxn>
                <a:cxn ang="0">
                  <a:pos x="329" y="87"/>
                </a:cxn>
                <a:cxn ang="0">
                  <a:pos x="329" y="16"/>
                </a:cxn>
                <a:cxn ang="0">
                  <a:pos x="329" y="7"/>
                </a:cxn>
                <a:cxn ang="0">
                  <a:pos x="263" y="7"/>
                </a:cxn>
                <a:cxn ang="0">
                  <a:pos x="180" y="19"/>
                </a:cxn>
                <a:cxn ang="0">
                  <a:pos x="97" y="28"/>
                </a:cxn>
                <a:cxn ang="0">
                  <a:pos x="97" y="40"/>
                </a:cxn>
                <a:cxn ang="0">
                  <a:pos x="83" y="59"/>
                </a:cxn>
                <a:cxn ang="0">
                  <a:pos x="74" y="73"/>
                </a:cxn>
                <a:cxn ang="0">
                  <a:pos x="62" y="109"/>
                </a:cxn>
                <a:cxn ang="0">
                  <a:pos x="52" y="127"/>
                </a:cxn>
                <a:cxn ang="0">
                  <a:pos x="45" y="151"/>
                </a:cxn>
                <a:cxn ang="0">
                  <a:pos x="33" y="163"/>
                </a:cxn>
                <a:cxn ang="0">
                  <a:pos x="33" y="170"/>
                </a:cxn>
                <a:cxn ang="0">
                  <a:pos x="31" y="189"/>
                </a:cxn>
                <a:cxn ang="0">
                  <a:pos x="19" y="206"/>
                </a:cxn>
                <a:cxn ang="0">
                  <a:pos x="19" y="217"/>
                </a:cxn>
                <a:cxn ang="0">
                  <a:pos x="26" y="227"/>
                </a:cxn>
                <a:cxn ang="0">
                  <a:pos x="29" y="253"/>
                </a:cxn>
                <a:cxn ang="0">
                  <a:pos x="31" y="284"/>
                </a:cxn>
                <a:cxn ang="0">
                  <a:pos x="41" y="298"/>
                </a:cxn>
                <a:cxn ang="0">
                  <a:pos x="38" y="319"/>
                </a:cxn>
                <a:cxn ang="0">
                  <a:pos x="38" y="333"/>
                </a:cxn>
                <a:cxn ang="0">
                  <a:pos x="43" y="348"/>
                </a:cxn>
                <a:cxn ang="0">
                  <a:pos x="57" y="367"/>
                </a:cxn>
                <a:cxn ang="0">
                  <a:pos x="64" y="378"/>
                </a:cxn>
                <a:cxn ang="0">
                  <a:pos x="55" y="397"/>
                </a:cxn>
                <a:cxn ang="0">
                  <a:pos x="50" y="409"/>
                </a:cxn>
                <a:cxn ang="0">
                  <a:pos x="24" y="447"/>
                </a:cxn>
                <a:cxn ang="0">
                  <a:pos x="12" y="480"/>
                </a:cxn>
                <a:cxn ang="0">
                  <a:pos x="7" y="511"/>
                </a:cxn>
                <a:cxn ang="0">
                  <a:pos x="5" y="532"/>
                </a:cxn>
                <a:cxn ang="0">
                  <a:pos x="0" y="547"/>
                </a:cxn>
                <a:cxn ang="0">
                  <a:pos x="78" y="539"/>
                </a:cxn>
                <a:cxn ang="0">
                  <a:pos x="159" y="530"/>
                </a:cxn>
                <a:cxn ang="0">
                  <a:pos x="208" y="539"/>
                </a:cxn>
                <a:cxn ang="0">
                  <a:pos x="206" y="570"/>
                </a:cxn>
                <a:cxn ang="0">
                  <a:pos x="216" y="584"/>
                </a:cxn>
                <a:cxn ang="0">
                  <a:pos x="230" y="613"/>
                </a:cxn>
                <a:cxn ang="0">
                  <a:pos x="242" y="622"/>
                </a:cxn>
                <a:cxn ang="0">
                  <a:pos x="263" y="601"/>
                </a:cxn>
                <a:cxn ang="0">
                  <a:pos x="294" y="596"/>
                </a:cxn>
                <a:cxn ang="0">
                  <a:pos x="317" y="587"/>
                </a:cxn>
                <a:cxn ang="0">
                  <a:pos x="331" y="603"/>
                </a:cxn>
                <a:cxn ang="0">
                  <a:pos x="348" y="608"/>
                </a:cxn>
                <a:cxn ang="0">
                  <a:pos x="331" y="603"/>
                </a:cxn>
              </a:cxnLst>
              <a:rect l="0" t="0" r="r" b="b"/>
              <a:pathLst>
                <a:path w="365" h="625">
                  <a:moveTo>
                    <a:pt x="365" y="584"/>
                  </a:moveTo>
                  <a:lnTo>
                    <a:pt x="360" y="561"/>
                  </a:lnTo>
                  <a:lnTo>
                    <a:pt x="355" y="537"/>
                  </a:lnTo>
                  <a:lnTo>
                    <a:pt x="353" y="513"/>
                  </a:lnTo>
                  <a:lnTo>
                    <a:pt x="348" y="490"/>
                  </a:lnTo>
                  <a:lnTo>
                    <a:pt x="346" y="466"/>
                  </a:lnTo>
                  <a:lnTo>
                    <a:pt x="341" y="442"/>
                  </a:lnTo>
                  <a:lnTo>
                    <a:pt x="334" y="395"/>
                  </a:lnTo>
                  <a:lnTo>
                    <a:pt x="331" y="371"/>
                  </a:lnTo>
                  <a:lnTo>
                    <a:pt x="331" y="348"/>
                  </a:lnTo>
                  <a:lnTo>
                    <a:pt x="331" y="324"/>
                  </a:lnTo>
                  <a:lnTo>
                    <a:pt x="331" y="300"/>
                  </a:lnTo>
                  <a:lnTo>
                    <a:pt x="331" y="277"/>
                  </a:lnTo>
                  <a:lnTo>
                    <a:pt x="331" y="253"/>
                  </a:lnTo>
                  <a:lnTo>
                    <a:pt x="331" y="229"/>
                  </a:lnTo>
                  <a:lnTo>
                    <a:pt x="331" y="206"/>
                  </a:lnTo>
                  <a:lnTo>
                    <a:pt x="331" y="182"/>
                  </a:lnTo>
                  <a:lnTo>
                    <a:pt x="331" y="158"/>
                  </a:lnTo>
                  <a:lnTo>
                    <a:pt x="329" y="135"/>
                  </a:lnTo>
                  <a:lnTo>
                    <a:pt x="329" y="111"/>
                  </a:lnTo>
                  <a:lnTo>
                    <a:pt x="329" y="87"/>
                  </a:lnTo>
                  <a:lnTo>
                    <a:pt x="329" y="64"/>
                  </a:lnTo>
                  <a:lnTo>
                    <a:pt x="329" y="40"/>
                  </a:lnTo>
                  <a:lnTo>
                    <a:pt x="329" y="16"/>
                  </a:lnTo>
                  <a:lnTo>
                    <a:pt x="329" y="11"/>
                  </a:lnTo>
                  <a:lnTo>
                    <a:pt x="329" y="9"/>
                  </a:lnTo>
                  <a:lnTo>
                    <a:pt x="329" y="7"/>
                  </a:lnTo>
                  <a:lnTo>
                    <a:pt x="317" y="0"/>
                  </a:lnTo>
                  <a:lnTo>
                    <a:pt x="289" y="2"/>
                  </a:lnTo>
                  <a:lnTo>
                    <a:pt x="263" y="7"/>
                  </a:lnTo>
                  <a:lnTo>
                    <a:pt x="234" y="11"/>
                  </a:lnTo>
                  <a:lnTo>
                    <a:pt x="206" y="14"/>
                  </a:lnTo>
                  <a:lnTo>
                    <a:pt x="180" y="19"/>
                  </a:lnTo>
                  <a:lnTo>
                    <a:pt x="152" y="21"/>
                  </a:lnTo>
                  <a:lnTo>
                    <a:pt x="126" y="23"/>
                  </a:lnTo>
                  <a:lnTo>
                    <a:pt x="97" y="28"/>
                  </a:lnTo>
                  <a:lnTo>
                    <a:pt x="100" y="30"/>
                  </a:lnTo>
                  <a:lnTo>
                    <a:pt x="100" y="35"/>
                  </a:lnTo>
                  <a:lnTo>
                    <a:pt x="97" y="40"/>
                  </a:lnTo>
                  <a:lnTo>
                    <a:pt x="88" y="47"/>
                  </a:lnTo>
                  <a:lnTo>
                    <a:pt x="83" y="54"/>
                  </a:lnTo>
                  <a:lnTo>
                    <a:pt x="83" y="59"/>
                  </a:lnTo>
                  <a:lnTo>
                    <a:pt x="81" y="64"/>
                  </a:lnTo>
                  <a:lnTo>
                    <a:pt x="76" y="64"/>
                  </a:lnTo>
                  <a:lnTo>
                    <a:pt x="74" y="73"/>
                  </a:lnTo>
                  <a:lnTo>
                    <a:pt x="74" y="94"/>
                  </a:lnTo>
                  <a:lnTo>
                    <a:pt x="71" y="106"/>
                  </a:lnTo>
                  <a:lnTo>
                    <a:pt x="62" y="109"/>
                  </a:lnTo>
                  <a:lnTo>
                    <a:pt x="57" y="113"/>
                  </a:lnTo>
                  <a:lnTo>
                    <a:pt x="57" y="120"/>
                  </a:lnTo>
                  <a:lnTo>
                    <a:pt x="52" y="127"/>
                  </a:lnTo>
                  <a:lnTo>
                    <a:pt x="45" y="137"/>
                  </a:lnTo>
                  <a:lnTo>
                    <a:pt x="41" y="144"/>
                  </a:lnTo>
                  <a:lnTo>
                    <a:pt x="45" y="151"/>
                  </a:lnTo>
                  <a:lnTo>
                    <a:pt x="45" y="154"/>
                  </a:lnTo>
                  <a:lnTo>
                    <a:pt x="43" y="158"/>
                  </a:lnTo>
                  <a:lnTo>
                    <a:pt x="33" y="163"/>
                  </a:lnTo>
                  <a:lnTo>
                    <a:pt x="31" y="163"/>
                  </a:lnTo>
                  <a:lnTo>
                    <a:pt x="31" y="165"/>
                  </a:lnTo>
                  <a:lnTo>
                    <a:pt x="33" y="170"/>
                  </a:lnTo>
                  <a:lnTo>
                    <a:pt x="33" y="175"/>
                  </a:lnTo>
                  <a:lnTo>
                    <a:pt x="33" y="184"/>
                  </a:lnTo>
                  <a:lnTo>
                    <a:pt x="31" y="189"/>
                  </a:lnTo>
                  <a:lnTo>
                    <a:pt x="29" y="191"/>
                  </a:lnTo>
                  <a:lnTo>
                    <a:pt x="22" y="201"/>
                  </a:lnTo>
                  <a:lnTo>
                    <a:pt x="19" y="206"/>
                  </a:lnTo>
                  <a:lnTo>
                    <a:pt x="24" y="208"/>
                  </a:lnTo>
                  <a:lnTo>
                    <a:pt x="24" y="213"/>
                  </a:lnTo>
                  <a:lnTo>
                    <a:pt x="19" y="217"/>
                  </a:lnTo>
                  <a:lnTo>
                    <a:pt x="22" y="222"/>
                  </a:lnTo>
                  <a:lnTo>
                    <a:pt x="22" y="225"/>
                  </a:lnTo>
                  <a:lnTo>
                    <a:pt x="26" y="227"/>
                  </a:lnTo>
                  <a:lnTo>
                    <a:pt x="29" y="234"/>
                  </a:lnTo>
                  <a:lnTo>
                    <a:pt x="26" y="243"/>
                  </a:lnTo>
                  <a:lnTo>
                    <a:pt x="29" y="253"/>
                  </a:lnTo>
                  <a:lnTo>
                    <a:pt x="33" y="260"/>
                  </a:lnTo>
                  <a:lnTo>
                    <a:pt x="36" y="262"/>
                  </a:lnTo>
                  <a:lnTo>
                    <a:pt x="31" y="284"/>
                  </a:lnTo>
                  <a:lnTo>
                    <a:pt x="33" y="288"/>
                  </a:lnTo>
                  <a:lnTo>
                    <a:pt x="33" y="293"/>
                  </a:lnTo>
                  <a:lnTo>
                    <a:pt x="41" y="298"/>
                  </a:lnTo>
                  <a:lnTo>
                    <a:pt x="41" y="303"/>
                  </a:lnTo>
                  <a:lnTo>
                    <a:pt x="36" y="315"/>
                  </a:lnTo>
                  <a:lnTo>
                    <a:pt x="38" y="319"/>
                  </a:lnTo>
                  <a:lnTo>
                    <a:pt x="43" y="324"/>
                  </a:lnTo>
                  <a:lnTo>
                    <a:pt x="43" y="329"/>
                  </a:lnTo>
                  <a:lnTo>
                    <a:pt x="38" y="333"/>
                  </a:lnTo>
                  <a:lnTo>
                    <a:pt x="38" y="338"/>
                  </a:lnTo>
                  <a:lnTo>
                    <a:pt x="41" y="341"/>
                  </a:lnTo>
                  <a:lnTo>
                    <a:pt x="43" y="348"/>
                  </a:lnTo>
                  <a:lnTo>
                    <a:pt x="43" y="352"/>
                  </a:lnTo>
                  <a:lnTo>
                    <a:pt x="50" y="362"/>
                  </a:lnTo>
                  <a:lnTo>
                    <a:pt x="57" y="367"/>
                  </a:lnTo>
                  <a:lnTo>
                    <a:pt x="62" y="371"/>
                  </a:lnTo>
                  <a:lnTo>
                    <a:pt x="64" y="376"/>
                  </a:lnTo>
                  <a:lnTo>
                    <a:pt x="64" y="378"/>
                  </a:lnTo>
                  <a:lnTo>
                    <a:pt x="64" y="383"/>
                  </a:lnTo>
                  <a:lnTo>
                    <a:pt x="57" y="390"/>
                  </a:lnTo>
                  <a:lnTo>
                    <a:pt x="55" y="397"/>
                  </a:lnTo>
                  <a:lnTo>
                    <a:pt x="50" y="397"/>
                  </a:lnTo>
                  <a:lnTo>
                    <a:pt x="50" y="402"/>
                  </a:lnTo>
                  <a:lnTo>
                    <a:pt x="50" y="409"/>
                  </a:lnTo>
                  <a:lnTo>
                    <a:pt x="43" y="419"/>
                  </a:lnTo>
                  <a:lnTo>
                    <a:pt x="31" y="433"/>
                  </a:lnTo>
                  <a:lnTo>
                    <a:pt x="24" y="447"/>
                  </a:lnTo>
                  <a:lnTo>
                    <a:pt x="19" y="464"/>
                  </a:lnTo>
                  <a:lnTo>
                    <a:pt x="17" y="475"/>
                  </a:lnTo>
                  <a:lnTo>
                    <a:pt x="12" y="480"/>
                  </a:lnTo>
                  <a:lnTo>
                    <a:pt x="10" y="490"/>
                  </a:lnTo>
                  <a:lnTo>
                    <a:pt x="10" y="502"/>
                  </a:lnTo>
                  <a:lnTo>
                    <a:pt x="7" y="511"/>
                  </a:lnTo>
                  <a:lnTo>
                    <a:pt x="3" y="513"/>
                  </a:lnTo>
                  <a:lnTo>
                    <a:pt x="0" y="520"/>
                  </a:lnTo>
                  <a:lnTo>
                    <a:pt x="5" y="532"/>
                  </a:lnTo>
                  <a:lnTo>
                    <a:pt x="5" y="539"/>
                  </a:lnTo>
                  <a:lnTo>
                    <a:pt x="0" y="544"/>
                  </a:lnTo>
                  <a:lnTo>
                    <a:pt x="0" y="547"/>
                  </a:lnTo>
                  <a:lnTo>
                    <a:pt x="26" y="544"/>
                  </a:lnTo>
                  <a:lnTo>
                    <a:pt x="52" y="542"/>
                  </a:lnTo>
                  <a:lnTo>
                    <a:pt x="78" y="539"/>
                  </a:lnTo>
                  <a:lnTo>
                    <a:pt x="104" y="537"/>
                  </a:lnTo>
                  <a:lnTo>
                    <a:pt x="130" y="535"/>
                  </a:lnTo>
                  <a:lnTo>
                    <a:pt x="159" y="530"/>
                  </a:lnTo>
                  <a:lnTo>
                    <a:pt x="185" y="528"/>
                  </a:lnTo>
                  <a:lnTo>
                    <a:pt x="211" y="525"/>
                  </a:lnTo>
                  <a:lnTo>
                    <a:pt x="208" y="539"/>
                  </a:lnTo>
                  <a:lnTo>
                    <a:pt x="204" y="561"/>
                  </a:lnTo>
                  <a:lnTo>
                    <a:pt x="204" y="565"/>
                  </a:lnTo>
                  <a:lnTo>
                    <a:pt x="206" y="570"/>
                  </a:lnTo>
                  <a:lnTo>
                    <a:pt x="206" y="575"/>
                  </a:lnTo>
                  <a:lnTo>
                    <a:pt x="208" y="580"/>
                  </a:lnTo>
                  <a:lnTo>
                    <a:pt x="216" y="584"/>
                  </a:lnTo>
                  <a:lnTo>
                    <a:pt x="223" y="591"/>
                  </a:lnTo>
                  <a:lnTo>
                    <a:pt x="230" y="606"/>
                  </a:lnTo>
                  <a:lnTo>
                    <a:pt x="230" y="613"/>
                  </a:lnTo>
                  <a:lnTo>
                    <a:pt x="237" y="620"/>
                  </a:lnTo>
                  <a:lnTo>
                    <a:pt x="239" y="622"/>
                  </a:lnTo>
                  <a:lnTo>
                    <a:pt x="242" y="622"/>
                  </a:lnTo>
                  <a:lnTo>
                    <a:pt x="244" y="625"/>
                  </a:lnTo>
                  <a:lnTo>
                    <a:pt x="251" y="618"/>
                  </a:lnTo>
                  <a:lnTo>
                    <a:pt x="263" y="601"/>
                  </a:lnTo>
                  <a:lnTo>
                    <a:pt x="270" y="601"/>
                  </a:lnTo>
                  <a:lnTo>
                    <a:pt x="275" y="601"/>
                  </a:lnTo>
                  <a:lnTo>
                    <a:pt x="294" y="596"/>
                  </a:lnTo>
                  <a:lnTo>
                    <a:pt x="308" y="587"/>
                  </a:lnTo>
                  <a:lnTo>
                    <a:pt x="313" y="587"/>
                  </a:lnTo>
                  <a:lnTo>
                    <a:pt x="317" y="587"/>
                  </a:lnTo>
                  <a:lnTo>
                    <a:pt x="334" y="591"/>
                  </a:lnTo>
                  <a:lnTo>
                    <a:pt x="365" y="584"/>
                  </a:lnTo>
                  <a:close/>
                  <a:moveTo>
                    <a:pt x="331" y="603"/>
                  </a:moveTo>
                  <a:lnTo>
                    <a:pt x="331" y="606"/>
                  </a:lnTo>
                  <a:lnTo>
                    <a:pt x="339" y="608"/>
                  </a:lnTo>
                  <a:lnTo>
                    <a:pt x="348" y="608"/>
                  </a:lnTo>
                  <a:lnTo>
                    <a:pt x="350" y="608"/>
                  </a:lnTo>
                  <a:lnTo>
                    <a:pt x="348" y="606"/>
                  </a:lnTo>
                  <a:lnTo>
                    <a:pt x="331" y="603"/>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5" name="Freeform 53">
              <a:extLst>
                <a:ext uri="{FF2B5EF4-FFF2-40B4-BE49-F238E27FC236}">
                  <a16:creationId xmlns:a16="http://schemas.microsoft.com/office/drawing/2014/main" id="{B162D6E2-5E3F-4713-8A12-2BE6B930ABF0}"/>
                </a:ext>
              </a:extLst>
            </p:cNvPr>
            <p:cNvSpPr>
              <a:spLocks noEditPoints="1"/>
            </p:cNvSpPr>
            <p:nvPr/>
          </p:nvSpPr>
          <p:spPr bwMode="auto">
            <a:xfrm>
              <a:off x="5144513" y="4516652"/>
              <a:ext cx="950584" cy="772377"/>
            </a:xfrm>
            <a:custGeom>
              <a:avLst/>
              <a:gdLst/>
              <a:ahLst/>
              <a:cxnLst>
                <a:cxn ang="0">
                  <a:pos x="253" y="443"/>
                </a:cxn>
                <a:cxn ang="0">
                  <a:pos x="279" y="438"/>
                </a:cxn>
                <a:cxn ang="0">
                  <a:pos x="558" y="334"/>
                </a:cxn>
                <a:cxn ang="0">
                  <a:pos x="548" y="348"/>
                </a:cxn>
                <a:cxn ang="0">
                  <a:pos x="598" y="382"/>
                </a:cxn>
                <a:cxn ang="0">
                  <a:pos x="598" y="351"/>
                </a:cxn>
                <a:cxn ang="0">
                  <a:pos x="584" y="453"/>
                </a:cxn>
                <a:cxn ang="0">
                  <a:pos x="522" y="424"/>
                </a:cxn>
                <a:cxn ang="0">
                  <a:pos x="510" y="401"/>
                </a:cxn>
                <a:cxn ang="0">
                  <a:pos x="532" y="386"/>
                </a:cxn>
                <a:cxn ang="0">
                  <a:pos x="534" y="358"/>
                </a:cxn>
                <a:cxn ang="0">
                  <a:pos x="510" y="375"/>
                </a:cxn>
                <a:cxn ang="0">
                  <a:pos x="506" y="346"/>
                </a:cxn>
                <a:cxn ang="0">
                  <a:pos x="480" y="348"/>
                </a:cxn>
                <a:cxn ang="0">
                  <a:pos x="430" y="334"/>
                </a:cxn>
                <a:cxn ang="0">
                  <a:pos x="513" y="339"/>
                </a:cxn>
                <a:cxn ang="0">
                  <a:pos x="506" y="325"/>
                </a:cxn>
                <a:cxn ang="0">
                  <a:pos x="482" y="287"/>
                </a:cxn>
                <a:cxn ang="0">
                  <a:pos x="487" y="237"/>
                </a:cxn>
                <a:cxn ang="0">
                  <a:pos x="354" y="251"/>
                </a:cxn>
                <a:cxn ang="0">
                  <a:pos x="281" y="251"/>
                </a:cxn>
                <a:cxn ang="0">
                  <a:pos x="286" y="214"/>
                </a:cxn>
                <a:cxn ang="0">
                  <a:pos x="300" y="159"/>
                </a:cxn>
                <a:cxn ang="0">
                  <a:pos x="326" y="109"/>
                </a:cxn>
                <a:cxn ang="0">
                  <a:pos x="340" y="88"/>
                </a:cxn>
                <a:cxn ang="0">
                  <a:pos x="319" y="60"/>
                </a:cxn>
                <a:cxn ang="0">
                  <a:pos x="319" y="36"/>
                </a:cxn>
                <a:cxn ang="0">
                  <a:pos x="309" y="5"/>
                </a:cxn>
                <a:cxn ang="0">
                  <a:pos x="231" y="8"/>
                </a:cxn>
                <a:cxn ang="0">
                  <a:pos x="134" y="17"/>
                </a:cxn>
                <a:cxn ang="0">
                  <a:pos x="37" y="24"/>
                </a:cxn>
                <a:cxn ang="0">
                  <a:pos x="4" y="90"/>
                </a:cxn>
                <a:cxn ang="0">
                  <a:pos x="23" y="169"/>
                </a:cxn>
                <a:cxn ang="0">
                  <a:pos x="45" y="214"/>
                </a:cxn>
                <a:cxn ang="0">
                  <a:pos x="68" y="254"/>
                </a:cxn>
                <a:cxn ang="0">
                  <a:pos x="68" y="292"/>
                </a:cxn>
                <a:cxn ang="0">
                  <a:pos x="56" y="346"/>
                </a:cxn>
                <a:cxn ang="0">
                  <a:pos x="56" y="396"/>
                </a:cxn>
                <a:cxn ang="0">
                  <a:pos x="47" y="429"/>
                </a:cxn>
                <a:cxn ang="0">
                  <a:pos x="63" y="434"/>
                </a:cxn>
                <a:cxn ang="0">
                  <a:pos x="165" y="443"/>
                </a:cxn>
                <a:cxn ang="0">
                  <a:pos x="241" y="431"/>
                </a:cxn>
                <a:cxn ang="0">
                  <a:pos x="272" y="419"/>
                </a:cxn>
                <a:cxn ang="0">
                  <a:pos x="333" y="436"/>
                </a:cxn>
                <a:cxn ang="0">
                  <a:pos x="350" y="467"/>
                </a:cxn>
                <a:cxn ang="0">
                  <a:pos x="397" y="486"/>
                </a:cxn>
                <a:cxn ang="0">
                  <a:pos x="447" y="464"/>
                </a:cxn>
                <a:cxn ang="0">
                  <a:pos x="470" y="462"/>
                </a:cxn>
                <a:cxn ang="0">
                  <a:pos x="461" y="434"/>
                </a:cxn>
                <a:cxn ang="0">
                  <a:pos x="501" y="441"/>
                </a:cxn>
                <a:cxn ang="0">
                  <a:pos x="525" y="453"/>
                </a:cxn>
                <a:cxn ang="0">
                  <a:pos x="551" y="486"/>
                </a:cxn>
                <a:cxn ang="0">
                  <a:pos x="579" y="474"/>
                </a:cxn>
              </a:cxnLst>
              <a:rect l="0" t="0" r="r" b="b"/>
              <a:pathLst>
                <a:path w="600" h="486">
                  <a:moveTo>
                    <a:pt x="276" y="438"/>
                  </a:moveTo>
                  <a:lnTo>
                    <a:pt x="267" y="434"/>
                  </a:lnTo>
                  <a:lnTo>
                    <a:pt x="260" y="434"/>
                  </a:lnTo>
                  <a:lnTo>
                    <a:pt x="253" y="438"/>
                  </a:lnTo>
                  <a:lnTo>
                    <a:pt x="253" y="443"/>
                  </a:lnTo>
                  <a:lnTo>
                    <a:pt x="274" y="453"/>
                  </a:lnTo>
                  <a:lnTo>
                    <a:pt x="276" y="450"/>
                  </a:lnTo>
                  <a:lnTo>
                    <a:pt x="281" y="446"/>
                  </a:lnTo>
                  <a:lnTo>
                    <a:pt x="281" y="441"/>
                  </a:lnTo>
                  <a:lnTo>
                    <a:pt x="279" y="438"/>
                  </a:lnTo>
                  <a:lnTo>
                    <a:pt x="276" y="438"/>
                  </a:lnTo>
                  <a:close/>
                  <a:moveTo>
                    <a:pt x="555" y="351"/>
                  </a:moveTo>
                  <a:lnTo>
                    <a:pt x="553" y="346"/>
                  </a:lnTo>
                  <a:lnTo>
                    <a:pt x="555" y="339"/>
                  </a:lnTo>
                  <a:lnTo>
                    <a:pt x="558" y="334"/>
                  </a:lnTo>
                  <a:lnTo>
                    <a:pt x="548" y="341"/>
                  </a:lnTo>
                  <a:lnTo>
                    <a:pt x="546" y="344"/>
                  </a:lnTo>
                  <a:lnTo>
                    <a:pt x="544" y="346"/>
                  </a:lnTo>
                  <a:lnTo>
                    <a:pt x="541" y="348"/>
                  </a:lnTo>
                  <a:lnTo>
                    <a:pt x="548" y="348"/>
                  </a:lnTo>
                  <a:lnTo>
                    <a:pt x="555" y="351"/>
                  </a:lnTo>
                  <a:close/>
                  <a:moveTo>
                    <a:pt x="591" y="391"/>
                  </a:moveTo>
                  <a:lnTo>
                    <a:pt x="591" y="393"/>
                  </a:lnTo>
                  <a:lnTo>
                    <a:pt x="596" y="386"/>
                  </a:lnTo>
                  <a:lnTo>
                    <a:pt x="598" y="382"/>
                  </a:lnTo>
                  <a:lnTo>
                    <a:pt x="593" y="384"/>
                  </a:lnTo>
                  <a:lnTo>
                    <a:pt x="591" y="391"/>
                  </a:lnTo>
                  <a:close/>
                  <a:moveTo>
                    <a:pt x="600" y="375"/>
                  </a:moveTo>
                  <a:lnTo>
                    <a:pt x="600" y="358"/>
                  </a:lnTo>
                  <a:lnTo>
                    <a:pt x="598" y="351"/>
                  </a:lnTo>
                  <a:lnTo>
                    <a:pt x="593" y="344"/>
                  </a:lnTo>
                  <a:lnTo>
                    <a:pt x="600" y="360"/>
                  </a:lnTo>
                  <a:lnTo>
                    <a:pt x="598" y="379"/>
                  </a:lnTo>
                  <a:lnTo>
                    <a:pt x="600" y="375"/>
                  </a:lnTo>
                  <a:close/>
                  <a:moveTo>
                    <a:pt x="584" y="453"/>
                  </a:moveTo>
                  <a:lnTo>
                    <a:pt x="577" y="448"/>
                  </a:lnTo>
                  <a:lnTo>
                    <a:pt x="570" y="438"/>
                  </a:lnTo>
                  <a:lnTo>
                    <a:pt x="563" y="441"/>
                  </a:lnTo>
                  <a:lnTo>
                    <a:pt x="532" y="434"/>
                  </a:lnTo>
                  <a:lnTo>
                    <a:pt x="522" y="424"/>
                  </a:lnTo>
                  <a:lnTo>
                    <a:pt x="510" y="419"/>
                  </a:lnTo>
                  <a:lnTo>
                    <a:pt x="506" y="410"/>
                  </a:lnTo>
                  <a:lnTo>
                    <a:pt x="508" y="408"/>
                  </a:lnTo>
                  <a:lnTo>
                    <a:pt x="508" y="403"/>
                  </a:lnTo>
                  <a:lnTo>
                    <a:pt x="510" y="401"/>
                  </a:lnTo>
                  <a:lnTo>
                    <a:pt x="515" y="403"/>
                  </a:lnTo>
                  <a:lnTo>
                    <a:pt x="522" y="398"/>
                  </a:lnTo>
                  <a:lnTo>
                    <a:pt x="518" y="396"/>
                  </a:lnTo>
                  <a:lnTo>
                    <a:pt x="525" y="389"/>
                  </a:lnTo>
                  <a:lnTo>
                    <a:pt x="532" y="386"/>
                  </a:lnTo>
                  <a:lnTo>
                    <a:pt x="544" y="379"/>
                  </a:lnTo>
                  <a:lnTo>
                    <a:pt x="541" y="377"/>
                  </a:lnTo>
                  <a:lnTo>
                    <a:pt x="541" y="367"/>
                  </a:lnTo>
                  <a:lnTo>
                    <a:pt x="536" y="360"/>
                  </a:lnTo>
                  <a:lnTo>
                    <a:pt x="534" y="358"/>
                  </a:lnTo>
                  <a:lnTo>
                    <a:pt x="534" y="353"/>
                  </a:lnTo>
                  <a:lnTo>
                    <a:pt x="525" y="353"/>
                  </a:lnTo>
                  <a:lnTo>
                    <a:pt x="518" y="360"/>
                  </a:lnTo>
                  <a:lnTo>
                    <a:pt x="515" y="372"/>
                  </a:lnTo>
                  <a:lnTo>
                    <a:pt x="510" y="375"/>
                  </a:lnTo>
                  <a:lnTo>
                    <a:pt x="499" y="372"/>
                  </a:lnTo>
                  <a:lnTo>
                    <a:pt x="489" y="363"/>
                  </a:lnTo>
                  <a:lnTo>
                    <a:pt x="494" y="358"/>
                  </a:lnTo>
                  <a:lnTo>
                    <a:pt x="501" y="353"/>
                  </a:lnTo>
                  <a:lnTo>
                    <a:pt x="506" y="346"/>
                  </a:lnTo>
                  <a:lnTo>
                    <a:pt x="503" y="344"/>
                  </a:lnTo>
                  <a:lnTo>
                    <a:pt x="496" y="341"/>
                  </a:lnTo>
                  <a:lnTo>
                    <a:pt x="494" y="346"/>
                  </a:lnTo>
                  <a:lnTo>
                    <a:pt x="489" y="348"/>
                  </a:lnTo>
                  <a:lnTo>
                    <a:pt x="480" y="348"/>
                  </a:lnTo>
                  <a:lnTo>
                    <a:pt x="470" y="358"/>
                  </a:lnTo>
                  <a:lnTo>
                    <a:pt x="449" y="365"/>
                  </a:lnTo>
                  <a:lnTo>
                    <a:pt x="437" y="360"/>
                  </a:lnTo>
                  <a:lnTo>
                    <a:pt x="423" y="353"/>
                  </a:lnTo>
                  <a:lnTo>
                    <a:pt x="430" y="334"/>
                  </a:lnTo>
                  <a:lnTo>
                    <a:pt x="440" y="320"/>
                  </a:lnTo>
                  <a:lnTo>
                    <a:pt x="451" y="320"/>
                  </a:lnTo>
                  <a:lnTo>
                    <a:pt x="461" y="322"/>
                  </a:lnTo>
                  <a:lnTo>
                    <a:pt x="470" y="332"/>
                  </a:lnTo>
                  <a:lnTo>
                    <a:pt x="513" y="339"/>
                  </a:lnTo>
                  <a:lnTo>
                    <a:pt x="520" y="337"/>
                  </a:lnTo>
                  <a:lnTo>
                    <a:pt x="518" y="334"/>
                  </a:lnTo>
                  <a:lnTo>
                    <a:pt x="515" y="334"/>
                  </a:lnTo>
                  <a:lnTo>
                    <a:pt x="513" y="332"/>
                  </a:lnTo>
                  <a:lnTo>
                    <a:pt x="506" y="325"/>
                  </a:lnTo>
                  <a:lnTo>
                    <a:pt x="506" y="318"/>
                  </a:lnTo>
                  <a:lnTo>
                    <a:pt x="499" y="303"/>
                  </a:lnTo>
                  <a:lnTo>
                    <a:pt x="492" y="296"/>
                  </a:lnTo>
                  <a:lnTo>
                    <a:pt x="484" y="292"/>
                  </a:lnTo>
                  <a:lnTo>
                    <a:pt x="482" y="287"/>
                  </a:lnTo>
                  <a:lnTo>
                    <a:pt x="482" y="282"/>
                  </a:lnTo>
                  <a:lnTo>
                    <a:pt x="480" y="277"/>
                  </a:lnTo>
                  <a:lnTo>
                    <a:pt x="480" y="273"/>
                  </a:lnTo>
                  <a:lnTo>
                    <a:pt x="484" y="251"/>
                  </a:lnTo>
                  <a:lnTo>
                    <a:pt x="487" y="237"/>
                  </a:lnTo>
                  <a:lnTo>
                    <a:pt x="461" y="240"/>
                  </a:lnTo>
                  <a:lnTo>
                    <a:pt x="435" y="242"/>
                  </a:lnTo>
                  <a:lnTo>
                    <a:pt x="406" y="247"/>
                  </a:lnTo>
                  <a:lnTo>
                    <a:pt x="380" y="249"/>
                  </a:lnTo>
                  <a:lnTo>
                    <a:pt x="354" y="251"/>
                  </a:lnTo>
                  <a:lnTo>
                    <a:pt x="328" y="254"/>
                  </a:lnTo>
                  <a:lnTo>
                    <a:pt x="302" y="256"/>
                  </a:lnTo>
                  <a:lnTo>
                    <a:pt x="276" y="259"/>
                  </a:lnTo>
                  <a:lnTo>
                    <a:pt x="276" y="256"/>
                  </a:lnTo>
                  <a:lnTo>
                    <a:pt x="281" y="251"/>
                  </a:lnTo>
                  <a:lnTo>
                    <a:pt x="281" y="244"/>
                  </a:lnTo>
                  <a:lnTo>
                    <a:pt x="276" y="232"/>
                  </a:lnTo>
                  <a:lnTo>
                    <a:pt x="279" y="225"/>
                  </a:lnTo>
                  <a:lnTo>
                    <a:pt x="283" y="223"/>
                  </a:lnTo>
                  <a:lnTo>
                    <a:pt x="286" y="214"/>
                  </a:lnTo>
                  <a:lnTo>
                    <a:pt x="286" y="202"/>
                  </a:lnTo>
                  <a:lnTo>
                    <a:pt x="288" y="192"/>
                  </a:lnTo>
                  <a:lnTo>
                    <a:pt x="293" y="187"/>
                  </a:lnTo>
                  <a:lnTo>
                    <a:pt x="295" y="176"/>
                  </a:lnTo>
                  <a:lnTo>
                    <a:pt x="300" y="159"/>
                  </a:lnTo>
                  <a:lnTo>
                    <a:pt x="307" y="145"/>
                  </a:lnTo>
                  <a:lnTo>
                    <a:pt x="319" y="131"/>
                  </a:lnTo>
                  <a:lnTo>
                    <a:pt x="326" y="121"/>
                  </a:lnTo>
                  <a:lnTo>
                    <a:pt x="326" y="114"/>
                  </a:lnTo>
                  <a:lnTo>
                    <a:pt x="326" y="109"/>
                  </a:lnTo>
                  <a:lnTo>
                    <a:pt x="331" y="109"/>
                  </a:lnTo>
                  <a:lnTo>
                    <a:pt x="333" y="102"/>
                  </a:lnTo>
                  <a:lnTo>
                    <a:pt x="340" y="95"/>
                  </a:lnTo>
                  <a:lnTo>
                    <a:pt x="340" y="90"/>
                  </a:lnTo>
                  <a:lnTo>
                    <a:pt x="340" y="88"/>
                  </a:lnTo>
                  <a:lnTo>
                    <a:pt x="338" y="83"/>
                  </a:lnTo>
                  <a:lnTo>
                    <a:pt x="333" y="79"/>
                  </a:lnTo>
                  <a:lnTo>
                    <a:pt x="326" y="74"/>
                  </a:lnTo>
                  <a:lnTo>
                    <a:pt x="319" y="64"/>
                  </a:lnTo>
                  <a:lnTo>
                    <a:pt x="319" y="60"/>
                  </a:lnTo>
                  <a:lnTo>
                    <a:pt x="317" y="53"/>
                  </a:lnTo>
                  <a:lnTo>
                    <a:pt x="314" y="50"/>
                  </a:lnTo>
                  <a:lnTo>
                    <a:pt x="314" y="45"/>
                  </a:lnTo>
                  <a:lnTo>
                    <a:pt x="319" y="41"/>
                  </a:lnTo>
                  <a:lnTo>
                    <a:pt x="319" y="36"/>
                  </a:lnTo>
                  <a:lnTo>
                    <a:pt x="314" y="31"/>
                  </a:lnTo>
                  <a:lnTo>
                    <a:pt x="312" y="27"/>
                  </a:lnTo>
                  <a:lnTo>
                    <a:pt x="317" y="15"/>
                  </a:lnTo>
                  <a:lnTo>
                    <a:pt x="317" y="10"/>
                  </a:lnTo>
                  <a:lnTo>
                    <a:pt x="309" y="5"/>
                  </a:lnTo>
                  <a:lnTo>
                    <a:pt x="309" y="0"/>
                  </a:lnTo>
                  <a:lnTo>
                    <a:pt x="288" y="3"/>
                  </a:lnTo>
                  <a:lnTo>
                    <a:pt x="269" y="3"/>
                  </a:lnTo>
                  <a:lnTo>
                    <a:pt x="250" y="5"/>
                  </a:lnTo>
                  <a:lnTo>
                    <a:pt x="231" y="8"/>
                  </a:lnTo>
                  <a:lnTo>
                    <a:pt x="210" y="10"/>
                  </a:lnTo>
                  <a:lnTo>
                    <a:pt x="191" y="12"/>
                  </a:lnTo>
                  <a:lnTo>
                    <a:pt x="172" y="12"/>
                  </a:lnTo>
                  <a:lnTo>
                    <a:pt x="153" y="15"/>
                  </a:lnTo>
                  <a:lnTo>
                    <a:pt x="134" y="17"/>
                  </a:lnTo>
                  <a:lnTo>
                    <a:pt x="115" y="17"/>
                  </a:lnTo>
                  <a:lnTo>
                    <a:pt x="97" y="19"/>
                  </a:lnTo>
                  <a:lnTo>
                    <a:pt x="78" y="22"/>
                  </a:lnTo>
                  <a:lnTo>
                    <a:pt x="59" y="22"/>
                  </a:lnTo>
                  <a:lnTo>
                    <a:pt x="37" y="24"/>
                  </a:lnTo>
                  <a:lnTo>
                    <a:pt x="19" y="27"/>
                  </a:lnTo>
                  <a:lnTo>
                    <a:pt x="0" y="27"/>
                  </a:lnTo>
                  <a:lnTo>
                    <a:pt x="2" y="43"/>
                  </a:lnTo>
                  <a:lnTo>
                    <a:pt x="2" y="76"/>
                  </a:lnTo>
                  <a:lnTo>
                    <a:pt x="4" y="90"/>
                  </a:lnTo>
                  <a:lnTo>
                    <a:pt x="4" y="107"/>
                  </a:lnTo>
                  <a:lnTo>
                    <a:pt x="7" y="124"/>
                  </a:lnTo>
                  <a:lnTo>
                    <a:pt x="7" y="140"/>
                  </a:lnTo>
                  <a:lnTo>
                    <a:pt x="7" y="154"/>
                  </a:lnTo>
                  <a:lnTo>
                    <a:pt x="23" y="169"/>
                  </a:lnTo>
                  <a:lnTo>
                    <a:pt x="30" y="180"/>
                  </a:lnTo>
                  <a:lnTo>
                    <a:pt x="33" y="185"/>
                  </a:lnTo>
                  <a:lnTo>
                    <a:pt x="35" y="204"/>
                  </a:lnTo>
                  <a:lnTo>
                    <a:pt x="37" y="209"/>
                  </a:lnTo>
                  <a:lnTo>
                    <a:pt x="45" y="214"/>
                  </a:lnTo>
                  <a:lnTo>
                    <a:pt x="45" y="218"/>
                  </a:lnTo>
                  <a:lnTo>
                    <a:pt x="54" y="232"/>
                  </a:lnTo>
                  <a:lnTo>
                    <a:pt x="54" y="237"/>
                  </a:lnTo>
                  <a:lnTo>
                    <a:pt x="63" y="251"/>
                  </a:lnTo>
                  <a:lnTo>
                    <a:pt x="68" y="254"/>
                  </a:lnTo>
                  <a:lnTo>
                    <a:pt x="68" y="263"/>
                  </a:lnTo>
                  <a:lnTo>
                    <a:pt x="71" y="270"/>
                  </a:lnTo>
                  <a:lnTo>
                    <a:pt x="68" y="277"/>
                  </a:lnTo>
                  <a:lnTo>
                    <a:pt x="71" y="285"/>
                  </a:lnTo>
                  <a:lnTo>
                    <a:pt x="68" y="292"/>
                  </a:lnTo>
                  <a:lnTo>
                    <a:pt x="68" y="299"/>
                  </a:lnTo>
                  <a:lnTo>
                    <a:pt x="63" y="313"/>
                  </a:lnTo>
                  <a:lnTo>
                    <a:pt x="59" y="320"/>
                  </a:lnTo>
                  <a:lnTo>
                    <a:pt x="54" y="334"/>
                  </a:lnTo>
                  <a:lnTo>
                    <a:pt x="56" y="346"/>
                  </a:lnTo>
                  <a:lnTo>
                    <a:pt x="52" y="358"/>
                  </a:lnTo>
                  <a:lnTo>
                    <a:pt x="52" y="363"/>
                  </a:lnTo>
                  <a:lnTo>
                    <a:pt x="56" y="370"/>
                  </a:lnTo>
                  <a:lnTo>
                    <a:pt x="59" y="391"/>
                  </a:lnTo>
                  <a:lnTo>
                    <a:pt x="56" y="396"/>
                  </a:lnTo>
                  <a:lnTo>
                    <a:pt x="52" y="408"/>
                  </a:lnTo>
                  <a:lnTo>
                    <a:pt x="54" y="412"/>
                  </a:lnTo>
                  <a:lnTo>
                    <a:pt x="54" y="417"/>
                  </a:lnTo>
                  <a:lnTo>
                    <a:pt x="49" y="424"/>
                  </a:lnTo>
                  <a:lnTo>
                    <a:pt x="47" y="429"/>
                  </a:lnTo>
                  <a:lnTo>
                    <a:pt x="42" y="429"/>
                  </a:lnTo>
                  <a:lnTo>
                    <a:pt x="45" y="436"/>
                  </a:lnTo>
                  <a:lnTo>
                    <a:pt x="49" y="441"/>
                  </a:lnTo>
                  <a:lnTo>
                    <a:pt x="56" y="436"/>
                  </a:lnTo>
                  <a:lnTo>
                    <a:pt x="63" y="434"/>
                  </a:lnTo>
                  <a:lnTo>
                    <a:pt x="97" y="431"/>
                  </a:lnTo>
                  <a:lnTo>
                    <a:pt x="108" y="429"/>
                  </a:lnTo>
                  <a:lnTo>
                    <a:pt x="120" y="429"/>
                  </a:lnTo>
                  <a:lnTo>
                    <a:pt x="146" y="434"/>
                  </a:lnTo>
                  <a:lnTo>
                    <a:pt x="165" y="443"/>
                  </a:lnTo>
                  <a:lnTo>
                    <a:pt x="179" y="446"/>
                  </a:lnTo>
                  <a:lnTo>
                    <a:pt x="224" y="448"/>
                  </a:lnTo>
                  <a:lnTo>
                    <a:pt x="243" y="441"/>
                  </a:lnTo>
                  <a:lnTo>
                    <a:pt x="246" y="438"/>
                  </a:lnTo>
                  <a:lnTo>
                    <a:pt x="241" y="431"/>
                  </a:lnTo>
                  <a:lnTo>
                    <a:pt x="236" y="429"/>
                  </a:lnTo>
                  <a:lnTo>
                    <a:pt x="243" y="419"/>
                  </a:lnTo>
                  <a:lnTo>
                    <a:pt x="248" y="415"/>
                  </a:lnTo>
                  <a:lnTo>
                    <a:pt x="262" y="408"/>
                  </a:lnTo>
                  <a:lnTo>
                    <a:pt x="272" y="419"/>
                  </a:lnTo>
                  <a:lnTo>
                    <a:pt x="288" y="417"/>
                  </a:lnTo>
                  <a:lnTo>
                    <a:pt x="302" y="434"/>
                  </a:lnTo>
                  <a:lnTo>
                    <a:pt x="307" y="441"/>
                  </a:lnTo>
                  <a:lnTo>
                    <a:pt x="328" y="443"/>
                  </a:lnTo>
                  <a:lnTo>
                    <a:pt x="333" y="436"/>
                  </a:lnTo>
                  <a:lnTo>
                    <a:pt x="338" y="436"/>
                  </a:lnTo>
                  <a:lnTo>
                    <a:pt x="335" y="443"/>
                  </a:lnTo>
                  <a:lnTo>
                    <a:pt x="338" y="450"/>
                  </a:lnTo>
                  <a:lnTo>
                    <a:pt x="350" y="462"/>
                  </a:lnTo>
                  <a:lnTo>
                    <a:pt x="350" y="467"/>
                  </a:lnTo>
                  <a:lnTo>
                    <a:pt x="340" y="464"/>
                  </a:lnTo>
                  <a:lnTo>
                    <a:pt x="335" y="467"/>
                  </a:lnTo>
                  <a:lnTo>
                    <a:pt x="335" y="472"/>
                  </a:lnTo>
                  <a:lnTo>
                    <a:pt x="369" y="479"/>
                  </a:lnTo>
                  <a:lnTo>
                    <a:pt x="397" y="486"/>
                  </a:lnTo>
                  <a:lnTo>
                    <a:pt x="404" y="481"/>
                  </a:lnTo>
                  <a:lnTo>
                    <a:pt x="414" y="464"/>
                  </a:lnTo>
                  <a:lnTo>
                    <a:pt x="423" y="460"/>
                  </a:lnTo>
                  <a:lnTo>
                    <a:pt x="437" y="460"/>
                  </a:lnTo>
                  <a:lnTo>
                    <a:pt x="447" y="464"/>
                  </a:lnTo>
                  <a:lnTo>
                    <a:pt x="454" y="479"/>
                  </a:lnTo>
                  <a:lnTo>
                    <a:pt x="456" y="481"/>
                  </a:lnTo>
                  <a:lnTo>
                    <a:pt x="466" y="476"/>
                  </a:lnTo>
                  <a:lnTo>
                    <a:pt x="468" y="469"/>
                  </a:lnTo>
                  <a:lnTo>
                    <a:pt x="470" y="462"/>
                  </a:lnTo>
                  <a:lnTo>
                    <a:pt x="470" y="455"/>
                  </a:lnTo>
                  <a:lnTo>
                    <a:pt x="473" y="450"/>
                  </a:lnTo>
                  <a:lnTo>
                    <a:pt x="470" y="438"/>
                  </a:lnTo>
                  <a:lnTo>
                    <a:pt x="466" y="434"/>
                  </a:lnTo>
                  <a:lnTo>
                    <a:pt x="461" y="434"/>
                  </a:lnTo>
                  <a:lnTo>
                    <a:pt x="458" y="431"/>
                  </a:lnTo>
                  <a:lnTo>
                    <a:pt x="458" y="427"/>
                  </a:lnTo>
                  <a:lnTo>
                    <a:pt x="489" y="434"/>
                  </a:lnTo>
                  <a:lnTo>
                    <a:pt x="496" y="436"/>
                  </a:lnTo>
                  <a:lnTo>
                    <a:pt x="501" y="441"/>
                  </a:lnTo>
                  <a:lnTo>
                    <a:pt x="501" y="448"/>
                  </a:lnTo>
                  <a:lnTo>
                    <a:pt x="510" y="448"/>
                  </a:lnTo>
                  <a:lnTo>
                    <a:pt x="515" y="448"/>
                  </a:lnTo>
                  <a:lnTo>
                    <a:pt x="520" y="448"/>
                  </a:lnTo>
                  <a:lnTo>
                    <a:pt x="525" y="453"/>
                  </a:lnTo>
                  <a:lnTo>
                    <a:pt x="532" y="455"/>
                  </a:lnTo>
                  <a:lnTo>
                    <a:pt x="541" y="460"/>
                  </a:lnTo>
                  <a:lnTo>
                    <a:pt x="548" y="472"/>
                  </a:lnTo>
                  <a:lnTo>
                    <a:pt x="553" y="474"/>
                  </a:lnTo>
                  <a:lnTo>
                    <a:pt x="551" y="486"/>
                  </a:lnTo>
                  <a:lnTo>
                    <a:pt x="558" y="483"/>
                  </a:lnTo>
                  <a:lnTo>
                    <a:pt x="567" y="472"/>
                  </a:lnTo>
                  <a:lnTo>
                    <a:pt x="572" y="474"/>
                  </a:lnTo>
                  <a:lnTo>
                    <a:pt x="577" y="479"/>
                  </a:lnTo>
                  <a:lnTo>
                    <a:pt x="579" y="474"/>
                  </a:lnTo>
                  <a:lnTo>
                    <a:pt x="579" y="467"/>
                  </a:lnTo>
                  <a:lnTo>
                    <a:pt x="589" y="460"/>
                  </a:lnTo>
                  <a:lnTo>
                    <a:pt x="589" y="453"/>
                  </a:lnTo>
                  <a:lnTo>
                    <a:pt x="584" y="453"/>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6" name="Freeform 54">
              <a:extLst>
                <a:ext uri="{FF2B5EF4-FFF2-40B4-BE49-F238E27FC236}">
                  <a16:creationId xmlns:a16="http://schemas.microsoft.com/office/drawing/2014/main" id="{D6A4C589-C724-4FA6-AA81-8A87279FEBCC}"/>
                </a:ext>
              </a:extLst>
            </p:cNvPr>
            <p:cNvSpPr>
              <a:spLocks noEditPoints="1"/>
            </p:cNvSpPr>
            <p:nvPr/>
          </p:nvSpPr>
          <p:spPr bwMode="auto">
            <a:xfrm>
              <a:off x="2985035" y="3881096"/>
              <a:ext cx="2271069" cy="2136175"/>
            </a:xfrm>
            <a:custGeom>
              <a:avLst/>
              <a:gdLst/>
              <a:ahLst/>
              <a:cxnLst>
                <a:cxn ang="0">
                  <a:pos x="1078" y="1059"/>
                </a:cxn>
                <a:cxn ang="0">
                  <a:pos x="1045" y="1291"/>
                </a:cxn>
                <a:cxn ang="0">
                  <a:pos x="1036" y="1134"/>
                </a:cxn>
                <a:cxn ang="0">
                  <a:pos x="1300" y="895"/>
                </a:cxn>
                <a:cxn ang="0">
                  <a:pos x="1114" y="1040"/>
                </a:cxn>
                <a:cxn ang="0">
                  <a:pos x="1423" y="651"/>
                </a:cxn>
                <a:cxn ang="0">
                  <a:pos x="1390" y="580"/>
                </a:cxn>
                <a:cxn ang="0">
                  <a:pos x="1362" y="443"/>
                </a:cxn>
                <a:cxn ang="0">
                  <a:pos x="1334" y="355"/>
                </a:cxn>
                <a:cxn ang="0">
                  <a:pos x="1284" y="346"/>
                </a:cxn>
                <a:cxn ang="0">
                  <a:pos x="1213" y="327"/>
                </a:cxn>
                <a:cxn ang="0">
                  <a:pos x="1168" y="329"/>
                </a:cxn>
                <a:cxn ang="0">
                  <a:pos x="1102" y="344"/>
                </a:cxn>
                <a:cxn ang="0">
                  <a:pos x="1069" y="337"/>
                </a:cxn>
                <a:cxn ang="0">
                  <a:pos x="1038" y="337"/>
                </a:cxn>
                <a:cxn ang="0">
                  <a:pos x="1019" y="344"/>
                </a:cxn>
                <a:cxn ang="0">
                  <a:pos x="995" y="341"/>
                </a:cxn>
                <a:cxn ang="0">
                  <a:pos x="955" y="334"/>
                </a:cxn>
                <a:cxn ang="0">
                  <a:pos x="924" y="310"/>
                </a:cxn>
                <a:cxn ang="0">
                  <a:pos x="856" y="306"/>
                </a:cxn>
                <a:cxn ang="0">
                  <a:pos x="799" y="273"/>
                </a:cxn>
                <a:cxn ang="0">
                  <a:pos x="754" y="273"/>
                </a:cxn>
                <a:cxn ang="0">
                  <a:pos x="721" y="159"/>
                </a:cxn>
                <a:cxn ang="0">
                  <a:pos x="721" y="7"/>
                </a:cxn>
                <a:cxn ang="0">
                  <a:pos x="567" y="5"/>
                </a:cxn>
                <a:cxn ang="0">
                  <a:pos x="414" y="0"/>
                </a:cxn>
                <a:cxn ang="0">
                  <a:pos x="402" y="251"/>
                </a:cxn>
                <a:cxn ang="0">
                  <a:pos x="390" y="535"/>
                </a:cxn>
                <a:cxn ang="0">
                  <a:pos x="220" y="564"/>
                </a:cxn>
                <a:cxn ang="0">
                  <a:pos x="23" y="552"/>
                </a:cxn>
                <a:cxn ang="0">
                  <a:pos x="40" y="611"/>
                </a:cxn>
                <a:cxn ang="0">
                  <a:pos x="179" y="741"/>
                </a:cxn>
                <a:cxn ang="0">
                  <a:pos x="250" y="883"/>
                </a:cxn>
                <a:cxn ang="0">
                  <a:pos x="376" y="945"/>
                </a:cxn>
                <a:cxn ang="0">
                  <a:pos x="430" y="857"/>
                </a:cxn>
                <a:cxn ang="0">
                  <a:pos x="541" y="855"/>
                </a:cxn>
                <a:cxn ang="0">
                  <a:pos x="605" y="898"/>
                </a:cxn>
                <a:cxn ang="0">
                  <a:pos x="676" y="1004"/>
                </a:cxn>
                <a:cxn ang="0">
                  <a:pos x="735" y="1099"/>
                </a:cxn>
                <a:cxn ang="0">
                  <a:pos x="785" y="1179"/>
                </a:cxn>
                <a:cxn ang="0">
                  <a:pos x="818" y="1262"/>
                </a:cxn>
                <a:cxn ang="0">
                  <a:pos x="896" y="1305"/>
                </a:cxn>
                <a:cxn ang="0">
                  <a:pos x="1028" y="1345"/>
                </a:cxn>
                <a:cxn ang="0">
                  <a:pos x="1021" y="1279"/>
                </a:cxn>
                <a:cxn ang="0">
                  <a:pos x="1012" y="1182"/>
                </a:cxn>
                <a:cxn ang="0">
                  <a:pos x="1021" y="1151"/>
                </a:cxn>
                <a:cxn ang="0">
                  <a:pos x="1059" y="1066"/>
                </a:cxn>
                <a:cxn ang="0">
                  <a:pos x="1071" y="1054"/>
                </a:cxn>
                <a:cxn ang="0">
                  <a:pos x="1118" y="1023"/>
                </a:cxn>
                <a:cxn ang="0">
                  <a:pos x="1114" y="992"/>
                </a:cxn>
                <a:cxn ang="0">
                  <a:pos x="1147" y="1011"/>
                </a:cxn>
                <a:cxn ang="0">
                  <a:pos x="1265" y="931"/>
                </a:cxn>
                <a:cxn ang="0">
                  <a:pos x="1286" y="855"/>
                </a:cxn>
                <a:cxn ang="0">
                  <a:pos x="1334" y="867"/>
                </a:cxn>
                <a:cxn ang="0">
                  <a:pos x="1405" y="808"/>
                </a:cxn>
                <a:cxn ang="0">
                  <a:pos x="1414" y="734"/>
                </a:cxn>
              </a:cxnLst>
              <a:rect l="0" t="0" r="r" b="b"/>
              <a:pathLst>
                <a:path w="1431" h="1345">
                  <a:moveTo>
                    <a:pt x="1073" y="1061"/>
                  </a:moveTo>
                  <a:lnTo>
                    <a:pt x="1064" y="1075"/>
                  </a:lnTo>
                  <a:lnTo>
                    <a:pt x="1064" y="1080"/>
                  </a:lnTo>
                  <a:lnTo>
                    <a:pt x="1059" y="1089"/>
                  </a:lnTo>
                  <a:lnTo>
                    <a:pt x="1062" y="1089"/>
                  </a:lnTo>
                  <a:lnTo>
                    <a:pt x="1071" y="1075"/>
                  </a:lnTo>
                  <a:lnTo>
                    <a:pt x="1080" y="1066"/>
                  </a:lnTo>
                  <a:lnTo>
                    <a:pt x="1078" y="1059"/>
                  </a:lnTo>
                  <a:lnTo>
                    <a:pt x="1073" y="1061"/>
                  </a:lnTo>
                  <a:close/>
                  <a:moveTo>
                    <a:pt x="1021" y="1179"/>
                  </a:moveTo>
                  <a:lnTo>
                    <a:pt x="1019" y="1191"/>
                  </a:lnTo>
                  <a:lnTo>
                    <a:pt x="1021" y="1227"/>
                  </a:lnTo>
                  <a:lnTo>
                    <a:pt x="1038" y="1288"/>
                  </a:lnTo>
                  <a:lnTo>
                    <a:pt x="1047" y="1314"/>
                  </a:lnTo>
                  <a:lnTo>
                    <a:pt x="1050" y="1310"/>
                  </a:lnTo>
                  <a:lnTo>
                    <a:pt x="1045" y="1291"/>
                  </a:lnTo>
                  <a:lnTo>
                    <a:pt x="1026" y="1229"/>
                  </a:lnTo>
                  <a:lnTo>
                    <a:pt x="1021" y="1179"/>
                  </a:lnTo>
                  <a:close/>
                  <a:moveTo>
                    <a:pt x="1047" y="1104"/>
                  </a:moveTo>
                  <a:lnTo>
                    <a:pt x="1031" y="1137"/>
                  </a:lnTo>
                  <a:lnTo>
                    <a:pt x="1021" y="1163"/>
                  </a:lnTo>
                  <a:lnTo>
                    <a:pt x="1021" y="1172"/>
                  </a:lnTo>
                  <a:lnTo>
                    <a:pt x="1024" y="1165"/>
                  </a:lnTo>
                  <a:lnTo>
                    <a:pt x="1036" y="1134"/>
                  </a:lnTo>
                  <a:lnTo>
                    <a:pt x="1057" y="1099"/>
                  </a:lnTo>
                  <a:lnTo>
                    <a:pt x="1047" y="1104"/>
                  </a:lnTo>
                  <a:close/>
                  <a:moveTo>
                    <a:pt x="1296" y="902"/>
                  </a:moveTo>
                  <a:lnTo>
                    <a:pt x="1272" y="924"/>
                  </a:lnTo>
                  <a:lnTo>
                    <a:pt x="1277" y="921"/>
                  </a:lnTo>
                  <a:lnTo>
                    <a:pt x="1296" y="907"/>
                  </a:lnTo>
                  <a:lnTo>
                    <a:pt x="1308" y="895"/>
                  </a:lnTo>
                  <a:lnTo>
                    <a:pt x="1300" y="895"/>
                  </a:lnTo>
                  <a:lnTo>
                    <a:pt x="1296" y="902"/>
                  </a:lnTo>
                  <a:close/>
                  <a:moveTo>
                    <a:pt x="1123" y="1030"/>
                  </a:moveTo>
                  <a:lnTo>
                    <a:pt x="1116" y="1033"/>
                  </a:lnTo>
                  <a:lnTo>
                    <a:pt x="1097" y="1047"/>
                  </a:lnTo>
                  <a:lnTo>
                    <a:pt x="1090" y="1049"/>
                  </a:lnTo>
                  <a:lnTo>
                    <a:pt x="1085" y="1056"/>
                  </a:lnTo>
                  <a:lnTo>
                    <a:pt x="1088" y="1056"/>
                  </a:lnTo>
                  <a:lnTo>
                    <a:pt x="1114" y="1040"/>
                  </a:lnTo>
                  <a:lnTo>
                    <a:pt x="1128" y="1033"/>
                  </a:lnTo>
                  <a:lnTo>
                    <a:pt x="1128" y="1025"/>
                  </a:lnTo>
                  <a:lnTo>
                    <a:pt x="1128" y="1025"/>
                  </a:lnTo>
                  <a:lnTo>
                    <a:pt x="1123" y="1030"/>
                  </a:lnTo>
                  <a:close/>
                  <a:moveTo>
                    <a:pt x="1431" y="670"/>
                  </a:moveTo>
                  <a:lnTo>
                    <a:pt x="1428" y="663"/>
                  </a:lnTo>
                  <a:lnTo>
                    <a:pt x="1428" y="654"/>
                  </a:lnTo>
                  <a:lnTo>
                    <a:pt x="1423" y="651"/>
                  </a:lnTo>
                  <a:lnTo>
                    <a:pt x="1414" y="637"/>
                  </a:lnTo>
                  <a:lnTo>
                    <a:pt x="1414" y="632"/>
                  </a:lnTo>
                  <a:lnTo>
                    <a:pt x="1405" y="618"/>
                  </a:lnTo>
                  <a:lnTo>
                    <a:pt x="1405" y="614"/>
                  </a:lnTo>
                  <a:lnTo>
                    <a:pt x="1397" y="609"/>
                  </a:lnTo>
                  <a:lnTo>
                    <a:pt x="1395" y="604"/>
                  </a:lnTo>
                  <a:lnTo>
                    <a:pt x="1393" y="585"/>
                  </a:lnTo>
                  <a:lnTo>
                    <a:pt x="1390" y="580"/>
                  </a:lnTo>
                  <a:lnTo>
                    <a:pt x="1383" y="569"/>
                  </a:lnTo>
                  <a:lnTo>
                    <a:pt x="1367" y="554"/>
                  </a:lnTo>
                  <a:lnTo>
                    <a:pt x="1367" y="540"/>
                  </a:lnTo>
                  <a:lnTo>
                    <a:pt x="1367" y="524"/>
                  </a:lnTo>
                  <a:lnTo>
                    <a:pt x="1364" y="507"/>
                  </a:lnTo>
                  <a:lnTo>
                    <a:pt x="1364" y="490"/>
                  </a:lnTo>
                  <a:lnTo>
                    <a:pt x="1362" y="476"/>
                  </a:lnTo>
                  <a:lnTo>
                    <a:pt x="1362" y="443"/>
                  </a:lnTo>
                  <a:lnTo>
                    <a:pt x="1360" y="427"/>
                  </a:lnTo>
                  <a:lnTo>
                    <a:pt x="1360" y="410"/>
                  </a:lnTo>
                  <a:lnTo>
                    <a:pt x="1357" y="393"/>
                  </a:lnTo>
                  <a:lnTo>
                    <a:pt x="1357" y="377"/>
                  </a:lnTo>
                  <a:lnTo>
                    <a:pt x="1355" y="358"/>
                  </a:lnTo>
                  <a:lnTo>
                    <a:pt x="1350" y="355"/>
                  </a:lnTo>
                  <a:lnTo>
                    <a:pt x="1341" y="355"/>
                  </a:lnTo>
                  <a:lnTo>
                    <a:pt x="1334" y="355"/>
                  </a:lnTo>
                  <a:lnTo>
                    <a:pt x="1329" y="355"/>
                  </a:lnTo>
                  <a:lnTo>
                    <a:pt x="1324" y="360"/>
                  </a:lnTo>
                  <a:lnTo>
                    <a:pt x="1322" y="360"/>
                  </a:lnTo>
                  <a:lnTo>
                    <a:pt x="1319" y="360"/>
                  </a:lnTo>
                  <a:lnTo>
                    <a:pt x="1319" y="358"/>
                  </a:lnTo>
                  <a:lnTo>
                    <a:pt x="1315" y="355"/>
                  </a:lnTo>
                  <a:lnTo>
                    <a:pt x="1308" y="351"/>
                  </a:lnTo>
                  <a:lnTo>
                    <a:pt x="1284" y="346"/>
                  </a:lnTo>
                  <a:lnTo>
                    <a:pt x="1277" y="341"/>
                  </a:lnTo>
                  <a:lnTo>
                    <a:pt x="1267" y="337"/>
                  </a:lnTo>
                  <a:lnTo>
                    <a:pt x="1256" y="327"/>
                  </a:lnTo>
                  <a:lnTo>
                    <a:pt x="1237" y="318"/>
                  </a:lnTo>
                  <a:lnTo>
                    <a:pt x="1230" y="315"/>
                  </a:lnTo>
                  <a:lnTo>
                    <a:pt x="1227" y="315"/>
                  </a:lnTo>
                  <a:lnTo>
                    <a:pt x="1222" y="322"/>
                  </a:lnTo>
                  <a:lnTo>
                    <a:pt x="1213" y="327"/>
                  </a:lnTo>
                  <a:lnTo>
                    <a:pt x="1206" y="327"/>
                  </a:lnTo>
                  <a:lnTo>
                    <a:pt x="1196" y="327"/>
                  </a:lnTo>
                  <a:lnTo>
                    <a:pt x="1194" y="325"/>
                  </a:lnTo>
                  <a:lnTo>
                    <a:pt x="1192" y="322"/>
                  </a:lnTo>
                  <a:lnTo>
                    <a:pt x="1189" y="320"/>
                  </a:lnTo>
                  <a:lnTo>
                    <a:pt x="1185" y="320"/>
                  </a:lnTo>
                  <a:lnTo>
                    <a:pt x="1170" y="327"/>
                  </a:lnTo>
                  <a:lnTo>
                    <a:pt x="1168" y="329"/>
                  </a:lnTo>
                  <a:lnTo>
                    <a:pt x="1161" y="332"/>
                  </a:lnTo>
                  <a:lnTo>
                    <a:pt x="1151" y="329"/>
                  </a:lnTo>
                  <a:lnTo>
                    <a:pt x="1133" y="337"/>
                  </a:lnTo>
                  <a:lnTo>
                    <a:pt x="1125" y="344"/>
                  </a:lnTo>
                  <a:lnTo>
                    <a:pt x="1116" y="346"/>
                  </a:lnTo>
                  <a:lnTo>
                    <a:pt x="1114" y="353"/>
                  </a:lnTo>
                  <a:lnTo>
                    <a:pt x="1111" y="351"/>
                  </a:lnTo>
                  <a:lnTo>
                    <a:pt x="1102" y="344"/>
                  </a:lnTo>
                  <a:lnTo>
                    <a:pt x="1095" y="344"/>
                  </a:lnTo>
                  <a:lnTo>
                    <a:pt x="1083" y="337"/>
                  </a:lnTo>
                  <a:lnTo>
                    <a:pt x="1083" y="329"/>
                  </a:lnTo>
                  <a:lnTo>
                    <a:pt x="1080" y="329"/>
                  </a:lnTo>
                  <a:lnTo>
                    <a:pt x="1080" y="329"/>
                  </a:lnTo>
                  <a:lnTo>
                    <a:pt x="1078" y="329"/>
                  </a:lnTo>
                  <a:lnTo>
                    <a:pt x="1073" y="334"/>
                  </a:lnTo>
                  <a:lnTo>
                    <a:pt x="1069" y="337"/>
                  </a:lnTo>
                  <a:lnTo>
                    <a:pt x="1066" y="337"/>
                  </a:lnTo>
                  <a:lnTo>
                    <a:pt x="1057" y="332"/>
                  </a:lnTo>
                  <a:lnTo>
                    <a:pt x="1052" y="327"/>
                  </a:lnTo>
                  <a:lnTo>
                    <a:pt x="1050" y="325"/>
                  </a:lnTo>
                  <a:lnTo>
                    <a:pt x="1047" y="325"/>
                  </a:lnTo>
                  <a:lnTo>
                    <a:pt x="1043" y="327"/>
                  </a:lnTo>
                  <a:lnTo>
                    <a:pt x="1040" y="334"/>
                  </a:lnTo>
                  <a:lnTo>
                    <a:pt x="1038" y="337"/>
                  </a:lnTo>
                  <a:lnTo>
                    <a:pt x="1033" y="337"/>
                  </a:lnTo>
                  <a:lnTo>
                    <a:pt x="1033" y="341"/>
                  </a:lnTo>
                  <a:lnTo>
                    <a:pt x="1031" y="351"/>
                  </a:lnTo>
                  <a:lnTo>
                    <a:pt x="1028" y="353"/>
                  </a:lnTo>
                  <a:lnTo>
                    <a:pt x="1026" y="353"/>
                  </a:lnTo>
                  <a:lnTo>
                    <a:pt x="1021" y="351"/>
                  </a:lnTo>
                  <a:lnTo>
                    <a:pt x="1019" y="346"/>
                  </a:lnTo>
                  <a:lnTo>
                    <a:pt x="1019" y="344"/>
                  </a:lnTo>
                  <a:lnTo>
                    <a:pt x="1021" y="337"/>
                  </a:lnTo>
                  <a:lnTo>
                    <a:pt x="1019" y="334"/>
                  </a:lnTo>
                  <a:lnTo>
                    <a:pt x="1017" y="332"/>
                  </a:lnTo>
                  <a:lnTo>
                    <a:pt x="1012" y="337"/>
                  </a:lnTo>
                  <a:lnTo>
                    <a:pt x="1007" y="337"/>
                  </a:lnTo>
                  <a:lnTo>
                    <a:pt x="1002" y="341"/>
                  </a:lnTo>
                  <a:lnTo>
                    <a:pt x="998" y="341"/>
                  </a:lnTo>
                  <a:lnTo>
                    <a:pt x="995" y="341"/>
                  </a:lnTo>
                  <a:lnTo>
                    <a:pt x="988" y="334"/>
                  </a:lnTo>
                  <a:lnTo>
                    <a:pt x="979" y="332"/>
                  </a:lnTo>
                  <a:lnTo>
                    <a:pt x="976" y="325"/>
                  </a:lnTo>
                  <a:lnTo>
                    <a:pt x="974" y="322"/>
                  </a:lnTo>
                  <a:lnTo>
                    <a:pt x="972" y="322"/>
                  </a:lnTo>
                  <a:lnTo>
                    <a:pt x="969" y="322"/>
                  </a:lnTo>
                  <a:lnTo>
                    <a:pt x="967" y="325"/>
                  </a:lnTo>
                  <a:lnTo>
                    <a:pt x="955" y="334"/>
                  </a:lnTo>
                  <a:lnTo>
                    <a:pt x="950" y="337"/>
                  </a:lnTo>
                  <a:lnTo>
                    <a:pt x="946" y="339"/>
                  </a:lnTo>
                  <a:lnTo>
                    <a:pt x="943" y="337"/>
                  </a:lnTo>
                  <a:lnTo>
                    <a:pt x="939" y="334"/>
                  </a:lnTo>
                  <a:lnTo>
                    <a:pt x="939" y="325"/>
                  </a:lnTo>
                  <a:lnTo>
                    <a:pt x="936" y="322"/>
                  </a:lnTo>
                  <a:lnTo>
                    <a:pt x="927" y="318"/>
                  </a:lnTo>
                  <a:lnTo>
                    <a:pt x="924" y="310"/>
                  </a:lnTo>
                  <a:lnTo>
                    <a:pt x="922" y="303"/>
                  </a:lnTo>
                  <a:lnTo>
                    <a:pt x="910" y="306"/>
                  </a:lnTo>
                  <a:lnTo>
                    <a:pt x="896" y="306"/>
                  </a:lnTo>
                  <a:lnTo>
                    <a:pt x="889" y="310"/>
                  </a:lnTo>
                  <a:lnTo>
                    <a:pt x="887" y="313"/>
                  </a:lnTo>
                  <a:lnTo>
                    <a:pt x="882" y="310"/>
                  </a:lnTo>
                  <a:lnTo>
                    <a:pt x="870" y="303"/>
                  </a:lnTo>
                  <a:lnTo>
                    <a:pt x="856" y="306"/>
                  </a:lnTo>
                  <a:lnTo>
                    <a:pt x="849" y="303"/>
                  </a:lnTo>
                  <a:lnTo>
                    <a:pt x="830" y="296"/>
                  </a:lnTo>
                  <a:lnTo>
                    <a:pt x="816" y="296"/>
                  </a:lnTo>
                  <a:lnTo>
                    <a:pt x="811" y="296"/>
                  </a:lnTo>
                  <a:lnTo>
                    <a:pt x="808" y="294"/>
                  </a:lnTo>
                  <a:lnTo>
                    <a:pt x="806" y="284"/>
                  </a:lnTo>
                  <a:lnTo>
                    <a:pt x="801" y="275"/>
                  </a:lnTo>
                  <a:lnTo>
                    <a:pt x="799" y="273"/>
                  </a:lnTo>
                  <a:lnTo>
                    <a:pt x="790" y="266"/>
                  </a:lnTo>
                  <a:lnTo>
                    <a:pt x="787" y="266"/>
                  </a:lnTo>
                  <a:lnTo>
                    <a:pt x="787" y="268"/>
                  </a:lnTo>
                  <a:lnTo>
                    <a:pt x="785" y="275"/>
                  </a:lnTo>
                  <a:lnTo>
                    <a:pt x="782" y="275"/>
                  </a:lnTo>
                  <a:lnTo>
                    <a:pt x="771" y="273"/>
                  </a:lnTo>
                  <a:lnTo>
                    <a:pt x="761" y="275"/>
                  </a:lnTo>
                  <a:lnTo>
                    <a:pt x="754" y="273"/>
                  </a:lnTo>
                  <a:lnTo>
                    <a:pt x="735" y="256"/>
                  </a:lnTo>
                  <a:lnTo>
                    <a:pt x="728" y="251"/>
                  </a:lnTo>
                  <a:lnTo>
                    <a:pt x="721" y="249"/>
                  </a:lnTo>
                  <a:lnTo>
                    <a:pt x="721" y="235"/>
                  </a:lnTo>
                  <a:lnTo>
                    <a:pt x="721" y="204"/>
                  </a:lnTo>
                  <a:lnTo>
                    <a:pt x="721" y="190"/>
                  </a:lnTo>
                  <a:lnTo>
                    <a:pt x="721" y="173"/>
                  </a:lnTo>
                  <a:lnTo>
                    <a:pt x="721" y="159"/>
                  </a:lnTo>
                  <a:lnTo>
                    <a:pt x="721" y="145"/>
                  </a:lnTo>
                  <a:lnTo>
                    <a:pt x="721" y="114"/>
                  </a:lnTo>
                  <a:lnTo>
                    <a:pt x="721" y="97"/>
                  </a:lnTo>
                  <a:lnTo>
                    <a:pt x="721" y="83"/>
                  </a:lnTo>
                  <a:lnTo>
                    <a:pt x="721" y="67"/>
                  </a:lnTo>
                  <a:lnTo>
                    <a:pt x="721" y="52"/>
                  </a:lnTo>
                  <a:lnTo>
                    <a:pt x="721" y="22"/>
                  </a:lnTo>
                  <a:lnTo>
                    <a:pt x="721" y="7"/>
                  </a:lnTo>
                  <a:lnTo>
                    <a:pt x="702" y="7"/>
                  </a:lnTo>
                  <a:lnTo>
                    <a:pt x="683" y="7"/>
                  </a:lnTo>
                  <a:lnTo>
                    <a:pt x="664" y="7"/>
                  </a:lnTo>
                  <a:lnTo>
                    <a:pt x="645" y="7"/>
                  </a:lnTo>
                  <a:lnTo>
                    <a:pt x="626" y="7"/>
                  </a:lnTo>
                  <a:lnTo>
                    <a:pt x="605" y="5"/>
                  </a:lnTo>
                  <a:lnTo>
                    <a:pt x="586" y="5"/>
                  </a:lnTo>
                  <a:lnTo>
                    <a:pt x="567" y="5"/>
                  </a:lnTo>
                  <a:lnTo>
                    <a:pt x="548" y="5"/>
                  </a:lnTo>
                  <a:lnTo>
                    <a:pt x="529" y="5"/>
                  </a:lnTo>
                  <a:lnTo>
                    <a:pt x="510" y="5"/>
                  </a:lnTo>
                  <a:lnTo>
                    <a:pt x="492" y="3"/>
                  </a:lnTo>
                  <a:lnTo>
                    <a:pt x="473" y="3"/>
                  </a:lnTo>
                  <a:lnTo>
                    <a:pt x="454" y="3"/>
                  </a:lnTo>
                  <a:lnTo>
                    <a:pt x="432" y="3"/>
                  </a:lnTo>
                  <a:lnTo>
                    <a:pt x="414" y="0"/>
                  </a:lnTo>
                  <a:lnTo>
                    <a:pt x="409" y="0"/>
                  </a:lnTo>
                  <a:lnTo>
                    <a:pt x="409" y="38"/>
                  </a:lnTo>
                  <a:lnTo>
                    <a:pt x="406" y="74"/>
                  </a:lnTo>
                  <a:lnTo>
                    <a:pt x="406" y="109"/>
                  </a:lnTo>
                  <a:lnTo>
                    <a:pt x="404" y="145"/>
                  </a:lnTo>
                  <a:lnTo>
                    <a:pt x="404" y="180"/>
                  </a:lnTo>
                  <a:lnTo>
                    <a:pt x="402" y="216"/>
                  </a:lnTo>
                  <a:lnTo>
                    <a:pt x="402" y="251"/>
                  </a:lnTo>
                  <a:lnTo>
                    <a:pt x="399" y="287"/>
                  </a:lnTo>
                  <a:lnTo>
                    <a:pt x="397" y="322"/>
                  </a:lnTo>
                  <a:lnTo>
                    <a:pt x="397" y="358"/>
                  </a:lnTo>
                  <a:lnTo>
                    <a:pt x="395" y="393"/>
                  </a:lnTo>
                  <a:lnTo>
                    <a:pt x="395" y="429"/>
                  </a:lnTo>
                  <a:lnTo>
                    <a:pt x="392" y="464"/>
                  </a:lnTo>
                  <a:lnTo>
                    <a:pt x="392" y="500"/>
                  </a:lnTo>
                  <a:lnTo>
                    <a:pt x="390" y="535"/>
                  </a:lnTo>
                  <a:lnTo>
                    <a:pt x="390" y="571"/>
                  </a:lnTo>
                  <a:lnTo>
                    <a:pt x="364" y="571"/>
                  </a:lnTo>
                  <a:lnTo>
                    <a:pt x="340" y="569"/>
                  </a:lnTo>
                  <a:lnTo>
                    <a:pt x="317" y="569"/>
                  </a:lnTo>
                  <a:lnTo>
                    <a:pt x="291" y="566"/>
                  </a:lnTo>
                  <a:lnTo>
                    <a:pt x="267" y="566"/>
                  </a:lnTo>
                  <a:lnTo>
                    <a:pt x="243" y="564"/>
                  </a:lnTo>
                  <a:lnTo>
                    <a:pt x="220" y="564"/>
                  </a:lnTo>
                  <a:lnTo>
                    <a:pt x="194" y="561"/>
                  </a:lnTo>
                  <a:lnTo>
                    <a:pt x="170" y="561"/>
                  </a:lnTo>
                  <a:lnTo>
                    <a:pt x="146" y="559"/>
                  </a:lnTo>
                  <a:lnTo>
                    <a:pt x="120" y="557"/>
                  </a:lnTo>
                  <a:lnTo>
                    <a:pt x="97" y="557"/>
                  </a:lnTo>
                  <a:lnTo>
                    <a:pt x="73" y="554"/>
                  </a:lnTo>
                  <a:lnTo>
                    <a:pt x="47" y="552"/>
                  </a:lnTo>
                  <a:lnTo>
                    <a:pt x="23" y="552"/>
                  </a:lnTo>
                  <a:lnTo>
                    <a:pt x="0" y="550"/>
                  </a:lnTo>
                  <a:lnTo>
                    <a:pt x="0" y="550"/>
                  </a:lnTo>
                  <a:lnTo>
                    <a:pt x="9" y="573"/>
                  </a:lnTo>
                  <a:lnTo>
                    <a:pt x="9" y="573"/>
                  </a:lnTo>
                  <a:lnTo>
                    <a:pt x="21" y="580"/>
                  </a:lnTo>
                  <a:lnTo>
                    <a:pt x="21" y="580"/>
                  </a:lnTo>
                  <a:lnTo>
                    <a:pt x="30" y="592"/>
                  </a:lnTo>
                  <a:lnTo>
                    <a:pt x="40" y="611"/>
                  </a:lnTo>
                  <a:lnTo>
                    <a:pt x="52" y="623"/>
                  </a:lnTo>
                  <a:lnTo>
                    <a:pt x="63" y="630"/>
                  </a:lnTo>
                  <a:lnTo>
                    <a:pt x="85" y="651"/>
                  </a:lnTo>
                  <a:lnTo>
                    <a:pt x="115" y="687"/>
                  </a:lnTo>
                  <a:lnTo>
                    <a:pt x="142" y="711"/>
                  </a:lnTo>
                  <a:lnTo>
                    <a:pt x="160" y="722"/>
                  </a:lnTo>
                  <a:lnTo>
                    <a:pt x="172" y="732"/>
                  </a:lnTo>
                  <a:lnTo>
                    <a:pt x="179" y="741"/>
                  </a:lnTo>
                  <a:lnTo>
                    <a:pt x="186" y="758"/>
                  </a:lnTo>
                  <a:lnTo>
                    <a:pt x="203" y="798"/>
                  </a:lnTo>
                  <a:lnTo>
                    <a:pt x="203" y="817"/>
                  </a:lnTo>
                  <a:lnTo>
                    <a:pt x="208" y="834"/>
                  </a:lnTo>
                  <a:lnTo>
                    <a:pt x="220" y="857"/>
                  </a:lnTo>
                  <a:lnTo>
                    <a:pt x="231" y="872"/>
                  </a:lnTo>
                  <a:lnTo>
                    <a:pt x="241" y="876"/>
                  </a:lnTo>
                  <a:lnTo>
                    <a:pt x="250" y="883"/>
                  </a:lnTo>
                  <a:lnTo>
                    <a:pt x="262" y="898"/>
                  </a:lnTo>
                  <a:lnTo>
                    <a:pt x="276" y="905"/>
                  </a:lnTo>
                  <a:lnTo>
                    <a:pt x="291" y="909"/>
                  </a:lnTo>
                  <a:lnTo>
                    <a:pt x="312" y="921"/>
                  </a:lnTo>
                  <a:lnTo>
                    <a:pt x="338" y="940"/>
                  </a:lnTo>
                  <a:lnTo>
                    <a:pt x="357" y="950"/>
                  </a:lnTo>
                  <a:lnTo>
                    <a:pt x="366" y="950"/>
                  </a:lnTo>
                  <a:lnTo>
                    <a:pt x="376" y="945"/>
                  </a:lnTo>
                  <a:lnTo>
                    <a:pt x="383" y="933"/>
                  </a:lnTo>
                  <a:lnTo>
                    <a:pt x="390" y="926"/>
                  </a:lnTo>
                  <a:lnTo>
                    <a:pt x="397" y="924"/>
                  </a:lnTo>
                  <a:lnTo>
                    <a:pt x="402" y="919"/>
                  </a:lnTo>
                  <a:lnTo>
                    <a:pt x="399" y="912"/>
                  </a:lnTo>
                  <a:lnTo>
                    <a:pt x="404" y="895"/>
                  </a:lnTo>
                  <a:lnTo>
                    <a:pt x="416" y="869"/>
                  </a:lnTo>
                  <a:lnTo>
                    <a:pt x="430" y="857"/>
                  </a:lnTo>
                  <a:lnTo>
                    <a:pt x="447" y="855"/>
                  </a:lnTo>
                  <a:lnTo>
                    <a:pt x="456" y="850"/>
                  </a:lnTo>
                  <a:lnTo>
                    <a:pt x="461" y="843"/>
                  </a:lnTo>
                  <a:lnTo>
                    <a:pt x="470" y="843"/>
                  </a:lnTo>
                  <a:lnTo>
                    <a:pt x="482" y="850"/>
                  </a:lnTo>
                  <a:lnTo>
                    <a:pt x="501" y="853"/>
                  </a:lnTo>
                  <a:lnTo>
                    <a:pt x="527" y="855"/>
                  </a:lnTo>
                  <a:lnTo>
                    <a:pt x="541" y="855"/>
                  </a:lnTo>
                  <a:lnTo>
                    <a:pt x="546" y="853"/>
                  </a:lnTo>
                  <a:lnTo>
                    <a:pt x="551" y="853"/>
                  </a:lnTo>
                  <a:lnTo>
                    <a:pt x="551" y="855"/>
                  </a:lnTo>
                  <a:lnTo>
                    <a:pt x="553" y="857"/>
                  </a:lnTo>
                  <a:lnTo>
                    <a:pt x="563" y="857"/>
                  </a:lnTo>
                  <a:lnTo>
                    <a:pt x="567" y="862"/>
                  </a:lnTo>
                  <a:lnTo>
                    <a:pt x="577" y="876"/>
                  </a:lnTo>
                  <a:lnTo>
                    <a:pt x="605" y="898"/>
                  </a:lnTo>
                  <a:lnTo>
                    <a:pt x="605" y="898"/>
                  </a:lnTo>
                  <a:lnTo>
                    <a:pt x="607" y="905"/>
                  </a:lnTo>
                  <a:lnTo>
                    <a:pt x="619" y="917"/>
                  </a:lnTo>
                  <a:lnTo>
                    <a:pt x="638" y="933"/>
                  </a:lnTo>
                  <a:lnTo>
                    <a:pt x="648" y="947"/>
                  </a:lnTo>
                  <a:lnTo>
                    <a:pt x="650" y="959"/>
                  </a:lnTo>
                  <a:lnTo>
                    <a:pt x="659" y="978"/>
                  </a:lnTo>
                  <a:lnTo>
                    <a:pt x="676" y="1004"/>
                  </a:lnTo>
                  <a:lnTo>
                    <a:pt x="683" y="1018"/>
                  </a:lnTo>
                  <a:lnTo>
                    <a:pt x="683" y="1021"/>
                  </a:lnTo>
                  <a:lnTo>
                    <a:pt x="683" y="1028"/>
                  </a:lnTo>
                  <a:lnTo>
                    <a:pt x="688" y="1042"/>
                  </a:lnTo>
                  <a:lnTo>
                    <a:pt x="697" y="1052"/>
                  </a:lnTo>
                  <a:lnTo>
                    <a:pt x="709" y="1061"/>
                  </a:lnTo>
                  <a:lnTo>
                    <a:pt x="721" y="1075"/>
                  </a:lnTo>
                  <a:lnTo>
                    <a:pt x="735" y="1099"/>
                  </a:lnTo>
                  <a:lnTo>
                    <a:pt x="749" y="1115"/>
                  </a:lnTo>
                  <a:lnTo>
                    <a:pt x="768" y="1127"/>
                  </a:lnTo>
                  <a:lnTo>
                    <a:pt x="778" y="1139"/>
                  </a:lnTo>
                  <a:lnTo>
                    <a:pt x="780" y="1149"/>
                  </a:lnTo>
                  <a:lnTo>
                    <a:pt x="780" y="1158"/>
                  </a:lnTo>
                  <a:lnTo>
                    <a:pt x="778" y="1165"/>
                  </a:lnTo>
                  <a:lnTo>
                    <a:pt x="780" y="1172"/>
                  </a:lnTo>
                  <a:lnTo>
                    <a:pt x="785" y="1179"/>
                  </a:lnTo>
                  <a:lnTo>
                    <a:pt x="785" y="1186"/>
                  </a:lnTo>
                  <a:lnTo>
                    <a:pt x="785" y="1198"/>
                  </a:lnTo>
                  <a:lnTo>
                    <a:pt x="785" y="1201"/>
                  </a:lnTo>
                  <a:lnTo>
                    <a:pt x="785" y="1201"/>
                  </a:lnTo>
                  <a:lnTo>
                    <a:pt x="785" y="1203"/>
                  </a:lnTo>
                  <a:lnTo>
                    <a:pt x="801" y="1222"/>
                  </a:lnTo>
                  <a:lnTo>
                    <a:pt x="811" y="1239"/>
                  </a:lnTo>
                  <a:lnTo>
                    <a:pt x="818" y="1262"/>
                  </a:lnTo>
                  <a:lnTo>
                    <a:pt x="818" y="1262"/>
                  </a:lnTo>
                  <a:lnTo>
                    <a:pt x="825" y="1276"/>
                  </a:lnTo>
                  <a:lnTo>
                    <a:pt x="835" y="1284"/>
                  </a:lnTo>
                  <a:lnTo>
                    <a:pt x="851" y="1286"/>
                  </a:lnTo>
                  <a:lnTo>
                    <a:pt x="865" y="1291"/>
                  </a:lnTo>
                  <a:lnTo>
                    <a:pt x="872" y="1298"/>
                  </a:lnTo>
                  <a:lnTo>
                    <a:pt x="884" y="1302"/>
                  </a:lnTo>
                  <a:lnTo>
                    <a:pt x="896" y="1305"/>
                  </a:lnTo>
                  <a:lnTo>
                    <a:pt x="910" y="1310"/>
                  </a:lnTo>
                  <a:lnTo>
                    <a:pt x="922" y="1319"/>
                  </a:lnTo>
                  <a:lnTo>
                    <a:pt x="943" y="1324"/>
                  </a:lnTo>
                  <a:lnTo>
                    <a:pt x="976" y="1326"/>
                  </a:lnTo>
                  <a:lnTo>
                    <a:pt x="1002" y="1331"/>
                  </a:lnTo>
                  <a:lnTo>
                    <a:pt x="1019" y="1343"/>
                  </a:lnTo>
                  <a:lnTo>
                    <a:pt x="1026" y="1345"/>
                  </a:lnTo>
                  <a:lnTo>
                    <a:pt x="1028" y="1345"/>
                  </a:lnTo>
                  <a:lnTo>
                    <a:pt x="1028" y="1343"/>
                  </a:lnTo>
                  <a:lnTo>
                    <a:pt x="1031" y="1340"/>
                  </a:lnTo>
                  <a:lnTo>
                    <a:pt x="1038" y="1336"/>
                  </a:lnTo>
                  <a:lnTo>
                    <a:pt x="1052" y="1333"/>
                  </a:lnTo>
                  <a:lnTo>
                    <a:pt x="1052" y="1324"/>
                  </a:lnTo>
                  <a:lnTo>
                    <a:pt x="1052" y="1321"/>
                  </a:lnTo>
                  <a:lnTo>
                    <a:pt x="1045" y="1319"/>
                  </a:lnTo>
                  <a:lnTo>
                    <a:pt x="1021" y="1279"/>
                  </a:lnTo>
                  <a:lnTo>
                    <a:pt x="1017" y="1269"/>
                  </a:lnTo>
                  <a:lnTo>
                    <a:pt x="1014" y="1243"/>
                  </a:lnTo>
                  <a:lnTo>
                    <a:pt x="1010" y="1234"/>
                  </a:lnTo>
                  <a:lnTo>
                    <a:pt x="1005" y="1215"/>
                  </a:lnTo>
                  <a:lnTo>
                    <a:pt x="1002" y="1208"/>
                  </a:lnTo>
                  <a:lnTo>
                    <a:pt x="1007" y="1198"/>
                  </a:lnTo>
                  <a:lnTo>
                    <a:pt x="1012" y="1189"/>
                  </a:lnTo>
                  <a:lnTo>
                    <a:pt x="1012" y="1182"/>
                  </a:lnTo>
                  <a:lnTo>
                    <a:pt x="1010" y="1175"/>
                  </a:lnTo>
                  <a:lnTo>
                    <a:pt x="986" y="1168"/>
                  </a:lnTo>
                  <a:lnTo>
                    <a:pt x="976" y="1146"/>
                  </a:lnTo>
                  <a:lnTo>
                    <a:pt x="986" y="1156"/>
                  </a:lnTo>
                  <a:lnTo>
                    <a:pt x="1005" y="1165"/>
                  </a:lnTo>
                  <a:lnTo>
                    <a:pt x="1010" y="1165"/>
                  </a:lnTo>
                  <a:lnTo>
                    <a:pt x="1014" y="1163"/>
                  </a:lnTo>
                  <a:lnTo>
                    <a:pt x="1021" y="1151"/>
                  </a:lnTo>
                  <a:lnTo>
                    <a:pt x="1031" y="1120"/>
                  </a:lnTo>
                  <a:lnTo>
                    <a:pt x="1014" y="1099"/>
                  </a:lnTo>
                  <a:lnTo>
                    <a:pt x="1017" y="1096"/>
                  </a:lnTo>
                  <a:lnTo>
                    <a:pt x="1021" y="1094"/>
                  </a:lnTo>
                  <a:lnTo>
                    <a:pt x="1033" y="1096"/>
                  </a:lnTo>
                  <a:lnTo>
                    <a:pt x="1043" y="1092"/>
                  </a:lnTo>
                  <a:lnTo>
                    <a:pt x="1054" y="1078"/>
                  </a:lnTo>
                  <a:lnTo>
                    <a:pt x="1059" y="1066"/>
                  </a:lnTo>
                  <a:lnTo>
                    <a:pt x="1045" y="1070"/>
                  </a:lnTo>
                  <a:lnTo>
                    <a:pt x="1045" y="1063"/>
                  </a:lnTo>
                  <a:lnTo>
                    <a:pt x="1045" y="1059"/>
                  </a:lnTo>
                  <a:lnTo>
                    <a:pt x="1050" y="1056"/>
                  </a:lnTo>
                  <a:lnTo>
                    <a:pt x="1059" y="1056"/>
                  </a:lnTo>
                  <a:lnTo>
                    <a:pt x="1066" y="1052"/>
                  </a:lnTo>
                  <a:lnTo>
                    <a:pt x="1069" y="1049"/>
                  </a:lnTo>
                  <a:lnTo>
                    <a:pt x="1071" y="1054"/>
                  </a:lnTo>
                  <a:lnTo>
                    <a:pt x="1073" y="1056"/>
                  </a:lnTo>
                  <a:lnTo>
                    <a:pt x="1080" y="1052"/>
                  </a:lnTo>
                  <a:lnTo>
                    <a:pt x="1083" y="1049"/>
                  </a:lnTo>
                  <a:lnTo>
                    <a:pt x="1085" y="1035"/>
                  </a:lnTo>
                  <a:lnTo>
                    <a:pt x="1085" y="1023"/>
                  </a:lnTo>
                  <a:lnTo>
                    <a:pt x="1097" y="1033"/>
                  </a:lnTo>
                  <a:lnTo>
                    <a:pt x="1111" y="1028"/>
                  </a:lnTo>
                  <a:lnTo>
                    <a:pt x="1118" y="1023"/>
                  </a:lnTo>
                  <a:lnTo>
                    <a:pt x="1125" y="1016"/>
                  </a:lnTo>
                  <a:lnTo>
                    <a:pt x="1121" y="1014"/>
                  </a:lnTo>
                  <a:lnTo>
                    <a:pt x="1114" y="1014"/>
                  </a:lnTo>
                  <a:lnTo>
                    <a:pt x="1099" y="985"/>
                  </a:lnTo>
                  <a:lnTo>
                    <a:pt x="1104" y="983"/>
                  </a:lnTo>
                  <a:lnTo>
                    <a:pt x="1107" y="985"/>
                  </a:lnTo>
                  <a:lnTo>
                    <a:pt x="1109" y="988"/>
                  </a:lnTo>
                  <a:lnTo>
                    <a:pt x="1114" y="992"/>
                  </a:lnTo>
                  <a:lnTo>
                    <a:pt x="1123" y="999"/>
                  </a:lnTo>
                  <a:lnTo>
                    <a:pt x="1130" y="995"/>
                  </a:lnTo>
                  <a:lnTo>
                    <a:pt x="1130" y="990"/>
                  </a:lnTo>
                  <a:lnTo>
                    <a:pt x="1142" y="990"/>
                  </a:lnTo>
                  <a:lnTo>
                    <a:pt x="1161" y="995"/>
                  </a:lnTo>
                  <a:lnTo>
                    <a:pt x="1170" y="992"/>
                  </a:lnTo>
                  <a:lnTo>
                    <a:pt x="1159" y="1002"/>
                  </a:lnTo>
                  <a:lnTo>
                    <a:pt x="1147" y="1011"/>
                  </a:lnTo>
                  <a:lnTo>
                    <a:pt x="1154" y="1009"/>
                  </a:lnTo>
                  <a:lnTo>
                    <a:pt x="1170" y="997"/>
                  </a:lnTo>
                  <a:lnTo>
                    <a:pt x="1189" y="990"/>
                  </a:lnTo>
                  <a:lnTo>
                    <a:pt x="1203" y="980"/>
                  </a:lnTo>
                  <a:lnTo>
                    <a:pt x="1211" y="976"/>
                  </a:lnTo>
                  <a:lnTo>
                    <a:pt x="1241" y="954"/>
                  </a:lnTo>
                  <a:lnTo>
                    <a:pt x="1253" y="947"/>
                  </a:lnTo>
                  <a:lnTo>
                    <a:pt x="1265" y="931"/>
                  </a:lnTo>
                  <a:lnTo>
                    <a:pt x="1267" y="919"/>
                  </a:lnTo>
                  <a:lnTo>
                    <a:pt x="1279" y="907"/>
                  </a:lnTo>
                  <a:lnTo>
                    <a:pt x="1293" y="893"/>
                  </a:lnTo>
                  <a:lnTo>
                    <a:pt x="1286" y="881"/>
                  </a:lnTo>
                  <a:lnTo>
                    <a:pt x="1282" y="874"/>
                  </a:lnTo>
                  <a:lnTo>
                    <a:pt x="1277" y="853"/>
                  </a:lnTo>
                  <a:lnTo>
                    <a:pt x="1282" y="850"/>
                  </a:lnTo>
                  <a:lnTo>
                    <a:pt x="1286" y="855"/>
                  </a:lnTo>
                  <a:lnTo>
                    <a:pt x="1291" y="855"/>
                  </a:lnTo>
                  <a:lnTo>
                    <a:pt x="1298" y="843"/>
                  </a:lnTo>
                  <a:lnTo>
                    <a:pt x="1308" y="843"/>
                  </a:lnTo>
                  <a:lnTo>
                    <a:pt x="1310" y="855"/>
                  </a:lnTo>
                  <a:lnTo>
                    <a:pt x="1305" y="869"/>
                  </a:lnTo>
                  <a:lnTo>
                    <a:pt x="1310" y="872"/>
                  </a:lnTo>
                  <a:lnTo>
                    <a:pt x="1324" y="867"/>
                  </a:lnTo>
                  <a:lnTo>
                    <a:pt x="1334" y="867"/>
                  </a:lnTo>
                  <a:lnTo>
                    <a:pt x="1308" y="886"/>
                  </a:lnTo>
                  <a:lnTo>
                    <a:pt x="1308" y="891"/>
                  </a:lnTo>
                  <a:lnTo>
                    <a:pt x="1326" y="876"/>
                  </a:lnTo>
                  <a:lnTo>
                    <a:pt x="1379" y="850"/>
                  </a:lnTo>
                  <a:lnTo>
                    <a:pt x="1402" y="846"/>
                  </a:lnTo>
                  <a:lnTo>
                    <a:pt x="1402" y="841"/>
                  </a:lnTo>
                  <a:lnTo>
                    <a:pt x="1395" y="829"/>
                  </a:lnTo>
                  <a:lnTo>
                    <a:pt x="1405" y="808"/>
                  </a:lnTo>
                  <a:lnTo>
                    <a:pt x="1412" y="808"/>
                  </a:lnTo>
                  <a:lnTo>
                    <a:pt x="1416" y="796"/>
                  </a:lnTo>
                  <a:lnTo>
                    <a:pt x="1419" y="791"/>
                  </a:lnTo>
                  <a:lnTo>
                    <a:pt x="1416" y="770"/>
                  </a:lnTo>
                  <a:lnTo>
                    <a:pt x="1412" y="763"/>
                  </a:lnTo>
                  <a:lnTo>
                    <a:pt x="1412" y="758"/>
                  </a:lnTo>
                  <a:lnTo>
                    <a:pt x="1416" y="746"/>
                  </a:lnTo>
                  <a:lnTo>
                    <a:pt x="1414" y="734"/>
                  </a:lnTo>
                  <a:lnTo>
                    <a:pt x="1419" y="720"/>
                  </a:lnTo>
                  <a:lnTo>
                    <a:pt x="1423" y="713"/>
                  </a:lnTo>
                  <a:lnTo>
                    <a:pt x="1428" y="699"/>
                  </a:lnTo>
                  <a:lnTo>
                    <a:pt x="1428" y="692"/>
                  </a:lnTo>
                  <a:lnTo>
                    <a:pt x="1431" y="685"/>
                  </a:lnTo>
                  <a:lnTo>
                    <a:pt x="1428" y="677"/>
                  </a:lnTo>
                  <a:lnTo>
                    <a:pt x="1431" y="670"/>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7" name="Freeform 55">
              <a:extLst>
                <a:ext uri="{FF2B5EF4-FFF2-40B4-BE49-F238E27FC236}">
                  <a16:creationId xmlns:a16="http://schemas.microsoft.com/office/drawing/2014/main" id="{4C5E81A7-A5B9-4097-A803-7B776664465C}"/>
                </a:ext>
              </a:extLst>
            </p:cNvPr>
            <p:cNvSpPr>
              <a:spLocks noEditPoints="1"/>
            </p:cNvSpPr>
            <p:nvPr/>
          </p:nvSpPr>
          <p:spPr bwMode="auto">
            <a:xfrm>
              <a:off x="445321" y="2248070"/>
              <a:ext cx="1332885" cy="2191345"/>
            </a:xfrm>
            <a:custGeom>
              <a:avLst/>
              <a:gdLst/>
              <a:ahLst/>
              <a:cxnLst>
                <a:cxn ang="0">
                  <a:pos x="260" y="1214"/>
                </a:cxn>
                <a:cxn ang="0">
                  <a:pos x="201" y="1096"/>
                </a:cxn>
                <a:cxn ang="0">
                  <a:pos x="227" y="1107"/>
                </a:cxn>
                <a:cxn ang="0">
                  <a:pos x="189" y="1093"/>
                </a:cxn>
                <a:cxn ang="0">
                  <a:pos x="350" y="1259"/>
                </a:cxn>
                <a:cxn ang="0">
                  <a:pos x="366" y="1290"/>
                </a:cxn>
                <a:cxn ang="0">
                  <a:pos x="236" y="1098"/>
                </a:cxn>
                <a:cxn ang="0">
                  <a:pos x="274" y="1112"/>
                </a:cxn>
                <a:cxn ang="0">
                  <a:pos x="816" y="1164"/>
                </a:cxn>
                <a:cxn ang="0">
                  <a:pos x="799" y="1107"/>
                </a:cxn>
                <a:cxn ang="0">
                  <a:pos x="714" y="975"/>
                </a:cxn>
                <a:cxn ang="0">
                  <a:pos x="615" y="835"/>
                </a:cxn>
                <a:cxn ang="0">
                  <a:pos x="539" y="729"/>
                </a:cxn>
                <a:cxn ang="0">
                  <a:pos x="454" y="610"/>
                </a:cxn>
                <a:cxn ang="0">
                  <a:pos x="364" y="480"/>
                </a:cxn>
                <a:cxn ang="0">
                  <a:pos x="392" y="364"/>
                </a:cxn>
                <a:cxn ang="0">
                  <a:pos x="418" y="248"/>
                </a:cxn>
                <a:cxn ang="0">
                  <a:pos x="447" y="130"/>
                </a:cxn>
                <a:cxn ang="0">
                  <a:pos x="357" y="82"/>
                </a:cxn>
                <a:cxn ang="0">
                  <a:pos x="239" y="49"/>
                </a:cxn>
                <a:cxn ang="0">
                  <a:pos x="120" y="14"/>
                </a:cxn>
                <a:cxn ang="0">
                  <a:pos x="61" y="26"/>
                </a:cxn>
                <a:cxn ang="0">
                  <a:pos x="49" y="106"/>
                </a:cxn>
                <a:cxn ang="0">
                  <a:pos x="30" y="153"/>
                </a:cxn>
                <a:cxn ang="0">
                  <a:pos x="23" y="153"/>
                </a:cxn>
                <a:cxn ang="0">
                  <a:pos x="0" y="213"/>
                </a:cxn>
                <a:cxn ang="0">
                  <a:pos x="26" y="319"/>
                </a:cxn>
                <a:cxn ang="0">
                  <a:pos x="38" y="454"/>
                </a:cxn>
                <a:cxn ang="0">
                  <a:pos x="64" y="516"/>
                </a:cxn>
                <a:cxn ang="0">
                  <a:pos x="56" y="523"/>
                </a:cxn>
                <a:cxn ang="0">
                  <a:pos x="87" y="563"/>
                </a:cxn>
                <a:cxn ang="0">
                  <a:pos x="116" y="530"/>
                </a:cxn>
                <a:cxn ang="0">
                  <a:pos x="153" y="546"/>
                </a:cxn>
                <a:cxn ang="0">
                  <a:pos x="191" y="561"/>
                </a:cxn>
                <a:cxn ang="0">
                  <a:pos x="123" y="544"/>
                </a:cxn>
                <a:cxn ang="0">
                  <a:pos x="109" y="572"/>
                </a:cxn>
                <a:cxn ang="0">
                  <a:pos x="120" y="617"/>
                </a:cxn>
                <a:cxn ang="0">
                  <a:pos x="97" y="589"/>
                </a:cxn>
                <a:cxn ang="0">
                  <a:pos x="85" y="584"/>
                </a:cxn>
                <a:cxn ang="0">
                  <a:pos x="123" y="691"/>
                </a:cxn>
                <a:cxn ang="0">
                  <a:pos x="106" y="736"/>
                </a:cxn>
                <a:cxn ang="0">
                  <a:pos x="135" y="835"/>
                </a:cxn>
                <a:cxn ang="0">
                  <a:pos x="175" y="904"/>
                </a:cxn>
                <a:cxn ang="0">
                  <a:pos x="189" y="949"/>
                </a:cxn>
                <a:cxn ang="0">
                  <a:pos x="179" y="1006"/>
                </a:cxn>
                <a:cxn ang="0">
                  <a:pos x="222" y="1041"/>
                </a:cxn>
                <a:cxn ang="0">
                  <a:pos x="295" y="1077"/>
                </a:cxn>
                <a:cxn ang="0">
                  <a:pos x="371" y="1134"/>
                </a:cxn>
                <a:cxn ang="0">
                  <a:pos x="399" y="1176"/>
                </a:cxn>
                <a:cxn ang="0">
                  <a:pos x="470" y="1252"/>
                </a:cxn>
                <a:cxn ang="0">
                  <a:pos x="480" y="1335"/>
                </a:cxn>
                <a:cxn ang="0">
                  <a:pos x="518" y="1358"/>
                </a:cxn>
                <a:cxn ang="0">
                  <a:pos x="671" y="1373"/>
                </a:cxn>
                <a:cxn ang="0">
                  <a:pos x="747" y="1380"/>
                </a:cxn>
                <a:cxn ang="0">
                  <a:pos x="776" y="1351"/>
                </a:cxn>
                <a:cxn ang="0">
                  <a:pos x="761" y="1292"/>
                </a:cxn>
                <a:cxn ang="0">
                  <a:pos x="787" y="1261"/>
                </a:cxn>
                <a:cxn ang="0">
                  <a:pos x="835" y="1197"/>
                </a:cxn>
                <a:cxn ang="0">
                  <a:pos x="376" y="1216"/>
                </a:cxn>
                <a:cxn ang="0">
                  <a:pos x="366" y="1212"/>
                </a:cxn>
                <a:cxn ang="0">
                  <a:pos x="385" y="1231"/>
                </a:cxn>
              </a:cxnLst>
              <a:rect l="0" t="0" r="r" b="b"/>
              <a:pathLst>
                <a:path w="839" h="1380">
                  <a:moveTo>
                    <a:pt x="260" y="1207"/>
                  </a:moveTo>
                  <a:lnTo>
                    <a:pt x="255" y="1205"/>
                  </a:lnTo>
                  <a:lnTo>
                    <a:pt x="250" y="1205"/>
                  </a:lnTo>
                  <a:lnTo>
                    <a:pt x="253" y="1212"/>
                  </a:lnTo>
                  <a:lnTo>
                    <a:pt x="260" y="1214"/>
                  </a:lnTo>
                  <a:lnTo>
                    <a:pt x="265" y="1216"/>
                  </a:lnTo>
                  <a:lnTo>
                    <a:pt x="265" y="1214"/>
                  </a:lnTo>
                  <a:lnTo>
                    <a:pt x="260" y="1207"/>
                  </a:lnTo>
                  <a:close/>
                  <a:moveTo>
                    <a:pt x="220" y="1100"/>
                  </a:moveTo>
                  <a:lnTo>
                    <a:pt x="201" y="1096"/>
                  </a:lnTo>
                  <a:lnTo>
                    <a:pt x="208" y="1110"/>
                  </a:lnTo>
                  <a:lnTo>
                    <a:pt x="213" y="1115"/>
                  </a:lnTo>
                  <a:lnTo>
                    <a:pt x="220" y="1115"/>
                  </a:lnTo>
                  <a:lnTo>
                    <a:pt x="227" y="1107"/>
                  </a:lnTo>
                  <a:lnTo>
                    <a:pt x="227" y="1107"/>
                  </a:lnTo>
                  <a:lnTo>
                    <a:pt x="220" y="1100"/>
                  </a:lnTo>
                  <a:close/>
                  <a:moveTo>
                    <a:pt x="191" y="1086"/>
                  </a:moveTo>
                  <a:lnTo>
                    <a:pt x="187" y="1086"/>
                  </a:lnTo>
                  <a:lnTo>
                    <a:pt x="182" y="1089"/>
                  </a:lnTo>
                  <a:lnTo>
                    <a:pt x="189" y="1093"/>
                  </a:lnTo>
                  <a:lnTo>
                    <a:pt x="196" y="1093"/>
                  </a:lnTo>
                  <a:lnTo>
                    <a:pt x="191" y="1089"/>
                  </a:lnTo>
                  <a:lnTo>
                    <a:pt x="191" y="1086"/>
                  </a:lnTo>
                  <a:close/>
                  <a:moveTo>
                    <a:pt x="354" y="1271"/>
                  </a:moveTo>
                  <a:lnTo>
                    <a:pt x="350" y="1259"/>
                  </a:lnTo>
                  <a:lnTo>
                    <a:pt x="347" y="1261"/>
                  </a:lnTo>
                  <a:lnTo>
                    <a:pt x="350" y="1273"/>
                  </a:lnTo>
                  <a:lnTo>
                    <a:pt x="354" y="1285"/>
                  </a:lnTo>
                  <a:lnTo>
                    <a:pt x="362" y="1290"/>
                  </a:lnTo>
                  <a:lnTo>
                    <a:pt x="366" y="1290"/>
                  </a:lnTo>
                  <a:lnTo>
                    <a:pt x="364" y="1287"/>
                  </a:lnTo>
                  <a:lnTo>
                    <a:pt x="354" y="1271"/>
                  </a:lnTo>
                  <a:close/>
                  <a:moveTo>
                    <a:pt x="260" y="1110"/>
                  </a:moveTo>
                  <a:lnTo>
                    <a:pt x="241" y="1098"/>
                  </a:lnTo>
                  <a:lnTo>
                    <a:pt x="236" y="1098"/>
                  </a:lnTo>
                  <a:lnTo>
                    <a:pt x="239" y="1103"/>
                  </a:lnTo>
                  <a:lnTo>
                    <a:pt x="239" y="1107"/>
                  </a:lnTo>
                  <a:lnTo>
                    <a:pt x="246" y="1112"/>
                  </a:lnTo>
                  <a:lnTo>
                    <a:pt x="272" y="1115"/>
                  </a:lnTo>
                  <a:lnTo>
                    <a:pt x="274" y="1112"/>
                  </a:lnTo>
                  <a:lnTo>
                    <a:pt x="272" y="1107"/>
                  </a:lnTo>
                  <a:lnTo>
                    <a:pt x="260" y="1110"/>
                  </a:lnTo>
                  <a:close/>
                  <a:moveTo>
                    <a:pt x="837" y="1183"/>
                  </a:moveTo>
                  <a:lnTo>
                    <a:pt x="823" y="1171"/>
                  </a:lnTo>
                  <a:lnTo>
                    <a:pt x="816" y="1164"/>
                  </a:lnTo>
                  <a:lnTo>
                    <a:pt x="818" y="1157"/>
                  </a:lnTo>
                  <a:lnTo>
                    <a:pt x="816" y="1157"/>
                  </a:lnTo>
                  <a:lnTo>
                    <a:pt x="816" y="1150"/>
                  </a:lnTo>
                  <a:lnTo>
                    <a:pt x="804" y="1122"/>
                  </a:lnTo>
                  <a:lnTo>
                    <a:pt x="799" y="1107"/>
                  </a:lnTo>
                  <a:lnTo>
                    <a:pt x="802" y="1096"/>
                  </a:lnTo>
                  <a:lnTo>
                    <a:pt x="778" y="1065"/>
                  </a:lnTo>
                  <a:lnTo>
                    <a:pt x="757" y="1034"/>
                  </a:lnTo>
                  <a:lnTo>
                    <a:pt x="735" y="1006"/>
                  </a:lnTo>
                  <a:lnTo>
                    <a:pt x="714" y="975"/>
                  </a:lnTo>
                  <a:lnTo>
                    <a:pt x="693" y="947"/>
                  </a:lnTo>
                  <a:lnTo>
                    <a:pt x="671" y="916"/>
                  </a:lnTo>
                  <a:lnTo>
                    <a:pt x="650" y="885"/>
                  </a:lnTo>
                  <a:lnTo>
                    <a:pt x="629" y="857"/>
                  </a:lnTo>
                  <a:lnTo>
                    <a:pt x="615" y="835"/>
                  </a:lnTo>
                  <a:lnTo>
                    <a:pt x="598" y="814"/>
                  </a:lnTo>
                  <a:lnTo>
                    <a:pt x="584" y="793"/>
                  </a:lnTo>
                  <a:lnTo>
                    <a:pt x="570" y="771"/>
                  </a:lnTo>
                  <a:lnTo>
                    <a:pt x="553" y="750"/>
                  </a:lnTo>
                  <a:lnTo>
                    <a:pt x="539" y="729"/>
                  </a:lnTo>
                  <a:lnTo>
                    <a:pt x="525" y="707"/>
                  </a:lnTo>
                  <a:lnTo>
                    <a:pt x="511" y="686"/>
                  </a:lnTo>
                  <a:lnTo>
                    <a:pt x="492" y="662"/>
                  </a:lnTo>
                  <a:lnTo>
                    <a:pt x="473" y="636"/>
                  </a:lnTo>
                  <a:lnTo>
                    <a:pt x="454" y="610"/>
                  </a:lnTo>
                  <a:lnTo>
                    <a:pt x="437" y="584"/>
                  </a:lnTo>
                  <a:lnTo>
                    <a:pt x="418" y="558"/>
                  </a:lnTo>
                  <a:lnTo>
                    <a:pt x="399" y="532"/>
                  </a:lnTo>
                  <a:lnTo>
                    <a:pt x="383" y="506"/>
                  </a:lnTo>
                  <a:lnTo>
                    <a:pt x="364" y="480"/>
                  </a:lnTo>
                  <a:lnTo>
                    <a:pt x="371" y="456"/>
                  </a:lnTo>
                  <a:lnTo>
                    <a:pt x="376" y="435"/>
                  </a:lnTo>
                  <a:lnTo>
                    <a:pt x="381" y="411"/>
                  </a:lnTo>
                  <a:lnTo>
                    <a:pt x="388" y="388"/>
                  </a:lnTo>
                  <a:lnTo>
                    <a:pt x="392" y="364"/>
                  </a:lnTo>
                  <a:lnTo>
                    <a:pt x="397" y="340"/>
                  </a:lnTo>
                  <a:lnTo>
                    <a:pt x="402" y="317"/>
                  </a:lnTo>
                  <a:lnTo>
                    <a:pt x="409" y="293"/>
                  </a:lnTo>
                  <a:lnTo>
                    <a:pt x="414" y="269"/>
                  </a:lnTo>
                  <a:lnTo>
                    <a:pt x="418" y="248"/>
                  </a:lnTo>
                  <a:lnTo>
                    <a:pt x="425" y="224"/>
                  </a:lnTo>
                  <a:lnTo>
                    <a:pt x="430" y="201"/>
                  </a:lnTo>
                  <a:lnTo>
                    <a:pt x="437" y="177"/>
                  </a:lnTo>
                  <a:lnTo>
                    <a:pt x="442" y="153"/>
                  </a:lnTo>
                  <a:lnTo>
                    <a:pt x="447" y="130"/>
                  </a:lnTo>
                  <a:lnTo>
                    <a:pt x="454" y="106"/>
                  </a:lnTo>
                  <a:lnTo>
                    <a:pt x="428" y="101"/>
                  </a:lnTo>
                  <a:lnTo>
                    <a:pt x="404" y="94"/>
                  </a:lnTo>
                  <a:lnTo>
                    <a:pt x="381" y="87"/>
                  </a:lnTo>
                  <a:lnTo>
                    <a:pt x="357" y="82"/>
                  </a:lnTo>
                  <a:lnTo>
                    <a:pt x="333" y="75"/>
                  </a:lnTo>
                  <a:lnTo>
                    <a:pt x="310" y="68"/>
                  </a:lnTo>
                  <a:lnTo>
                    <a:pt x="286" y="63"/>
                  </a:lnTo>
                  <a:lnTo>
                    <a:pt x="262" y="56"/>
                  </a:lnTo>
                  <a:lnTo>
                    <a:pt x="239" y="49"/>
                  </a:lnTo>
                  <a:lnTo>
                    <a:pt x="215" y="42"/>
                  </a:lnTo>
                  <a:lnTo>
                    <a:pt x="191" y="35"/>
                  </a:lnTo>
                  <a:lnTo>
                    <a:pt x="168" y="28"/>
                  </a:lnTo>
                  <a:lnTo>
                    <a:pt x="144" y="21"/>
                  </a:lnTo>
                  <a:lnTo>
                    <a:pt x="120" y="14"/>
                  </a:lnTo>
                  <a:lnTo>
                    <a:pt x="97" y="7"/>
                  </a:lnTo>
                  <a:lnTo>
                    <a:pt x="71" y="0"/>
                  </a:lnTo>
                  <a:lnTo>
                    <a:pt x="73" y="2"/>
                  </a:lnTo>
                  <a:lnTo>
                    <a:pt x="68" y="14"/>
                  </a:lnTo>
                  <a:lnTo>
                    <a:pt x="61" y="26"/>
                  </a:lnTo>
                  <a:lnTo>
                    <a:pt x="66" y="35"/>
                  </a:lnTo>
                  <a:lnTo>
                    <a:pt x="68" y="49"/>
                  </a:lnTo>
                  <a:lnTo>
                    <a:pt x="66" y="71"/>
                  </a:lnTo>
                  <a:lnTo>
                    <a:pt x="64" y="80"/>
                  </a:lnTo>
                  <a:lnTo>
                    <a:pt x="49" y="106"/>
                  </a:lnTo>
                  <a:lnTo>
                    <a:pt x="42" y="130"/>
                  </a:lnTo>
                  <a:lnTo>
                    <a:pt x="30" y="146"/>
                  </a:lnTo>
                  <a:lnTo>
                    <a:pt x="28" y="149"/>
                  </a:lnTo>
                  <a:lnTo>
                    <a:pt x="28" y="151"/>
                  </a:lnTo>
                  <a:lnTo>
                    <a:pt x="30" y="153"/>
                  </a:lnTo>
                  <a:lnTo>
                    <a:pt x="28" y="156"/>
                  </a:lnTo>
                  <a:lnTo>
                    <a:pt x="26" y="161"/>
                  </a:lnTo>
                  <a:lnTo>
                    <a:pt x="23" y="158"/>
                  </a:lnTo>
                  <a:lnTo>
                    <a:pt x="23" y="156"/>
                  </a:lnTo>
                  <a:lnTo>
                    <a:pt x="23" y="153"/>
                  </a:lnTo>
                  <a:lnTo>
                    <a:pt x="21" y="158"/>
                  </a:lnTo>
                  <a:lnTo>
                    <a:pt x="12" y="170"/>
                  </a:lnTo>
                  <a:lnTo>
                    <a:pt x="4" y="182"/>
                  </a:lnTo>
                  <a:lnTo>
                    <a:pt x="2" y="196"/>
                  </a:lnTo>
                  <a:lnTo>
                    <a:pt x="0" y="213"/>
                  </a:lnTo>
                  <a:lnTo>
                    <a:pt x="14" y="239"/>
                  </a:lnTo>
                  <a:lnTo>
                    <a:pt x="26" y="274"/>
                  </a:lnTo>
                  <a:lnTo>
                    <a:pt x="28" y="286"/>
                  </a:lnTo>
                  <a:lnTo>
                    <a:pt x="28" y="307"/>
                  </a:lnTo>
                  <a:lnTo>
                    <a:pt x="26" y="319"/>
                  </a:lnTo>
                  <a:lnTo>
                    <a:pt x="16" y="336"/>
                  </a:lnTo>
                  <a:lnTo>
                    <a:pt x="16" y="371"/>
                  </a:lnTo>
                  <a:lnTo>
                    <a:pt x="12" y="397"/>
                  </a:lnTo>
                  <a:lnTo>
                    <a:pt x="28" y="433"/>
                  </a:lnTo>
                  <a:lnTo>
                    <a:pt x="38" y="454"/>
                  </a:lnTo>
                  <a:lnTo>
                    <a:pt x="49" y="468"/>
                  </a:lnTo>
                  <a:lnTo>
                    <a:pt x="52" y="490"/>
                  </a:lnTo>
                  <a:lnTo>
                    <a:pt x="59" y="494"/>
                  </a:lnTo>
                  <a:lnTo>
                    <a:pt x="64" y="506"/>
                  </a:lnTo>
                  <a:lnTo>
                    <a:pt x="64" y="516"/>
                  </a:lnTo>
                  <a:lnTo>
                    <a:pt x="56" y="501"/>
                  </a:lnTo>
                  <a:lnTo>
                    <a:pt x="54" y="518"/>
                  </a:lnTo>
                  <a:lnTo>
                    <a:pt x="47" y="525"/>
                  </a:lnTo>
                  <a:lnTo>
                    <a:pt x="47" y="530"/>
                  </a:lnTo>
                  <a:lnTo>
                    <a:pt x="56" y="523"/>
                  </a:lnTo>
                  <a:lnTo>
                    <a:pt x="61" y="527"/>
                  </a:lnTo>
                  <a:lnTo>
                    <a:pt x="68" y="542"/>
                  </a:lnTo>
                  <a:lnTo>
                    <a:pt x="75" y="549"/>
                  </a:lnTo>
                  <a:lnTo>
                    <a:pt x="82" y="556"/>
                  </a:lnTo>
                  <a:lnTo>
                    <a:pt x="87" y="563"/>
                  </a:lnTo>
                  <a:lnTo>
                    <a:pt x="94" y="563"/>
                  </a:lnTo>
                  <a:lnTo>
                    <a:pt x="94" y="549"/>
                  </a:lnTo>
                  <a:lnTo>
                    <a:pt x="101" y="530"/>
                  </a:lnTo>
                  <a:lnTo>
                    <a:pt x="111" y="527"/>
                  </a:lnTo>
                  <a:lnTo>
                    <a:pt x="116" y="530"/>
                  </a:lnTo>
                  <a:lnTo>
                    <a:pt x="125" y="542"/>
                  </a:lnTo>
                  <a:lnTo>
                    <a:pt x="130" y="544"/>
                  </a:lnTo>
                  <a:lnTo>
                    <a:pt x="144" y="539"/>
                  </a:lnTo>
                  <a:lnTo>
                    <a:pt x="149" y="539"/>
                  </a:lnTo>
                  <a:lnTo>
                    <a:pt x="153" y="546"/>
                  </a:lnTo>
                  <a:lnTo>
                    <a:pt x="158" y="549"/>
                  </a:lnTo>
                  <a:lnTo>
                    <a:pt x="170" y="551"/>
                  </a:lnTo>
                  <a:lnTo>
                    <a:pt x="177" y="554"/>
                  </a:lnTo>
                  <a:lnTo>
                    <a:pt x="182" y="554"/>
                  </a:lnTo>
                  <a:lnTo>
                    <a:pt x="191" y="561"/>
                  </a:lnTo>
                  <a:lnTo>
                    <a:pt x="187" y="561"/>
                  </a:lnTo>
                  <a:lnTo>
                    <a:pt x="179" y="558"/>
                  </a:lnTo>
                  <a:lnTo>
                    <a:pt x="172" y="558"/>
                  </a:lnTo>
                  <a:lnTo>
                    <a:pt x="137" y="546"/>
                  </a:lnTo>
                  <a:lnTo>
                    <a:pt x="123" y="544"/>
                  </a:lnTo>
                  <a:lnTo>
                    <a:pt x="113" y="546"/>
                  </a:lnTo>
                  <a:lnTo>
                    <a:pt x="106" y="549"/>
                  </a:lnTo>
                  <a:lnTo>
                    <a:pt x="106" y="556"/>
                  </a:lnTo>
                  <a:lnTo>
                    <a:pt x="109" y="558"/>
                  </a:lnTo>
                  <a:lnTo>
                    <a:pt x="109" y="572"/>
                  </a:lnTo>
                  <a:lnTo>
                    <a:pt x="113" y="582"/>
                  </a:lnTo>
                  <a:lnTo>
                    <a:pt x="116" y="598"/>
                  </a:lnTo>
                  <a:lnTo>
                    <a:pt x="118" y="608"/>
                  </a:lnTo>
                  <a:lnTo>
                    <a:pt x="118" y="613"/>
                  </a:lnTo>
                  <a:lnTo>
                    <a:pt x="120" y="617"/>
                  </a:lnTo>
                  <a:lnTo>
                    <a:pt x="116" y="617"/>
                  </a:lnTo>
                  <a:lnTo>
                    <a:pt x="111" y="613"/>
                  </a:lnTo>
                  <a:lnTo>
                    <a:pt x="109" y="603"/>
                  </a:lnTo>
                  <a:lnTo>
                    <a:pt x="101" y="598"/>
                  </a:lnTo>
                  <a:lnTo>
                    <a:pt x="97" y="589"/>
                  </a:lnTo>
                  <a:lnTo>
                    <a:pt x="97" y="577"/>
                  </a:lnTo>
                  <a:lnTo>
                    <a:pt x="99" y="572"/>
                  </a:lnTo>
                  <a:lnTo>
                    <a:pt x="94" y="568"/>
                  </a:lnTo>
                  <a:lnTo>
                    <a:pt x="87" y="570"/>
                  </a:lnTo>
                  <a:lnTo>
                    <a:pt x="85" y="584"/>
                  </a:lnTo>
                  <a:lnTo>
                    <a:pt x="80" y="598"/>
                  </a:lnTo>
                  <a:lnTo>
                    <a:pt x="85" y="622"/>
                  </a:lnTo>
                  <a:lnTo>
                    <a:pt x="80" y="643"/>
                  </a:lnTo>
                  <a:lnTo>
                    <a:pt x="97" y="677"/>
                  </a:lnTo>
                  <a:lnTo>
                    <a:pt x="123" y="691"/>
                  </a:lnTo>
                  <a:lnTo>
                    <a:pt x="127" y="703"/>
                  </a:lnTo>
                  <a:lnTo>
                    <a:pt x="127" y="710"/>
                  </a:lnTo>
                  <a:lnTo>
                    <a:pt x="125" y="719"/>
                  </a:lnTo>
                  <a:lnTo>
                    <a:pt x="118" y="726"/>
                  </a:lnTo>
                  <a:lnTo>
                    <a:pt x="106" y="736"/>
                  </a:lnTo>
                  <a:lnTo>
                    <a:pt x="104" y="752"/>
                  </a:lnTo>
                  <a:lnTo>
                    <a:pt x="104" y="767"/>
                  </a:lnTo>
                  <a:lnTo>
                    <a:pt x="120" y="793"/>
                  </a:lnTo>
                  <a:lnTo>
                    <a:pt x="132" y="828"/>
                  </a:lnTo>
                  <a:lnTo>
                    <a:pt x="135" y="835"/>
                  </a:lnTo>
                  <a:lnTo>
                    <a:pt x="142" y="847"/>
                  </a:lnTo>
                  <a:lnTo>
                    <a:pt x="144" y="864"/>
                  </a:lnTo>
                  <a:lnTo>
                    <a:pt x="156" y="875"/>
                  </a:lnTo>
                  <a:lnTo>
                    <a:pt x="163" y="894"/>
                  </a:lnTo>
                  <a:lnTo>
                    <a:pt x="175" y="904"/>
                  </a:lnTo>
                  <a:lnTo>
                    <a:pt x="177" y="913"/>
                  </a:lnTo>
                  <a:lnTo>
                    <a:pt x="172" y="923"/>
                  </a:lnTo>
                  <a:lnTo>
                    <a:pt x="172" y="932"/>
                  </a:lnTo>
                  <a:lnTo>
                    <a:pt x="187" y="942"/>
                  </a:lnTo>
                  <a:lnTo>
                    <a:pt x="189" y="949"/>
                  </a:lnTo>
                  <a:lnTo>
                    <a:pt x="191" y="954"/>
                  </a:lnTo>
                  <a:lnTo>
                    <a:pt x="184" y="970"/>
                  </a:lnTo>
                  <a:lnTo>
                    <a:pt x="184" y="987"/>
                  </a:lnTo>
                  <a:lnTo>
                    <a:pt x="182" y="994"/>
                  </a:lnTo>
                  <a:lnTo>
                    <a:pt x="179" y="1006"/>
                  </a:lnTo>
                  <a:lnTo>
                    <a:pt x="177" y="1015"/>
                  </a:lnTo>
                  <a:lnTo>
                    <a:pt x="184" y="1022"/>
                  </a:lnTo>
                  <a:lnTo>
                    <a:pt x="189" y="1034"/>
                  </a:lnTo>
                  <a:lnTo>
                    <a:pt x="198" y="1036"/>
                  </a:lnTo>
                  <a:lnTo>
                    <a:pt x="222" y="1041"/>
                  </a:lnTo>
                  <a:lnTo>
                    <a:pt x="234" y="1044"/>
                  </a:lnTo>
                  <a:lnTo>
                    <a:pt x="253" y="1058"/>
                  </a:lnTo>
                  <a:lnTo>
                    <a:pt x="267" y="1063"/>
                  </a:lnTo>
                  <a:lnTo>
                    <a:pt x="276" y="1063"/>
                  </a:lnTo>
                  <a:lnTo>
                    <a:pt x="295" y="1077"/>
                  </a:lnTo>
                  <a:lnTo>
                    <a:pt x="307" y="1091"/>
                  </a:lnTo>
                  <a:lnTo>
                    <a:pt x="310" y="1103"/>
                  </a:lnTo>
                  <a:lnTo>
                    <a:pt x="317" y="1112"/>
                  </a:lnTo>
                  <a:lnTo>
                    <a:pt x="347" y="1129"/>
                  </a:lnTo>
                  <a:lnTo>
                    <a:pt x="371" y="1134"/>
                  </a:lnTo>
                  <a:lnTo>
                    <a:pt x="381" y="1138"/>
                  </a:lnTo>
                  <a:lnTo>
                    <a:pt x="388" y="1160"/>
                  </a:lnTo>
                  <a:lnTo>
                    <a:pt x="383" y="1174"/>
                  </a:lnTo>
                  <a:lnTo>
                    <a:pt x="395" y="1181"/>
                  </a:lnTo>
                  <a:lnTo>
                    <a:pt x="399" y="1176"/>
                  </a:lnTo>
                  <a:lnTo>
                    <a:pt x="409" y="1179"/>
                  </a:lnTo>
                  <a:lnTo>
                    <a:pt x="416" y="1186"/>
                  </a:lnTo>
                  <a:lnTo>
                    <a:pt x="428" y="1200"/>
                  </a:lnTo>
                  <a:lnTo>
                    <a:pt x="442" y="1214"/>
                  </a:lnTo>
                  <a:lnTo>
                    <a:pt x="470" y="1252"/>
                  </a:lnTo>
                  <a:lnTo>
                    <a:pt x="482" y="1280"/>
                  </a:lnTo>
                  <a:lnTo>
                    <a:pt x="482" y="1302"/>
                  </a:lnTo>
                  <a:lnTo>
                    <a:pt x="482" y="1309"/>
                  </a:lnTo>
                  <a:lnTo>
                    <a:pt x="480" y="1318"/>
                  </a:lnTo>
                  <a:lnTo>
                    <a:pt x="480" y="1335"/>
                  </a:lnTo>
                  <a:lnTo>
                    <a:pt x="487" y="1335"/>
                  </a:lnTo>
                  <a:lnTo>
                    <a:pt x="489" y="1339"/>
                  </a:lnTo>
                  <a:lnTo>
                    <a:pt x="489" y="1354"/>
                  </a:lnTo>
                  <a:lnTo>
                    <a:pt x="489" y="1354"/>
                  </a:lnTo>
                  <a:lnTo>
                    <a:pt x="518" y="1358"/>
                  </a:lnTo>
                  <a:lnTo>
                    <a:pt x="548" y="1361"/>
                  </a:lnTo>
                  <a:lnTo>
                    <a:pt x="579" y="1363"/>
                  </a:lnTo>
                  <a:lnTo>
                    <a:pt x="610" y="1368"/>
                  </a:lnTo>
                  <a:lnTo>
                    <a:pt x="641" y="1370"/>
                  </a:lnTo>
                  <a:lnTo>
                    <a:pt x="671" y="1373"/>
                  </a:lnTo>
                  <a:lnTo>
                    <a:pt x="702" y="1375"/>
                  </a:lnTo>
                  <a:lnTo>
                    <a:pt x="733" y="1380"/>
                  </a:lnTo>
                  <a:lnTo>
                    <a:pt x="745" y="1380"/>
                  </a:lnTo>
                  <a:lnTo>
                    <a:pt x="747" y="1380"/>
                  </a:lnTo>
                  <a:lnTo>
                    <a:pt x="747" y="1380"/>
                  </a:lnTo>
                  <a:lnTo>
                    <a:pt x="761" y="1380"/>
                  </a:lnTo>
                  <a:lnTo>
                    <a:pt x="768" y="1377"/>
                  </a:lnTo>
                  <a:lnTo>
                    <a:pt x="773" y="1368"/>
                  </a:lnTo>
                  <a:lnTo>
                    <a:pt x="776" y="1358"/>
                  </a:lnTo>
                  <a:lnTo>
                    <a:pt x="776" y="1351"/>
                  </a:lnTo>
                  <a:lnTo>
                    <a:pt x="771" y="1342"/>
                  </a:lnTo>
                  <a:lnTo>
                    <a:pt x="761" y="1337"/>
                  </a:lnTo>
                  <a:lnTo>
                    <a:pt x="757" y="1323"/>
                  </a:lnTo>
                  <a:lnTo>
                    <a:pt x="759" y="1302"/>
                  </a:lnTo>
                  <a:lnTo>
                    <a:pt x="761" y="1292"/>
                  </a:lnTo>
                  <a:lnTo>
                    <a:pt x="766" y="1292"/>
                  </a:lnTo>
                  <a:lnTo>
                    <a:pt x="773" y="1287"/>
                  </a:lnTo>
                  <a:lnTo>
                    <a:pt x="778" y="1280"/>
                  </a:lnTo>
                  <a:lnTo>
                    <a:pt x="785" y="1271"/>
                  </a:lnTo>
                  <a:lnTo>
                    <a:pt x="787" y="1261"/>
                  </a:lnTo>
                  <a:lnTo>
                    <a:pt x="790" y="1250"/>
                  </a:lnTo>
                  <a:lnTo>
                    <a:pt x="792" y="1235"/>
                  </a:lnTo>
                  <a:lnTo>
                    <a:pt x="804" y="1216"/>
                  </a:lnTo>
                  <a:lnTo>
                    <a:pt x="813" y="1207"/>
                  </a:lnTo>
                  <a:lnTo>
                    <a:pt x="835" y="1197"/>
                  </a:lnTo>
                  <a:lnTo>
                    <a:pt x="839" y="1193"/>
                  </a:lnTo>
                  <a:lnTo>
                    <a:pt x="839" y="1190"/>
                  </a:lnTo>
                  <a:lnTo>
                    <a:pt x="839" y="1190"/>
                  </a:lnTo>
                  <a:lnTo>
                    <a:pt x="837" y="1183"/>
                  </a:lnTo>
                  <a:close/>
                  <a:moveTo>
                    <a:pt x="376" y="1216"/>
                  </a:moveTo>
                  <a:lnTo>
                    <a:pt x="362" y="1205"/>
                  </a:lnTo>
                  <a:lnTo>
                    <a:pt x="359" y="1205"/>
                  </a:lnTo>
                  <a:lnTo>
                    <a:pt x="359" y="1209"/>
                  </a:lnTo>
                  <a:lnTo>
                    <a:pt x="359" y="1209"/>
                  </a:lnTo>
                  <a:lnTo>
                    <a:pt x="366" y="1212"/>
                  </a:lnTo>
                  <a:lnTo>
                    <a:pt x="366" y="1214"/>
                  </a:lnTo>
                  <a:lnTo>
                    <a:pt x="366" y="1221"/>
                  </a:lnTo>
                  <a:lnTo>
                    <a:pt x="369" y="1226"/>
                  </a:lnTo>
                  <a:lnTo>
                    <a:pt x="376" y="1228"/>
                  </a:lnTo>
                  <a:lnTo>
                    <a:pt x="385" y="1231"/>
                  </a:lnTo>
                  <a:lnTo>
                    <a:pt x="381" y="1221"/>
                  </a:lnTo>
                  <a:lnTo>
                    <a:pt x="376" y="1216"/>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8" name="Freeform 56">
              <a:extLst>
                <a:ext uri="{FF2B5EF4-FFF2-40B4-BE49-F238E27FC236}">
                  <a16:creationId xmlns:a16="http://schemas.microsoft.com/office/drawing/2014/main" id="{F65E39E5-41FC-4677-9EA9-31A18210C993}"/>
                </a:ext>
              </a:extLst>
            </p:cNvPr>
            <p:cNvSpPr>
              <a:spLocks noEditPoints="1"/>
            </p:cNvSpPr>
            <p:nvPr/>
          </p:nvSpPr>
          <p:spPr bwMode="auto">
            <a:xfrm>
              <a:off x="823489" y="917724"/>
              <a:ext cx="1064240" cy="794445"/>
            </a:xfrm>
            <a:custGeom>
              <a:avLst/>
              <a:gdLst/>
              <a:ahLst/>
              <a:cxnLst>
                <a:cxn ang="0">
                  <a:pos x="194" y="87"/>
                </a:cxn>
                <a:cxn ang="0">
                  <a:pos x="190" y="113"/>
                </a:cxn>
                <a:cxn ang="0">
                  <a:pos x="197" y="142"/>
                </a:cxn>
                <a:cxn ang="0">
                  <a:pos x="197" y="125"/>
                </a:cxn>
                <a:cxn ang="0">
                  <a:pos x="187" y="101"/>
                </a:cxn>
                <a:cxn ang="0">
                  <a:pos x="190" y="49"/>
                </a:cxn>
                <a:cxn ang="0">
                  <a:pos x="180" y="40"/>
                </a:cxn>
                <a:cxn ang="0">
                  <a:pos x="185" y="73"/>
                </a:cxn>
                <a:cxn ang="0">
                  <a:pos x="178" y="68"/>
                </a:cxn>
                <a:cxn ang="0">
                  <a:pos x="185" y="2"/>
                </a:cxn>
                <a:cxn ang="0">
                  <a:pos x="138" y="224"/>
                </a:cxn>
                <a:cxn ang="0">
                  <a:pos x="178" y="172"/>
                </a:cxn>
                <a:cxn ang="0">
                  <a:pos x="182" y="175"/>
                </a:cxn>
                <a:cxn ang="0">
                  <a:pos x="178" y="198"/>
                </a:cxn>
                <a:cxn ang="0">
                  <a:pos x="175" y="215"/>
                </a:cxn>
                <a:cxn ang="0">
                  <a:pos x="168" y="45"/>
                </a:cxn>
                <a:cxn ang="0">
                  <a:pos x="660" y="123"/>
                </a:cxn>
                <a:cxn ang="0">
                  <a:pos x="454" y="75"/>
                </a:cxn>
                <a:cxn ang="0">
                  <a:pos x="249" y="19"/>
                </a:cxn>
                <a:cxn ang="0">
                  <a:pos x="213" y="37"/>
                </a:cxn>
                <a:cxn ang="0">
                  <a:pos x="213" y="68"/>
                </a:cxn>
                <a:cxn ang="0">
                  <a:pos x="197" y="78"/>
                </a:cxn>
                <a:cxn ang="0">
                  <a:pos x="211" y="104"/>
                </a:cxn>
                <a:cxn ang="0">
                  <a:pos x="206" y="127"/>
                </a:cxn>
                <a:cxn ang="0">
                  <a:pos x="211" y="130"/>
                </a:cxn>
                <a:cxn ang="0">
                  <a:pos x="194" y="165"/>
                </a:cxn>
                <a:cxn ang="0">
                  <a:pos x="190" y="187"/>
                </a:cxn>
                <a:cxn ang="0">
                  <a:pos x="168" y="222"/>
                </a:cxn>
                <a:cxn ang="0">
                  <a:pos x="138" y="234"/>
                </a:cxn>
                <a:cxn ang="0">
                  <a:pos x="142" y="210"/>
                </a:cxn>
                <a:cxn ang="0">
                  <a:pos x="156" y="220"/>
                </a:cxn>
                <a:cxn ang="0">
                  <a:pos x="166" y="179"/>
                </a:cxn>
                <a:cxn ang="0">
                  <a:pos x="185" y="163"/>
                </a:cxn>
                <a:cxn ang="0">
                  <a:pos x="180" y="153"/>
                </a:cxn>
                <a:cxn ang="0">
                  <a:pos x="130" y="187"/>
                </a:cxn>
                <a:cxn ang="0">
                  <a:pos x="128" y="201"/>
                </a:cxn>
                <a:cxn ang="0">
                  <a:pos x="161" y="153"/>
                </a:cxn>
                <a:cxn ang="0">
                  <a:pos x="175" y="127"/>
                </a:cxn>
                <a:cxn ang="0">
                  <a:pos x="159" y="116"/>
                </a:cxn>
                <a:cxn ang="0">
                  <a:pos x="81" y="78"/>
                </a:cxn>
                <a:cxn ang="0">
                  <a:pos x="31" y="47"/>
                </a:cxn>
                <a:cxn ang="0">
                  <a:pos x="24" y="163"/>
                </a:cxn>
                <a:cxn ang="0">
                  <a:pos x="26" y="215"/>
                </a:cxn>
                <a:cxn ang="0">
                  <a:pos x="26" y="258"/>
                </a:cxn>
                <a:cxn ang="0">
                  <a:pos x="10" y="284"/>
                </a:cxn>
                <a:cxn ang="0">
                  <a:pos x="36" y="319"/>
                </a:cxn>
                <a:cxn ang="0">
                  <a:pos x="76" y="345"/>
                </a:cxn>
                <a:cxn ang="0">
                  <a:pos x="97" y="423"/>
                </a:cxn>
                <a:cxn ang="0">
                  <a:pos x="164" y="435"/>
                </a:cxn>
                <a:cxn ang="0">
                  <a:pos x="263" y="464"/>
                </a:cxn>
                <a:cxn ang="0">
                  <a:pos x="414" y="464"/>
                </a:cxn>
                <a:cxn ang="0">
                  <a:pos x="509" y="483"/>
                </a:cxn>
                <a:cxn ang="0">
                  <a:pos x="596" y="485"/>
                </a:cxn>
                <a:cxn ang="0">
                  <a:pos x="599" y="447"/>
                </a:cxn>
                <a:cxn ang="0">
                  <a:pos x="625" y="326"/>
                </a:cxn>
                <a:cxn ang="0">
                  <a:pos x="651" y="206"/>
                </a:cxn>
              </a:cxnLst>
              <a:rect l="0" t="0" r="r" b="b"/>
              <a:pathLst>
                <a:path w="670" h="501">
                  <a:moveTo>
                    <a:pt x="201" y="99"/>
                  </a:moveTo>
                  <a:lnTo>
                    <a:pt x="204" y="94"/>
                  </a:lnTo>
                  <a:lnTo>
                    <a:pt x="201" y="90"/>
                  </a:lnTo>
                  <a:lnTo>
                    <a:pt x="199" y="87"/>
                  </a:lnTo>
                  <a:lnTo>
                    <a:pt x="197" y="85"/>
                  </a:lnTo>
                  <a:lnTo>
                    <a:pt x="194" y="87"/>
                  </a:lnTo>
                  <a:lnTo>
                    <a:pt x="187" y="97"/>
                  </a:lnTo>
                  <a:lnTo>
                    <a:pt x="182" y="99"/>
                  </a:lnTo>
                  <a:lnTo>
                    <a:pt x="182" y="101"/>
                  </a:lnTo>
                  <a:lnTo>
                    <a:pt x="185" y="108"/>
                  </a:lnTo>
                  <a:lnTo>
                    <a:pt x="187" y="113"/>
                  </a:lnTo>
                  <a:lnTo>
                    <a:pt x="190" y="113"/>
                  </a:lnTo>
                  <a:lnTo>
                    <a:pt x="190" y="118"/>
                  </a:lnTo>
                  <a:lnTo>
                    <a:pt x="187" y="125"/>
                  </a:lnTo>
                  <a:lnTo>
                    <a:pt x="187" y="130"/>
                  </a:lnTo>
                  <a:lnTo>
                    <a:pt x="190" y="135"/>
                  </a:lnTo>
                  <a:lnTo>
                    <a:pt x="194" y="137"/>
                  </a:lnTo>
                  <a:lnTo>
                    <a:pt x="197" y="142"/>
                  </a:lnTo>
                  <a:lnTo>
                    <a:pt x="197" y="146"/>
                  </a:lnTo>
                  <a:lnTo>
                    <a:pt x="199" y="149"/>
                  </a:lnTo>
                  <a:lnTo>
                    <a:pt x="201" y="149"/>
                  </a:lnTo>
                  <a:lnTo>
                    <a:pt x="204" y="146"/>
                  </a:lnTo>
                  <a:lnTo>
                    <a:pt x="204" y="139"/>
                  </a:lnTo>
                  <a:lnTo>
                    <a:pt x="197" y="125"/>
                  </a:lnTo>
                  <a:lnTo>
                    <a:pt x="192" y="132"/>
                  </a:lnTo>
                  <a:lnTo>
                    <a:pt x="194" y="113"/>
                  </a:lnTo>
                  <a:lnTo>
                    <a:pt x="194" y="108"/>
                  </a:lnTo>
                  <a:lnTo>
                    <a:pt x="192" y="106"/>
                  </a:lnTo>
                  <a:lnTo>
                    <a:pt x="187" y="101"/>
                  </a:lnTo>
                  <a:lnTo>
                    <a:pt x="187" y="101"/>
                  </a:lnTo>
                  <a:lnTo>
                    <a:pt x="201" y="99"/>
                  </a:lnTo>
                  <a:close/>
                  <a:moveTo>
                    <a:pt x="185" y="54"/>
                  </a:moveTo>
                  <a:lnTo>
                    <a:pt x="185" y="52"/>
                  </a:lnTo>
                  <a:lnTo>
                    <a:pt x="187" y="45"/>
                  </a:lnTo>
                  <a:lnTo>
                    <a:pt x="187" y="45"/>
                  </a:lnTo>
                  <a:lnTo>
                    <a:pt x="190" y="49"/>
                  </a:lnTo>
                  <a:lnTo>
                    <a:pt x="192" y="52"/>
                  </a:lnTo>
                  <a:lnTo>
                    <a:pt x="197" y="49"/>
                  </a:lnTo>
                  <a:lnTo>
                    <a:pt x="197" y="47"/>
                  </a:lnTo>
                  <a:lnTo>
                    <a:pt x="187" y="37"/>
                  </a:lnTo>
                  <a:lnTo>
                    <a:pt x="187" y="37"/>
                  </a:lnTo>
                  <a:lnTo>
                    <a:pt x="180" y="40"/>
                  </a:lnTo>
                  <a:lnTo>
                    <a:pt x="178" y="42"/>
                  </a:lnTo>
                  <a:lnTo>
                    <a:pt x="178" y="47"/>
                  </a:lnTo>
                  <a:lnTo>
                    <a:pt x="185" y="54"/>
                  </a:lnTo>
                  <a:close/>
                  <a:moveTo>
                    <a:pt x="182" y="75"/>
                  </a:moveTo>
                  <a:lnTo>
                    <a:pt x="185" y="75"/>
                  </a:lnTo>
                  <a:lnTo>
                    <a:pt x="185" y="73"/>
                  </a:lnTo>
                  <a:lnTo>
                    <a:pt x="182" y="66"/>
                  </a:lnTo>
                  <a:lnTo>
                    <a:pt x="185" y="59"/>
                  </a:lnTo>
                  <a:lnTo>
                    <a:pt x="182" y="59"/>
                  </a:lnTo>
                  <a:lnTo>
                    <a:pt x="180" y="59"/>
                  </a:lnTo>
                  <a:lnTo>
                    <a:pt x="178" y="66"/>
                  </a:lnTo>
                  <a:lnTo>
                    <a:pt x="178" y="68"/>
                  </a:lnTo>
                  <a:lnTo>
                    <a:pt x="178" y="73"/>
                  </a:lnTo>
                  <a:lnTo>
                    <a:pt x="182" y="75"/>
                  </a:lnTo>
                  <a:close/>
                  <a:moveTo>
                    <a:pt x="185" y="2"/>
                  </a:moveTo>
                  <a:lnTo>
                    <a:pt x="187" y="0"/>
                  </a:lnTo>
                  <a:lnTo>
                    <a:pt x="185" y="0"/>
                  </a:lnTo>
                  <a:lnTo>
                    <a:pt x="185" y="2"/>
                  </a:lnTo>
                  <a:lnTo>
                    <a:pt x="185" y="2"/>
                  </a:lnTo>
                  <a:close/>
                  <a:moveTo>
                    <a:pt x="133" y="220"/>
                  </a:moveTo>
                  <a:lnTo>
                    <a:pt x="133" y="227"/>
                  </a:lnTo>
                  <a:lnTo>
                    <a:pt x="135" y="227"/>
                  </a:lnTo>
                  <a:lnTo>
                    <a:pt x="135" y="224"/>
                  </a:lnTo>
                  <a:lnTo>
                    <a:pt x="138" y="224"/>
                  </a:lnTo>
                  <a:lnTo>
                    <a:pt x="135" y="215"/>
                  </a:lnTo>
                  <a:lnTo>
                    <a:pt x="133" y="217"/>
                  </a:lnTo>
                  <a:lnTo>
                    <a:pt x="133" y="220"/>
                  </a:lnTo>
                  <a:close/>
                  <a:moveTo>
                    <a:pt x="182" y="172"/>
                  </a:moveTo>
                  <a:lnTo>
                    <a:pt x="180" y="170"/>
                  </a:lnTo>
                  <a:lnTo>
                    <a:pt x="178" y="172"/>
                  </a:lnTo>
                  <a:lnTo>
                    <a:pt x="175" y="175"/>
                  </a:lnTo>
                  <a:lnTo>
                    <a:pt x="173" y="179"/>
                  </a:lnTo>
                  <a:lnTo>
                    <a:pt x="175" y="184"/>
                  </a:lnTo>
                  <a:lnTo>
                    <a:pt x="178" y="187"/>
                  </a:lnTo>
                  <a:lnTo>
                    <a:pt x="180" y="187"/>
                  </a:lnTo>
                  <a:lnTo>
                    <a:pt x="182" y="175"/>
                  </a:lnTo>
                  <a:lnTo>
                    <a:pt x="182" y="172"/>
                  </a:lnTo>
                  <a:close/>
                  <a:moveTo>
                    <a:pt x="175" y="217"/>
                  </a:moveTo>
                  <a:lnTo>
                    <a:pt x="180" y="215"/>
                  </a:lnTo>
                  <a:lnTo>
                    <a:pt x="180" y="213"/>
                  </a:lnTo>
                  <a:lnTo>
                    <a:pt x="178" y="206"/>
                  </a:lnTo>
                  <a:lnTo>
                    <a:pt x="178" y="198"/>
                  </a:lnTo>
                  <a:lnTo>
                    <a:pt x="178" y="198"/>
                  </a:lnTo>
                  <a:lnTo>
                    <a:pt x="173" y="206"/>
                  </a:lnTo>
                  <a:lnTo>
                    <a:pt x="171" y="215"/>
                  </a:lnTo>
                  <a:lnTo>
                    <a:pt x="175" y="210"/>
                  </a:lnTo>
                  <a:lnTo>
                    <a:pt x="175" y="213"/>
                  </a:lnTo>
                  <a:lnTo>
                    <a:pt x="175" y="215"/>
                  </a:lnTo>
                  <a:lnTo>
                    <a:pt x="175" y="217"/>
                  </a:lnTo>
                  <a:close/>
                  <a:moveTo>
                    <a:pt x="164" y="61"/>
                  </a:moveTo>
                  <a:lnTo>
                    <a:pt x="173" y="66"/>
                  </a:lnTo>
                  <a:lnTo>
                    <a:pt x="171" y="61"/>
                  </a:lnTo>
                  <a:lnTo>
                    <a:pt x="171" y="56"/>
                  </a:lnTo>
                  <a:lnTo>
                    <a:pt x="168" y="45"/>
                  </a:lnTo>
                  <a:lnTo>
                    <a:pt x="164" y="45"/>
                  </a:lnTo>
                  <a:lnTo>
                    <a:pt x="161" y="47"/>
                  </a:lnTo>
                  <a:lnTo>
                    <a:pt x="161" y="54"/>
                  </a:lnTo>
                  <a:lnTo>
                    <a:pt x="161" y="56"/>
                  </a:lnTo>
                  <a:lnTo>
                    <a:pt x="164" y="61"/>
                  </a:lnTo>
                  <a:close/>
                  <a:moveTo>
                    <a:pt x="660" y="123"/>
                  </a:moveTo>
                  <a:lnTo>
                    <a:pt x="625" y="116"/>
                  </a:lnTo>
                  <a:lnTo>
                    <a:pt x="592" y="108"/>
                  </a:lnTo>
                  <a:lnTo>
                    <a:pt x="556" y="99"/>
                  </a:lnTo>
                  <a:lnTo>
                    <a:pt x="523" y="92"/>
                  </a:lnTo>
                  <a:lnTo>
                    <a:pt x="488" y="82"/>
                  </a:lnTo>
                  <a:lnTo>
                    <a:pt x="454" y="75"/>
                  </a:lnTo>
                  <a:lnTo>
                    <a:pt x="419" y="66"/>
                  </a:lnTo>
                  <a:lnTo>
                    <a:pt x="386" y="56"/>
                  </a:lnTo>
                  <a:lnTo>
                    <a:pt x="350" y="47"/>
                  </a:lnTo>
                  <a:lnTo>
                    <a:pt x="317" y="37"/>
                  </a:lnTo>
                  <a:lnTo>
                    <a:pt x="284" y="28"/>
                  </a:lnTo>
                  <a:lnTo>
                    <a:pt x="249" y="19"/>
                  </a:lnTo>
                  <a:lnTo>
                    <a:pt x="216" y="9"/>
                  </a:lnTo>
                  <a:lnTo>
                    <a:pt x="208" y="7"/>
                  </a:lnTo>
                  <a:lnTo>
                    <a:pt x="208" y="26"/>
                  </a:lnTo>
                  <a:lnTo>
                    <a:pt x="208" y="33"/>
                  </a:lnTo>
                  <a:lnTo>
                    <a:pt x="211" y="37"/>
                  </a:lnTo>
                  <a:lnTo>
                    <a:pt x="213" y="37"/>
                  </a:lnTo>
                  <a:lnTo>
                    <a:pt x="216" y="37"/>
                  </a:lnTo>
                  <a:lnTo>
                    <a:pt x="218" y="37"/>
                  </a:lnTo>
                  <a:lnTo>
                    <a:pt x="218" y="40"/>
                  </a:lnTo>
                  <a:lnTo>
                    <a:pt x="218" y="52"/>
                  </a:lnTo>
                  <a:lnTo>
                    <a:pt x="213" y="66"/>
                  </a:lnTo>
                  <a:lnTo>
                    <a:pt x="213" y="68"/>
                  </a:lnTo>
                  <a:lnTo>
                    <a:pt x="213" y="73"/>
                  </a:lnTo>
                  <a:lnTo>
                    <a:pt x="208" y="75"/>
                  </a:lnTo>
                  <a:lnTo>
                    <a:pt x="201" y="71"/>
                  </a:lnTo>
                  <a:lnTo>
                    <a:pt x="199" y="71"/>
                  </a:lnTo>
                  <a:lnTo>
                    <a:pt x="197" y="73"/>
                  </a:lnTo>
                  <a:lnTo>
                    <a:pt x="197" y="78"/>
                  </a:lnTo>
                  <a:lnTo>
                    <a:pt x="199" y="78"/>
                  </a:lnTo>
                  <a:lnTo>
                    <a:pt x="204" y="80"/>
                  </a:lnTo>
                  <a:lnTo>
                    <a:pt x="206" y="85"/>
                  </a:lnTo>
                  <a:lnTo>
                    <a:pt x="208" y="90"/>
                  </a:lnTo>
                  <a:lnTo>
                    <a:pt x="213" y="101"/>
                  </a:lnTo>
                  <a:lnTo>
                    <a:pt x="211" y="104"/>
                  </a:lnTo>
                  <a:lnTo>
                    <a:pt x="206" y="104"/>
                  </a:lnTo>
                  <a:lnTo>
                    <a:pt x="201" y="106"/>
                  </a:lnTo>
                  <a:lnTo>
                    <a:pt x="199" y="111"/>
                  </a:lnTo>
                  <a:lnTo>
                    <a:pt x="199" y="116"/>
                  </a:lnTo>
                  <a:lnTo>
                    <a:pt x="199" y="120"/>
                  </a:lnTo>
                  <a:lnTo>
                    <a:pt x="206" y="127"/>
                  </a:lnTo>
                  <a:lnTo>
                    <a:pt x="206" y="127"/>
                  </a:lnTo>
                  <a:lnTo>
                    <a:pt x="206" y="116"/>
                  </a:lnTo>
                  <a:lnTo>
                    <a:pt x="208" y="116"/>
                  </a:lnTo>
                  <a:lnTo>
                    <a:pt x="208" y="118"/>
                  </a:lnTo>
                  <a:lnTo>
                    <a:pt x="211" y="125"/>
                  </a:lnTo>
                  <a:lnTo>
                    <a:pt x="211" y="130"/>
                  </a:lnTo>
                  <a:lnTo>
                    <a:pt x="216" y="137"/>
                  </a:lnTo>
                  <a:lnTo>
                    <a:pt x="216" y="139"/>
                  </a:lnTo>
                  <a:lnTo>
                    <a:pt x="206" y="149"/>
                  </a:lnTo>
                  <a:lnTo>
                    <a:pt x="204" y="151"/>
                  </a:lnTo>
                  <a:lnTo>
                    <a:pt x="197" y="161"/>
                  </a:lnTo>
                  <a:lnTo>
                    <a:pt x="194" y="165"/>
                  </a:lnTo>
                  <a:lnTo>
                    <a:pt x="194" y="168"/>
                  </a:lnTo>
                  <a:lnTo>
                    <a:pt x="194" y="172"/>
                  </a:lnTo>
                  <a:lnTo>
                    <a:pt x="190" y="177"/>
                  </a:lnTo>
                  <a:lnTo>
                    <a:pt x="190" y="179"/>
                  </a:lnTo>
                  <a:lnTo>
                    <a:pt x="190" y="184"/>
                  </a:lnTo>
                  <a:lnTo>
                    <a:pt x="190" y="187"/>
                  </a:lnTo>
                  <a:lnTo>
                    <a:pt x="187" y="196"/>
                  </a:lnTo>
                  <a:lnTo>
                    <a:pt x="185" y="213"/>
                  </a:lnTo>
                  <a:lnTo>
                    <a:pt x="182" y="217"/>
                  </a:lnTo>
                  <a:lnTo>
                    <a:pt x="175" y="222"/>
                  </a:lnTo>
                  <a:lnTo>
                    <a:pt x="171" y="222"/>
                  </a:lnTo>
                  <a:lnTo>
                    <a:pt x="168" y="222"/>
                  </a:lnTo>
                  <a:lnTo>
                    <a:pt x="164" y="224"/>
                  </a:lnTo>
                  <a:lnTo>
                    <a:pt x="156" y="236"/>
                  </a:lnTo>
                  <a:lnTo>
                    <a:pt x="152" y="239"/>
                  </a:lnTo>
                  <a:lnTo>
                    <a:pt x="145" y="241"/>
                  </a:lnTo>
                  <a:lnTo>
                    <a:pt x="142" y="239"/>
                  </a:lnTo>
                  <a:lnTo>
                    <a:pt x="138" y="234"/>
                  </a:lnTo>
                  <a:lnTo>
                    <a:pt x="128" y="232"/>
                  </a:lnTo>
                  <a:lnTo>
                    <a:pt x="119" y="229"/>
                  </a:lnTo>
                  <a:lnTo>
                    <a:pt x="123" y="224"/>
                  </a:lnTo>
                  <a:lnTo>
                    <a:pt x="128" y="217"/>
                  </a:lnTo>
                  <a:lnTo>
                    <a:pt x="133" y="213"/>
                  </a:lnTo>
                  <a:lnTo>
                    <a:pt x="142" y="210"/>
                  </a:lnTo>
                  <a:lnTo>
                    <a:pt x="145" y="210"/>
                  </a:lnTo>
                  <a:lnTo>
                    <a:pt x="142" y="224"/>
                  </a:lnTo>
                  <a:lnTo>
                    <a:pt x="145" y="224"/>
                  </a:lnTo>
                  <a:lnTo>
                    <a:pt x="152" y="215"/>
                  </a:lnTo>
                  <a:lnTo>
                    <a:pt x="152" y="215"/>
                  </a:lnTo>
                  <a:lnTo>
                    <a:pt x="156" y="220"/>
                  </a:lnTo>
                  <a:lnTo>
                    <a:pt x="159" y="222"/>
                  </a:lnTo>
                  <a:lnTo>
                    <a:pt x="161" y="220"/>
                  </a:lnTo>
                  <a:lnTo>
                    <a:pt x="168" y="208"/>
                  </a:lnTo>
                  <a:lnTo>
                    <a:pt x="171" y="201"/>
                  </a:lnTo>
                  <a:lnTo>
                    <a:pt x="171" y="191"/>
                  </a:lnTo>
                  <a:lnTo>
                    <a:pt x="166" y="179"/>
                  </a:lnTo>
                  <a:lnTo>
                    <a:pt x="166" y="179"/>
                  </a:lnTo>
                  <a:lnTo>
                    <a:pt x="168" y="179"/>
                  </a:lnTo>
                  <a:lnTo>
                    <a:pt x="171" y="179"/>
                  </a:lnTo>
                  <a:lnTo>
                    <a:pt x="173" y="170"/>
                  </a:lnTo>
                  <a:lnTo>
                    <a:pt x="173" y="168"/>
                  </a:lnTo>
                  <a:lnTo>
                    <a:pt x="185" y="163"/>
                  </a:lnTo>
                  <a:lnTo>
                    <a:pt x="187" y="158"/>
                  </a:lnTo>
                  <a:lnTo>
                    <a:pt x="190" y="144"/>
                  </a:lnTo>
                  <a:lnTo>
                    <a:pt x="185" y="142"/>
                  </a:lnTo>
                  <a:lnTo>
                    <a:pt x="182" y="144"/>
                  </a:lnTo>
                  <a:lnTo>
                    <a:pt x="182" y="151"/>
                  </a:lnTo>
                  <a:lnTo>
                    <a:pt x="180" y="153"/>
                  </a:lnTo>
                  <a:lnTo>
                    <a:pt x="168" y="161"/>
                  </a:lnTo>
                  <a:lnTo>
                    <a:pt x="161" y="165"/>
                  </a:lnTo>
                  <a:lnTo>
                    <a:pt x="156" y="170"/>
                  </a:lnTo>
                  <a:lnTo>
                    <a:pt x="147" y="175"/>
                  </a:lnTo>
                  <a:lnTo>
                    <a:pt x="138" y="177"/>
                  </a:lnTo>
                  <a:lnTo>
                    <a:pt x="130" y="187"/>
                  </a:lnTo>
                  <a:lnTo>
                    <a:pt x="128" y="189"/>
                  </a:lnTo>
                  <a:lnTo>
                    <a:pt x="126" y="196"/>
                  </a:lnTo>
                  <a:lnTo>
                    <a:pt x="130" y="196"/>
                  </a:lnTo>
                  <a:lnTo>
                    <a:pt x="140" y="196"/>
                  </a:lnTo>
                  <a:lnTo>
                    <a:pt x="138" y="198"/>
                  </a:lnTo>
                  <a:lnTo>
                    <a:pt x="128" y="201"/>
                  </a:lnTo>
                  <a:lnTo>
                    <a:pt x="121" y="201"/>
                  </a:lnTo>
                  <a:lnTo>
                    <a:pt x="119" y="198"/>
                  </a:lnTo>
                  <a:lnTo>
                    <a:pt x="119" y="196"/>
                  </a:lnTo>
                  <a:lnTo>
                    <a:pt x="121" y="189"/>
                  </a:lnTo>
                  <a:lnTo>
                    <a:pt x="133" y="177"/>
                  </a:lnTo>
                  <a:lnTo>
                    <a:pt x="161" y="153"/>
                  </a:lnTo>
                  <a:lnTo>
                    <a:pt x="161" y="156"/>
                  </a:lnTo>
                  <a:lnTo>
                    <a:pt x="159" y="161"/>
                  </a:lnTo>
                  <a:lnTo>
                    <a:pt x="161" y="161"/>
                  </a:lnTo>
                  <a:lnTo>
                    <a:pt x="178" y="146"/>
                  </a:lnTo>
                  <a:lnTo>
                    <a:pt x="178" y="139"/>
                  </a:lnTo>
                  <a:lnTo>
                    <a:pt x="175" y="127"/>
                  </a:lnTo>
                  <a:lnTo>
                    <a:pt x="175" y="120"/>
                  </a:lnTo>
                  <a:lnTo>
                    <a:pt x="178" y="113"/>
                  </a:lnTo>
                  <a:lnTo>
                    <a:pt x="178" y="111"/>
                  </a:lnTo>
                  <a:lnTo>
                    <a:pt x="168" y="116"/>
                  </a:lnTo>
                  <a:lnTo>
                    <a:pt x="164" y="116"/>
                  </a:lnTo>
                  <a:lnTo>
                    <a:pt x="159" y="116"/>
                  </a:lnTo>
                  <a:lnTo>
                    <a:pt x="154" y="113"/>
                  </a:lnTo>
                  <a:lnTo>
                    <a:pt x="149" y="101"/>
                  </a:lnTo>
                  <a:lnTo>
                    <a:pt x="147" y="101"/>
                  </a:lnTo>
                  <a:lnTo>
                    <a:pt x="138" y="101"/>
                  </a:lnTo>
                  <a:lnTo>
                    <a:pt x="135" y="101"/>
                  </a:lnTo>
                  <a:lnTo>
                    <a:pt x="81" y="78"/>
                  </a:lnTo>
                  <a:lnTo>
                    <a:pt x="74" y="71"/>
                  </a:lnTo>
                  <a:lnTo>
                    <a:pt x="69" y="63"/>
                  </a:lnTo>
                  <a:lnTo>
                    <a:pt x="50" y="52"/>
                  </a:lnTo>
                  <a:lnTo>
                    <a:pt x="38" y="37"/>
                  </a:lnTo>
                  <a:lnTo>
                    <a:pt x="31" y="33"/>
                  </a:lnTo>
                  <a:lnTo>
                    <a:pt x="31" y="47"/>
                  </a:lnTo>
                  <a:lnTo>
                    <a:pt x="24" y="61"/>
                  </a:lnTo>
                  <a:lnTo>
                    <a:pt x="19" y="85"/>
                  </a:lnTo>
                  <a:lnTo>
                    <a:pt x="19" y="94"/>
                  </a:lnTo>
                  <a:lnTo>
                    <a:pt x="29" y="113"/>
                  </a:lnTo>
                  <a:lnTo>
                    <a:pt x="29" y="130"/>
                  </a:lnTo>
                  <a:lnTo>
                    <a:pt x="24" y="163"/>
                  </a:lnTo>
                  <a:lnTo>
                    <a:pt x="26" y="191"/>
                  </a:lnTo>
                  <a:lnTo>
                    <a:pt x="24" y="206"/>
                  </a:lnTo>
                  <a:lnTo>
                    <a:pt x="22" y="215"/>
                  </a:lnTo>
                  <a:lnTo>
                    <a:pt x="22" y="222"/>
                  </a:lnTo>
                  <a:lnTo>
                    <a:pt x="24" y="217"/>
                  </a:lnTo>
                  <a:lnTo>
                    <a:pt x="26" y="215"/>
                  </a:lnTo>
                  <a:lnTo>
                    <a:pt x="31" y="217"/>
                  </a:lnTo>
                  <a:lnTo>
                    <a:pt x="36" y="224"/>
                  </a:lnTo>
                  <a:lnTo>
                    <a:pt x="45" y="229"/>
                  </a:lnTo>
                  <a:lnTo>
                    <a:pt x="19" y="236"/>
                  </a:lnTo>
                  <a:lnTo>
                    <a:pt x="19" y="251"/>
                  </a:lnTo>
                  <a:lnTo>
                    <a:pt x="26" y="258"/>
                  </a:lnTo>
                  <a:lnTo>
                    <a:pt x="31" y="267"/>
                  </a:lnTo>
                  <a:lnTo>
                    <a:pt x="24" y="281"/>
                  </a:lnTo>
                  <a:lnTo>
                    <a:pt x="17" y="293"/>
                  </a:lnTo>
                  <a:lnTo>
                    <a:pt x="15" y="279"/>
                  </a:lnTo>
                  <a:lnTo>
                    <a:pt x="17" y="269"/>
                  </a:lnTo>
                  <a:lnTo>
                    <a:pt x="10" y="284"/>
                  </a:lnTo>
                  <a:lnTo>
                    <a:pt x="7" y="298"/>
                  </a:lnTo>
                  <a:lnTo>
                    <a:pt x="0" y="307"/>
                  </a:lnTo>
                  <a:lnTo>
                    <a:pt x="12" y="307"/>
                  </a:lnTo>
                  <a:lnTo>
                    <a:pt x="15" y="314"/>
                  </a:lnTo>
                  <a:lnTo>
                    <a:pt x="33" y="314"/>
                  </a:lnTo>
                  <a:lnTo>
                    <a:pt x="36" y="319"/>
                  </a:lnTo>
                  <a:lnTo>
                    <a:pt x="52" y="324"/>
                  </a:lnTo>
                  <a:lnTo>
                    <a:pt x="55" y="333"/>
                  </a:lnTo>
                  <a:lnTo>
                    <a:pt x="62" y="340"/>
                  </a:lnTo>
                  <a:lnTo>
                    <a:pt x="64" y="343"/>
                  </a:lnTo>
                  <a:lnTo>
                    <a:pt x="67" y="345"/>
                  </a:lnTo>
                  <a:lnTo>
                    <a:pt x="76" y="345"/>
                  </a:lnTo>
                  <a:lnTo>
                    <a:pt x="83" y="350"/>
                  </a:lnTo>
                  <a:lnTo>
                    <a:pt x="90" y="357"/>
                  </a:lnTo>
                  <a:lnTo>
                    <a:pt x="93" y="376"/>
                  </a:lnTo>
                  <a:lnTo>
                    <a:pt x="93" y="407"/>
                  </a:lnTo>
                  <a:lnTo>
                    <a:pt x="93" y="416"/>
                  </a:lnTo>
                  <a:lnTo>
                    <a:pt x="97" y="423"/>
                  </a:lnTo>
                  <a:lnTo>
                    <a:pt x="104" y="428"/>
                  </a:lnTo>
                  <a:lnTo>
                    <a:pt x="133" y="440"/>
                  </a:lnTo>
                  <a:lnTo>
                    <a:pt x="138" y="440"/>
                  </a:lnTo>
                  <a:lnTo>
                    <a:pt x="138" y="440"/>
                  </a:lnTo>
                  <a:lnTo>
                    <a:pt x="142" y="442"/>
                  </a:lnTo>
                  <a:lnTo>
                    <a:pt x="164" y="435"/>
                  </a:lnTo>
                  <a:lnTo>
                    <a:pt x="182" y="438"/>
                  </a:lnTo>
                  <a:lnTo>
                    <a:pt x="204" y="445"/>
                  </a:lnTo>
                  <a:lnTo>
                    <a:pt x="218" y="452"/>
                  </a:lnTo>
                  <a:lnTo>
                    <a:pt x="220" y="456"/>
                  </a:lnTo>
                  <a:lnTo>
                    <a:pt x="232" y="461"/>
                  </a:lnTo>
                  <a:lnTo>
                    <a:pt x="263" y="464"/>
                  </a:lnTo>
                  <a:lnTo>
                    <a:pt x="294" y="466"/>
                  </a:lnTo>
                  <a:lnTo>
                    <a:pt x="313" y="466"/>
                  </a:lnTo>
                  <a:lnTo>
                    <a:pt x="334" y="461"/>
                  </a:lnTo>
                  <a:lnTo>
                    <a:pt x="379" y="461"/>
                  </a:lnTo>
                  <a:lnTo>
                    <a:pt x="402" y="464"/>
                  </a:lnTo>
                  <a:lnTo>
                    <a:pt x="414" y="464"/>
                  </a:lnTo>
                  <a:lnTo>
                    <a:pt x="417" y="461"/>
                  </a:lnTo>
                  <a:lnTo>
                    <a:pt x="419" y="461"/>
                  </a:lnTo>
                  <a:lnTo>
                    <a:pt x="440" y="466"/>
                  </a:lnTo>
                  <a:lnTo>
                    <a:pt x="464" y="473"/>
                  </a:lnTo>
                  <a:lnTo>
                    <a:pt x="485" y="478"/>
                  </a:lnTo>
                  <a:lnTo>
                    <a:pt x="509" y="483"/>
                  </a:lnTo>
                  <a:lnTo>
                    <a:pt x="533" y="487"/>
                  </a:lnTo>
                  <a:lnTo>
                    <a:pt x="554" y="492"/>
                  </a:lnTo>
                  <a:lnTo>
                    <a:pt x="577" y="497"/>
                  </a:lnTo>
                  <a:lnTo>
                    <a:pt x="599" y="501"/>
                  </a:lnTo>
                  <a:lnTo>
                    <a:pt x="596" y="494"/>
                  </a:lnTo>
                  <a:lnTo>
                    <a:pt x="596" y="485"/>
                  </a:lnTo>
                  <a:lnTo>
                    <a:pt x="601" y="483"/>
                  </a:lnTo>
                  <a:lnTo>
                    <a:pt x="601" y="473"/>
                  </a:lnTo>
                  <a:lnTo>
                    <a:pt x="599" y="459"/>
                  </a:lnTo>
                  <a:lnTo>
                    <a:pt x="596" y="449"/>
                  </a:lnTo>
                  <a:lnTo>
                    <a:pt x="599" y="447"/>
                  </a:lnTo>
                  <a:lnTo>
                    <a:pt x="599" y="447"/>
                  </a:lnTo>
                  <a:lnTo>
                    <a:pt x="603" y="426"/>
                  </a:lnTo>
                  <a:lnTo>
                    <a:pt x="608" y="407"/>
                  </a:lnTo>
                  <a:lnTo>
                    <a:pt x="613" y="385"/>
                  </a:lnTo>
                  <a:lnTo>
                    <a:pt x="615" y="367"/>
                  </a:lnTo>
                  <a:lnTo>
                    <a:pt x="620" y="345"/>
                  </a:lnTo>
                  <a:lnTo>
                    <a:pt x="625" y="326"/>
                  </a:lnTo>
                  <a:lnTo>
                    <a:pt x="629" y="305"/>
                  </a:lnTo>
                  <a:lnTo>
                    <a:pt x="634" y="286"/>
                  </a:lnTo>
                  <a:lnTo>
                    <a:pt x="639" y="265"/>
                  </a:lnTo>
                  <a:lnTo>
                    <a:pt x="641" y="246"/>
                  </a:lnTo>
                  <a:lnTo>
                    <a:pt x="646" y="227"/>
                  </a:lnTo>
                  <a:lnTo>
                    <a:pt x="651" y="206"/>
                  </a:lnTo>
                  <a:lnTo>
                    <a:pt x="655" y="187"/>
                  </a:lnTo>
                  <a:lnTo>
                    <a:pt x="660" y="165"/>
                  </a:lnTo>
                  <a:lnTo>
                    <a:pt x="665" y="146"/>
                  </a:lnTo>
                  <a:lnTo>
                    <a:pt x="670" y="125"/>
                  </a:lnTo>
                  <a:lnTo>
                    <a:pt x="660" y="123"/>
                  </a:lnTo>
                  <a:close/>
                </a:path>
              </a:pathLst>
            </a:custGeom>
            <a:solidFill>
              <a:srgbClr val="F15848">
                <a:alpha val="50000"/>
              </a:srgbClr>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89" name="Freeform 57">
              <a:extLst>
                <a:ext uri="{FF2B5EF4-FFF2-40B4-BE49-F238E27FC236}">
                  <a16:creationId xmlns:a16="http://schemas.microsoft.com/office/drawing/2014/main" id="{B8E77831-CECF-4C3A-994E-FD11334F259F}"/>
                </a:ext>
              </a:extLst>
            </p:cNvPr>
            <p:cNvSpPr>
              <a:spLocks noEditPoints="1"/>
            </p:cNvSpPr>
            <p:nvPr/>
          </p:nvSpPr>
          <p:spPr bwMode="auto">
            <a:xfrm>
              <a:off x="2172904" y="1248394"/>
              <a:ext cx="5455526" cy="4232627"/>
            </a:xfrm>
            <a:custGeom>
              <a:avLst/>
              <a:gdLst/>
              <a:ahLst/>
              <a:cxnLst>
                <a:cxn ang="0">
                  <a:pos x="3051" y="656"/>
                </a:cxn>
                <a:cxn ang="0">
                  <a:pos x="2897" y="755"/>
                </a:cxn>
                <a:cxn ang="0">
                  <a:pos x="2864" y="727"/>
                </a:cxn>
                <a:cxn ang="0">
                  <a:pos x="2802" y="809"/>
                </a:cxn>
                <a:cxn ang="0">
                  <a:pos x="2871" y="862"/>
                </a:cxn>
                <a:cxn ang="0">
                  <a:pos x="3176" y="611"/>
                </a:cxn>
                <a:cxn ang="0">
                  <a:pos x="3375" y="421"/>
                </a:cxn>
                <a:cxn ang="0">
                  <a:pos x="3384" y="324"/>
                </a:cxn>
                <a:cxn ang="0">
                  <a:pos x="3247" y="419"/>
                </a:cxn>
                <a:cxn ang="0">
                  <a:pos x="3316" y="416"/>
                </a:cxn>
                <a:cxn ang="0">
                  <a:pos x="3200" y="450"/>
                </a:cxn>
                <a:cxn ang="0">
                  <a:pos x="3176" y="537"/>
                </a:cxn>
                <a:cxn ang="0">
                  <a:pos x="3370" y="357"/>
                </a:cxn>
                <a:cxn ang="0">
                  <a:pos x="3354" y="371"/>
                </a:cxn>
                <a:cxn ang="0">
                  <a:pos x="3427" y="2663"/>
                </a:cxn>
                <a:cxn ang="0">
                  <a:pos x="54" y="963"/>
                </a:cxn>
                <a:cxn ang="0">
                  <a:pos x="2" y="925"/>
                </a:cxn>
                <a:cxn ang="0">
                  <a:pos x="78" y="1023"/>
                </a:cxn>
                <a:cxn ang="0">
                  <a:pos x="2904" y="601"/>
                </a:cxn>
                <a:cxn ang="0">
                  <a:pos x="2871" y="381"/>
                </a:cxn>
                <a:cxn ang="0">
                  <a:pos x="2923" y="398"/>
                </a:cxn>
                <a:cxn ang="0">
                  <a:pos x="3008" y="386"/>
                </a:cxn>
                <a:cxn ang="0">
                  <a:pos x="2996" y="350"/>
                </a:cxn>
                <a:cxn ang="0">
                  <a:pos x="2949" y="303"/>
                </a:cxn>
                <a:cxn ang="0">
                  <a:pos x="2840" y="277"/>
                </a:cxn>
                <a:cxn ang="0">
                  <a:pos x="2675" y="279"/>
                </a:cxn>
                <a:cxn ang="0">
                  <a:pos x="2573" y="237"/>
                </a:cxn>
                <a:cxn ang="0">
                  <a:pos x="2540" y="156"/>
                </a:cxn>
                <a:cxn ang="0">
                  <a:pos x="2389" y="50"/>
                </a:cxn>
                <a:cxn ang="0">
                  <a:pos x="2251" y="7"/>
                </a:cxn>
                <a:cxn ang="0">
                  <a:pos x="2192" y="73"/>
                </a:cxn>
                <a:cxn ang="0">
                  <a:pos x="2169" y="90"/>
                </a:cxn>
                <a:cxn ang="0">
                  <a:pos x="1923" y="319"/>
                </a:cxn>
                <a:cxn ang="0">
                  <a:pos x="2039" y="324"/>
                </a:cxn>
                <a:cxn ang="0">
                  <a:pos x="2230" y="263"/>
                </a:cxn>
                <a:cxn ang="0">
                  <a:pos x="2389" y="300"/>
                </a:cxn>
                <a:cxn ang="0">
                  <a:pos x="2573" y="272"/>
                </a:cxn>
                <a:cxn ang="0">
                  <a:pos x="2594" y="327"/>
                </a:cxn>
                <a:cxn ang="0">
                  <a:pos x="2460" y="355"/>
                </a:cxn>
                <a:cxn ang="0">
                  <a:pos x="2384" y="400"/>
                </a:cxn>
                <a:cxn ang="0">
                  <a:pos x="2325" y="556"/>
                </a:cxn>
                <a:cxn ang="0">
                  <a:pos x="2353" y="679"/>
                </a:cxn>
                <a:cxn ang="0">
                  <a:pos x="2407" y="907"/>
                </a:cxn>
                <a:cxn ang="0">
                  <a:pos x="2471" y="634"/>
                </a:cxn>
                <a:cxn ang="0">
                  <a:pos x="2516" y="450"/>
                </a:cxn>
                <a:cxn ang="0">
                  <a:pos x="2538" y="426"/>
                </a:cxn>
                <a:cxn ang="0">
                  <a:pos x="2649" y="379"/>
                </a:cxn>
                <a:cxn ang="0">
                  <a:pos x="2727" y="525"/>
                </a:cxn>
                <a:cxn ang="0">
                  <a:pos x="2741" y="566"/>
                </a:cxn>
                <a:cxn ang="0">
                  <a:pos x="2041" y="308"/>
                </a:cxn>
                <a:cxn ang="0">
                  <a:pos x="2197" y="123"/>
                </a:cxn>
                <a:cxn ang="0">
                  <a:pos x="2261" y="28"/>
                </a:cxn>
                <a:cxn ang="0">
                  <a:pos x="2261" y="213"/>
                </a:cxn>
                <a:cxn ang="0">
                  <a:pos x="2455" y="125"/>
                </a:cxn>
                <a:cxn ang="0">
                  <a:pos x="2374" y="516"/>
                </a:cxn>
                <a:cxn ang="0">
                  <a:pos x="2483" y="464"/>
                </a:cxn>
                <a:cxn ang="0">
                  <a:pos x="2609" y="353"/>
                </a:cxn>
                <a:cxn ang="0">
                  <a:pos x="2639" y="303"/>
                </a:cxn>
                <a:cxn ang="0">
                  <a:pos x="2665" y="298"/>
                </a:cxn>
                <a:cxn ang="0">
                  <a:pos x="2760" y="322"/>
                </a:cxn>
                <a:cxn ang="0">
                  <a:pos x="2758" y="312"/>
                </a:cxn>
                <a:cxn ang="0">
                  <a:pos x="2814" y="284"/>
                </a:cxn>
                <a:cxn ang="0">
                  <a:pos x="2826" y="329"/>
                </a:cxn>
              </a:cxnLst>
              <a:rect l="0" t="0" r="r" b="b"/>
              <a:pathLst>
                <a:path w="3436" h="2666">
                  <a:moveTo>
                    <a:pt x="3174" y="601"/>
                  </a:moveTo>
                  <a:lnTo>
                    <a:pt x="3169" y="594"/>
                  </a:lnTo>
                  <a:lnTo>
                    <a:pt x="3167" y="587"/>
                  </a:lnTo>
                  <a:lnTo>
                    <a:pt x="3167" y="582"/>
                  </a:lnTo>
                  <a:lnTo>
                    <a:pt x="3167" y="580"/>
                  </a:lnTo>
                  <a:lnTo>
                    <a:pt x="3167" y="577"/>
                  </a:lnTo>
                  <a:lnTo>
                    <a:pt x="3150" y="577"/>
                  </a:lnTo>
                  <a:lnTo>
                    <a:pt x="3150" y="580"/>
                  </a:lnTo>
                  <a:lnTo>
                    <a:pt x="3155" y="582"/>
                  </a:lnTo>
                  <a:lnTo>
                    <a:pt x="3155" y="585"/>
                  </a:lnTo>
                  <a:lnTo>
                    <a:pt x="3155" y="587"/>
                  </a:lnTo>
                  <a:lnTo>
                    <a:pt x="3160" y="589"/>
                  </a:lnTo>
                  <a:lnTo>
                    <a:pt x="3167" y="594"/>
                  </a:lnTo>
                  <a:lnTo>
                    <a:pt x="3169" y="596"/>
                  </a:lnTo>
                  <a:lnTo>
                    <a:pt x="3169" y="599"/>
                  </a:lnTo>
                  <a:lnTo>
                    <a:pt x="3160" y="608"/>
                  </a:lnTo>
                  <a:lnTo>
                    <a:pt x="3153" y="611"/>
                  </a:lnTo>
                  <a:lnTo>
                    <a:pt x="3148" y="608"/>
                  </a:lnTo>
                  <a:lnTo>
                    <a:pt x="3141" y="611"/>
                  </a:lnTo>
                  <a:lnTo>
                    <a:pt x="3129" y="613"/>
                  </a:lnTo>
                  <a:lnTo>
                    <a:pt x="3112" y="620"/>
                  </a:lnTo>
                  <a:lnTo>
                    <a:pt x="3105" y="622"/>
                  </a:lnTo>
                  <a:lnTo>
                    <a:pt x="3101" y="622"/>
                  </a:lnTo>
                  <a:lnTo>
                    <a:pt x="3098" y="625"/>
                  </a:lnTo>
                  <a:lnTo>
                    <a:pt x="3082" y="632"/>
                  </a:lnTo>
                  <a:lnTo>
                    <a:pt x="3067" y="639"/>
                  </a:lnTo>
                  <a:lnTo>
                    <a:pt x="3058" y="646"/>
                  </a:lnTo>
                  <a:lnTo>
                    <a:pt x="3053" y="651"/>
                  </a:lnTo>
                  <a:lnTo>
                    <a:pt x="3051" y="656"/>
                  </a:lnTo>
                  <a:lnTo>
                    <a:pt x="3046" y="660"/>
                  </a:lnTo>
                  <a:lnTo>
                    <a:pt x="3044" y="663"/>
                  </a:lnTo>
                  <a:lnTo>
                    <a:pt x="3041" y="670"/>
                  </a:lnTo>
                  <a:lnTo>
                    <a:pt x="3041" y="672"/>
                  </a:lnTo>
                  <a:lnTo>
                    <a:pt x="3048" y="670"/>
                  </a:lnTo>
                  <a:lnTo>
                    <a:pt x="3056" y="670"/>
                  </a:lnTo>
                  <a:lnTo>
                    <a:pt x="3074" y="667"/>
                  </a:lnTo>
                  <a:lnTo>
                    <a:pt x="3079" y="670"/>
                  </a:lnTo>
                  <a:lnTo>
                    <a:pt x="3074" y="670"/>
                  </a:lnTo>
                  <a:lnTo>
                    <a:pt x="3048" y="675"/>
                  </a:lnTo>
                  <a:lnTo>
                    <a:pt x="3041" y="677"/>
                  </a:lnTo>
                  <a:lnTo>
                    <a:pt x="3027" y="677"/>
                  </a:lnTo>
                  <a:lnTo>
                    <a:pt x="3006" y="675"/>
                  </a:lnTo>
                  <a:lnTo>
                    <a:pt x="2987" y="677"/>
                  </a:lnTo>
                  <a:lnTo>
                    <a:pt x="2968" y="684"/>
                  </a:lnTo>
                  <a:lnTo>
                    <a:pt x="2954" y="689"/>
                  </a:lnTo>
                  <a:lnTo>
                    <a:pt x="2947" y="696"/>
                  </a:lnTo>
                  <a:lnTo>
                    <a:pt x="2930" y="719"/>
                  </a:lnTo>
                  <a:lnTo>
                    <a:pt x="2925" y="731"/>
                  </a:lnTo>
                  <a:lnTo>
                    <a:pt x="2923" y="741"/>
                  </a:lnTo>
                  <a:lnTo>
                    <a:pt x="2923" y="746"/>
                  </a:lnTo>
                  <a:lnTo>
                    <a:pt x="2921" y="746"/>
                  </a:lnTo>
                  <a:lnTo>
                    <a:pt x="2921" y="743"/>
                  </a:lnTo>
                  <a:lnTo>
                    <a:pt x="2921" y="738"/>
                  </a:lnTo>
                  <a:lnTo>
                    <a:pt x="2921" y="738"/>
                  </a:lnTo>
                  <a:lnTo>
                    <a:pt x="2916" y="743"/>
                  </a:lnTo>
                  <a:lnTo>
                    <a:pt x="2916" y="746"/>
                  </a:lnTo>
                  <a:lnTo>
                    <a:pt x="2907" y="750"/>
                  </a:lnTo>
                  <a:lnTo>
                    <a:pt x="2897" y="755"/>
                  </a:lnTo>
                  <a:lnTo>
                    <a:pt x="2885" y="767"/>
                  </a:lnTo>
                  <a:lnTo>
                    <a:pt x="2878" y="776"/>
                  </a:lnTo>
                  <a:lnTo>
                    <a:pt x="2873" y="783"/>
                  </a:lnTo>
                  <a:lnTo>
                    <a:pt x="2873" y="791"/>
                  </a:lnTo>
                  <a:lnTo>
                    <a:pt x="2873" y="798"/>
                  </a:lnTo>
                  <a:lnTo>
                    <a:pt x="2873" y="800"/>
                  </a:lnTo>
                  <a:lnTo>
                    <a:pt x="2866" y="793"/>
                  </a:lnTo>
                  <a:lnTo>
                    <a:pt x="2862" y="791"/>
                  </a:lnTo>
                  <a:lnTo>
                    <a:pt x="2857" y="788"/>
                  </a:lnTo>
                  <a:lnTo>
                    <a:pt x="2855" y="791"/>
                  </a:lnTo>
                  <a:lnTo>
                    <a:pt x="2840" y="798"/>
                  </a:lnTo>
                  <a:lnTo>
                    <a:pt x="2831" y="798"/>
                  </a:lnTo>
                  <a:lnTo>
                    <a:pt x="2819" y="795"/>
                  </a:lnTo>
                  <a:lnTo>
                    <a:pt x="2814" y="793"/>
                  </a:lnTo>
                  <a:lnTo>
                    <a:pt x="2812" y="788"/>
                  </a:lnTo>
                  <a:lnTo>
                    <a:pt x="2810" y="776"/>
                  </a:lnTo>
                  <a:lnTo>
                    <a:pt x="2812" y="767"/>
                  </a:lnTo>
                  <a:lnTo>
                    <a:pt x="2814" y="764"/>
                  </a:lnTo>
                  <a:lnTo>
                    <a:pt x="2817" y="762"/>
                  </a:lnTo>
                  <a:lnTo>
                    <a:pt x="2819" y="760"/>
                  </a:lnTo>
                  <a:lnTo>
                    <a:pt x="2829" y="755"/>
                  </a:lnTo>
                  <a:lnTo>
                    <a:pt x="2855" y="753"/>
                  </a:lnTo>
                  <a:lnTo>
                    <a:pt x="2862" y="750"/>
                  </a:lnTo>
                  <a:lnTo>
                    <a:pt x="2866" y="748"/>
                  </a:lnTo>
                  <a:lnTo>
                    <a:pt x="2869" y="743"/>
                  </a:lnTo>
                  <a:lnTo>
                    <a:pt x="2869" y="738"/>
                  </a:lnTo>
                  <a:lnTo>
                    <a:pt x="2866" y="729"/>
                  </a:lnTo>
                  <a:lnTo>
                    <a:pt x="2864" y="727"/>
                  </a:lnTo>
                  <a:lnTo>
                    <a:pt x="2864" y="727"/>
                  </a:lnTo>
                  <a:lnTo>
                    <a:pt x="2859" y="727"/>
                  </a:lnTo>
                  <a:lnTo>
                    <a:pt x="2847" y="727"/>
                  </a:lnTo>
                  <a:lnTo>
                    <a:pt x="2845" y="724"/>
                  </a:lnTo>
                  <a:lnTo>
                    <a:pt x="2845" y="724"/>
                  </a:lnTo>
                  <a:lnTo>
                    <a:pt x="2845" y="722"/>
                  </a:lnTo>
                  <a:lnTo>
                    <a:pt x="2845" y="719"/>
                  </a:lnTo>
                  <a:lnTo>
                    <a:pt x="2843" y="710"/>
                  </a:lnTo>
                  <a:lnTo>
                    <a:pt x="2840" y="708"/>
                  </a:lnTo>
                  <a:lnTo>
                    <a:pt x="2836" y="708"/>
                  </a:lnTo>
                  <a:lnTo>
                    <a:pt x="2833" y="710"/>
                  </a:lnTo>
                  <a:lnTo>
                    <a:pt x="2829" y="712"/>
                  </a:lnTo>
                  <a:lnTo>
                    <a:pt x="2826" y="717"/>
                  </a:lnTo>
                  <a:lnTo>
                    <a:pt x="2831" y="719"/>
                  </a:lnTo>
                  <a:lnTo>
                    <a:pt x="2829" y="722"/>
                  </a:lnTo>
                  <a:lnTo>
                    <a:pt x="2826" y="727"/>
                  </a:lnTo>
                  <a:lnTo>
                    <a:pt x="2824" y="734"/>
                  </a:lnTo>
                  <a:lnTo>
                    <a:pt x="2826" y="743"/>
                  </a:lnTo>
                  <a:lnTo>
                    <a:pt x="2824" y="750"/>
                  </a:lnTo>
                  <a:lnTo>
                    <a:pt x="2824" y="753"/>
                  </a:lnTo>
                  <a:lnTo>
                    <a:pt x="2814" y="757"/>
                  </a:lnTo>
                  <a:lnTo>
                    <a:pt x="2812" y="762"/>
                  </a:lnTo>
                  <a:lnTo>
                    <a:pt x="2810" y="767"/>
                  </a:lnTo>
                  <a:lnTo>
                    <a:pt x="2807" y="774"/>
                  </a:lnTo>
                  <a:lnTo>
                    <a:pt x="2805" y="786"/>
                  </a:lnTo>
                  <a:lnTo>
                    <a:pt x="2807" y="793"/>
                  </a:lnTo>
                  <a:lnTo>
                    <a:pt x="2807" y="798"/>
                  </a:lnTo>
                  <a:lnTo>
                    <a:pt x="2807" y="800"/>
                  </a:lnTo>
                  <a:lnTo>
                    <a:pt x="2802" y="807"/>
                  </a:lnTo>
                  <a:lnTo>
                    <a:pt x="2802" y="809"/>
                  </a:lnTo>
                  <a:lnTo>
                    <a:pt x="2802" y="812"/>
                  </a:lnTo>
                  <a:lnTo>
                    <a:pt x="2802" y="814"/>
                  </a:lnTo>
                  <a:lnTo>
                    <a:pt x="2800" y="814"/>
                  </a:lnTo>
                  <a:lnTo>
                    <a:pt x="2798" y="817"/>
                  </a:lnTo>
                  <a:lnTo>
                    <a:pt x="2795" y="824"/>
                  </a:lnTo>
                  <a:lnTo>
                    <a:pt x="2791" y="838"/>
                  </a:lnTo>
                  <a:lnTo>
                    <a:pt x="2791" y="843"/>
                  </a:lnTo>
                  <a:lnTo>
                    <a:pt x="2793" y="843"/>
                  </a:lnTo>
                  <a:lnTo>
                    <a:pt x="2800" y="843"/>
                  </a:lnTo>
                  <a:lnTo>
                    <a:pt x="2807" y="845"/>
                  </a:lnTo>
                  <a:lnTo>
                    <a:pt x="2812" y="847"/>
                  </a:lnTo>
                  <a:lnTo>
                    <a:pt x="2829" y="852"/>
                  </a:lnTo>
                  <a:lnTo>
                    <a:pt x="2836" y="857"/>
                  </a:lnTo>
                  <a:lnTo>
                    <a:pt x="2840" y="857"/>
                  </a:lnTo>
                  <a:lnTo>
                    <a:pt x="2845" y="857"/>
                  </a:lnTo>
                  <a:lnTo>
                    <a:pt x="2850" y="854"/>
                  </a:lnTo>
                  <a:lnTo>
                    <a:pt x="2850" y="850"/>
                  </a:lnTo>
                  <a:lnTo>
                    <a:pt x="2852" y="850"/>
                  </a:lnTo>
                  <a:lnTo>
                    <a:pt x="2855" y="852"/>
                  </a:lnTo>
                  <a:lnTo>
                    <a:pt x="2866" y="854"/>
                  </a:lnTo>
                  <a:lnTo>
                    <a:pt x="2866" y="854"/>
                  </a:lnTo>
                  <a:lnTo>
                    <a:pt x="2843" y="866"/>
                  </a:lnTo>
                  <a:lnTo>
                    <a:pt x="2838" y="869"/>
                  </a:lnTo>
                  <a:lnTo>
                    <a:pt x="2843" y="871"/>
                  </a:lnTo>
                  <a:lnTo>
                    <a:pt x="2850" y="869"/>
                  </a:lnTo>
                  <a:lnTo>
                    <a:pt x="2857" y="864"/>
                  </a:lnTo>
                  <a:lnTo>
                    <a:pt x="2864" y="862"/>
                  </a:lnTo>
                  <a:lnTo>
                    <a:pt x="2871" y="862"/>
                  </a:lnTo>
                  <a:lnTo>
                    <a:pt x="2871" y="862"/>
                  </a:lnTo>
                  <a:lnTo>
                    <a:pt x="2873" y="859"/>
                  </a:lnTo>
                  <a:lnTo>
                    <a:pt x="2885" y="866"/>
                  </a:lnTo>
                  <a:lnTo>
                    <a:pt x="2890" y="866"/>
                  </a:lnTo>
                  <a:lnTo>
                    <a:pt x="2892" y="864"/>
                  </a:lnTo>
                  <a:lnTo>
                    <a:pt x="2897" y="859"/>
                  </a:lnTo>
                  <a:lnTo>
                    <a:pt x="2907" y="854"/>
                  </a:lnTo>
                  <a:lnTo>
                    <a:pt x="2921" y="847"/>
                  </a:lnTo>
                  <a:lnTo>
                    <a:pt x="2935" y="840"/>
                  </a:lnTo>
                  <a:lnTo>
                    <a:pt x="2949" y="840"/>
                  </a:lnTo>
                  <a:lnTo>
                    <a:pt x="2956" y="836"/>
                  </a:lnTo>
                  <a:lnTo>
                    <a:pt x="2963" y="828"/>
                  </a:lnTo>
                  <a:lnTo>
                    <a:pt x="2978" y="809"/>
                  </a:lnTo>
                  <a:lnTo>
                    <a:pt x="2994" y="793"/>
                  </a:lnTo>
                  <a:lnTo>
                    <a:pt x="3025" y="769"/>
                  </a:lnTo>
                  <a:lnTo>
                    <a:pt x="3070" y="738"/>
                  </a:lnTo>
                  <a:lnTo>
                    <a:pt x="3074" y="734"/>
                  </a:lnTo>
                  <a:lnTo>
                    <a:pt x="3082" y="727"/>
                  </a:lnTo>
                  <a:lnTo>
                    <a:pt x="3086" y="724"/>
                  </a:lnTo>
                  <a:lnTo>
                    <a:pt x="3089" y="719"/>
                  </a:lnTo>
                  <a:lnTo>
                    <a:pt x="3119" y="693"/>
                  </a:lnTo>
                  <a:lnTo>
                    <a:pt x="3134" y="677"/>
                  </a:lnTo>
                  <a:lnTo>
                    <a:pt x="3138" y="667"/>
                  </a:lnTo>
                  <a:lnTo>
                    <a:pt x="3148" y="658"/>
                  </a:lnTo>
                  <a:lnTo>
                    <a:pt x="3155" y="648"/>
                  </a:lnTo>
                  <a:lnTo>
                    <a:pt x="3162" y="641"/>
                  </a:lnTo>
                  <a:lnTo>
                    <a:pt x="3164" y="630"/>
                  </a:lnTo>
                  <a:lnTo>
                    <a:pt x="3169" y="622"/>
                  </a:lnTo>
                  <a:lnTo>
                    <a:pt x="3174" y="615"/>
                  </a:lnTo>
                  <a:lnTo>
                    <a:pt x="3176" y="611"/>
                  </a:lnTo>
                  <a:lnTo>
                    <a:pt x="3176" y="606"/>
                  </a:lnTo>
                  <a:lnTo>
                    <a:pt x="3174" y="601"/>
                  </a:lnTo>
                  <a:close/>
                  <a:moveTo>
                    <a:pt x="3164" y="585"/>
                  </a:moveTo>
                  <a:lnTo>
                    <a:pt x="3164" y="589"/>
                  </a:lnTo>
                  <a:lnTo>
                    <a:pt x="3160" y="589"/>
                  </a:lnTo>
                  <a:lnTo>
                    <a:pt x="3160" y="589"/>
                  </a:lnTo>
                  <a:lnTo>
                    <a:pt x="3157" y="587"/>
                  </a:lnTo>
                  <a:lnTo>
                    <a:pt x="3157" y="582"/>
                  </a:lnTo>
                  <a:lnTo>
                    <a:pt x="3160" y="580"/>
                  </a:lnTo>
                  <a:lnTo>
                    <a:pt x="3164" y="580"/>
                  </a:lnTo>
                  <a:lnTo>
                    <a:pt x="3167" y="582"/>
                  </a:lnTo>
                  <a:lnTo>
                    <a:pt x="3164" y="585"/>
                  </a:lnTo>
                  <a:close/>
                  <a:moveTo>
                    <a:pt x="2866" y="826"/>
                  </a:moveTo>
                  <a:lnTo>
                    <a:pt x="2862" y="828"/>
                  </a:lnTo>
                  <a:lnTo>
                    <a:pt x="2862" y="824"/>
                  </a:lnTo>
                  <a:lnTo>
                    <a:pt x="2862" y="819"/>
                  </a:lnTo>
                  <a:lnTo>
                    <a:pt x="2862" y="814"/>
                  </a:lnTo>
                  <a:lnTo>
                    <a:pt x="2864" y="817"/>
                  </a:lnTo>
                  <a:lnTo>
                    <a:pt x="2866" y="821"/>
                  </a:lnTo>
                  <a:lnTo>
                    <a:pt x="2866" y="826"/>
                  </a:lnTo>
                  <a:close/>
                  <a:moveTo>
                    <a:pt x="3387" y="447"/>
                  </a:moveTo>
                  <a:lnTo>
                    <a:pt x="3387" y="445"/>
                  </a:lnTo>
                  <a:lnTo>
                    <a:pt x="3384" y="443"/>
                  </a:lnTo>
                  <a:lnTo>
                    <a:pt x="3384" y="440"/>
                  </a:lnTo>
                  <a:lnTo>
                    <a:pt x="3384" y="438"/>
                  </a:lnTo>
                  <a:lnTo>
                    <a:pt x="3384" y="438"/>
                  </a:lnTo>
                  <a:lnTo>
                    <a:pt x="3382" y="435"/>
                  </a:lnTo>
                  <a:lnTo>
                    <a:pt x="3380" y="426"/>
                  </a:lnTo>
                  <a:lnTo>
                    <a:pt x="3375" y="421"/>
                  </a:lnTo>
                  <a:lnTo>
                    <a:pt x="3373" y="416"/>
                  </a:lnTo>
                  <a:lnTo>
                    <a:pt x="3370" y="416"/>
                  </a:lnTo>
                  <a:lnTo>
                    <a:pt x="3370" y="414"/>
                  </a:lnTo>
                  <a:lnTo>
                    <a:pt x="3373" y="409"/>
                  </a:lnTo>
                  <a:lnTo>
                    <a:pt x="3373" y="412"/>
                  </a:lnTo>
                  <a:lnTo>
                    <a:pt x="3375" y="412"/>
                  </a:lnTo>
                  <a:lnTo>
                    <a:pt x="3377" y="409"/>
                  </a:lnTo>
                  <a:lnTo>
                    <a:pt x="3380" y="402"/>
                  </a:lnTo>
                  <a:lnTo>
                    <a:pt x="3380" y="400"/>
                  </a:lnTo>
                  <a:lnTo>
                    <a:pt x="3382" y="395"/>
                  </a:lnTo>
                  <a:lnTo>
                    <a:pt x="3382" y="390"/>
                  </a:lnTo>
                  <a:lnTo>
                    <a:pt x="3380" y="393"/>
                  </a:lnTo>
                  <a:lnTo>
                    <a:pt x="3375" y="395"/>
                  </a:lnTo>
                  <a:lnTo>
                    <a:pt x="3373" y="395"/>
                  </a:lnTo>
                  <a:lnTo>
                    <a:pt x="3375" y="388"/>
                  </a:lnTo>
                  <a:lnTo>
                    <a:pt x="3373" y="386"/>
                  </a:lnTo>
                  <a:lnTo>
                    <a:pt x="3370" y="383"/>
                  </a:lnTo>
                  <a:lnTo>
                    <a:pt x="3368" y="383"/>
                  </a:lnTo>
                  <a:lnTo>
                    <a:pt x="3363" y="390"/>
                  </a:lnTo>
                  <a:lnTo>
                    <a:pt x="3361" y="393"/>
                  </a:lnTo>
                  <a:lnTo>
                    <a:pt x="3361" y="390"/>
                  </a:lnTo>
                  <a:lnTo>
                    <a:pt x="3354" y="386"/>
                  </a:lnTo>
                  <a:lnTo>
                    <a:pt x="3361" y="374"/>
                  </a:lnTo>
                  <a:lnTo>
                    <a:pt x="3389" y="336"/>
                  </a:lnTo>
                  <a:lnTo>
                    <a:pt x="3391" y="331"/>
                  </a:lnTo>
                  <a:lnTo>
                    <a:pt x="3391" y="327"/>
                  </a:lnTo>
                  <a:lnTo>
                    <a:pt x="3389" y="324"/>
                  </a:lnTo>
                  <a:lnTo>
                    <a:pt x="3387" y="324"/>
                  </a:lnTo>
                  <a:lnTo>
                    <a:pt x="3384" y="324"/>
                  </a:lnTo>
                  <a:lnTo>
                    <a:pt x="3380" y="338"/>
                  </a:lnTo>
                  <a:lnTo>
                    <a:pt x="3370" y="345"/>
                  </a:lnTo>
                  <a:lnTo>
                    <a:pt x="3349" y="362"/>
                  </a:lnTo>
                  <a:lnTo>
                    <a:pt x="3344" y="367"/>
                  </a:lnTo>
                  <a:lnTo>
                    <a:pt x="3337" y="371"/>
                  </a:lnTo>
                  <a:lnTo>
                    <a:pt x="3330" y="376"/>
                  </a:lnTo>
                  <a:lnTo>
                    <a:pt x="3320" y="381"/>
                  </a:lnTo>
                  <a:lnTo>
                    <a:pt x="3313" y="388"/>
                  </a:lnTo>
                  <a:lnTo>
                    <a:pt x="3299" y="407"/>
                  </a:lnTo>
                  <a:lnTo>
                    <a:pt x="3297" y="407"/>
                  </a:lnTo>
                  <a:lnTo>
                    <a:pt x="3294" y="407"/>
                  </a:lnTo>
                  <a:lnTo>
                    <a:pt x="3294" y="405"/>
                  </a:lnTo>
                  <a:lnTo>
                    <a:pt x="3294" y="400"/>
                  </a:lnTo>
                  <a:lnTo>
                    <a:pt x="3304" y="390"/>
                  </a:lnTo>
                  <a:lnTo>
                    <a:pt x="3302" y="388"/>
                  </a:lnTo>
                  <a:lnTo>
                    <a:pt x="3299" y="390"/>
                  </a:lnTo>
                  <a:lnTo>
                    <a:pt x="3297" y="398"/>
                  </a:lnTo>
                  <a:lnTo>
                    <a:pt x="3294" y="398"/>
                  </a:lnTo>
                  <a:lnTo>
                    <a:pt x="3294" y="393"/>
                  </a:lnTo>
                  <a:lnTo>
                    <a:pt x="3290" y="393"/>
                  </a:lnTo>
                  <a:lnTo>
                    <a:pt x="3283" y="398"/>
                  </a:lnTo>
                  <a:lnTo>
                    <a:pt x="3278" y="400"/>
                  </a:lnTo>
                  <a:lnTo>
                    <a:pt x="3276" y="398"/>
                  </a:lnTo>
                  <a:lnTo>
                    <a:pt x="3273" y="398"/>
                  </a:lnTo>
                  <a:lnTo>
                    <a:pt x="3271" y="400"/>
                  </a:lnTo>
                  <a:lnTo>
                    <a:pt x="3268" y="402"/>
                  </a:lnTo>
                  <a:lnTo>
                    <a:pt x="3261" y="407"/>
                  </a:lnTo>
                  <a:lnTo>
                    <a:pt x="3250" y="414"/>
                  </a:lnTo>
                  <a:lnTo>
                    <a:pt x="3247" y="419"/>
                  </a:lnTo>
                  <a:lnTo>
                    <a:pt x="3247" y="421"/>
                  </a:lnTo>
                  <a:lnTo>
                    <a:pt x="3259" y="412"/>
                  </a:lnTo>
                  <a:lnTo>
                    <a:pt x="3264" y="407"/>
                  </a:lnTo>
                  <a:lnTo>
                    <a:pt x="3268" y="405"/>
                  </a:lnTo>
                  <a:lnTo>
                    <a:pt x="3271" y="407"/>
                  </a:lnTo>
                  <a:lnTo>
                    <a:pt x="3268" y="409"/>
                  </a:lnTo>
                  <a:lnTo>
                    <a:pt x="3271" y="412"/>
                  </a:lnTo>
                  <a:lnTo>
                    <a:pt x="3273" y="412"/>
                  </a:lnTo>
                  <a:lnTo>
                    <a:pt x="3276" y="409"/>
                  </a:lnTo>
                  <a:lnTo>
                    <a:pt x="3276" y="409"/>
                  </a:lnTo>
                  <a:lnTo>
                    <a:pt x="3273" y="409"/>
                  </a:lnTo>
                  <a:lnTo>
                    <a:pt x="3273" y="407"/>
                  </a:lnTo>
                  <a:lnTo>
                    <a:pt x="3273" y="405"/>
                  </a:lnTo>
                  <a:lnTo>
                    <a:pt x="3285" y="398"/>
                  </a:lnTo>
                  <a:lnTo>
                    <a:pt x="3290" y="400"/>
                  </a:lnTo>
                  <a:lnTo>
                    <a:pt x="3290" y="409"/>
                  </a:lnTo>
                  <a:lnTo>
                    <a:pt x="3292" y="412"/>
                  </a:lnTo>
                  <a:lnTo>
                    <a:pt x="3297" y="412"/>
                  </a:lnTo>
                  <a:lnTo>
                    <a:pt x="3302" y="407"/>
                  </a:lnTo>
                  <a:lnTo>
                    <a:pt x="3309" y="400"/>
                  </a:lnTo>
                  <a:lnTo>
                    <a:pt x="3311" y="400"/>
                  </a:lnTo>
                  <a:lnTo>
                    <a:pt x="3309" y="405"/>
                  </a:lnTo>
                  <a:lnTo>
                    <a:pt x="3306" y="409"/>
                  </a:lnTo>
                  <a:lnTo>
                    <a:pt x="3302" y="419"/>
                  </a:lnTo>
                  <a:lnTo>
                    <a:pt x="3299" y="424"/>
                  </a:lnTo>
                  <a:lnTo>
                    <a:pt x="3302" y="424"/>
                  </a:lnTo>
                  <a:lnTo>
                    <a:pt x="3302" y="421"/>
                  </a:lnTo>
                  <a:lnTo>
                    <a:pt x="3311" y="416"/>
                  </a:lnTo>
                  <a:lnTo>
                    <a:pt x="3316" y="416"/>
                  </a:lnTo>
                  <a:lnTo>
                    <a:pt x="3316" y="419"/>
                  </a:lnTo>
                  <a:lnTo>
                    <a:pt x="3311" y="424"/>
                  </a:lnTo>
                  <a:lnTo>
                    <a:pt x="3302" y="431"/>
                  </a:lnTo>
                  <a:lnTo>
                    <a:pt x="3294" y="435"/>
                  </a:lnTo>
                  <a:lnTo>
                    <a:pt x="3287" y="435"/>
                  </a:lnTo>
                  <a:lnTo>
                    <a:pt x="3287" y="433"/>
                  </a:lnTo>
                  <a:lnTo>
                    <a:pt x="3287" y="428"/>
                  </a:lnTo>
                  <a:lnTo>
                    <a:pt x="3287" y="426"/>
                  </a:lnTo>
                  <a:lnTo>
                    <a:pt x="3283" y="433"/>
                  </a:lnTo>
                  <a:lnTo>
                    <a:pt x="3280" y="433"/>
                  </a:lnTo>
                  <a:lnTo>
                    <a:pt x="3276" y="431"/>
                  </a:lnTo>
                  <a:lnTo>
                    <a:pt x="3278" y="428"/>
                  </a:lnTo>
                  <a:lnTo>
                    <a:pt x="3280" y="428"/>
                  </a:lnTo>
                  <a:lnTo>
                    <a:pt x="3280" y="426"/>
                  </a:lnTo>
                  <a:lnTo>
                    <a:pt x="3276" y="428"/>
                  </a:lnTo>
                  <a:lnTo>
                    <a:pt x="3266" y="433"/>
                  </a:lnTo>
                  <a:lnTo>
                    <a:pt x="3259" y="433"/>
                  </a:lnTo>
                  <a:lnTo>
                    <a:pt x="3254" y="431"/>
                  </a:lnTo>
                  <a:lnTo>
                    <a:pt x="3252" y="428"/>
                  </a:lnTo>
                  <a:lnTo>
                    <a:pt x="3254" y="428"/>
                  </a:lnTo>
                  <a:lnTo>
                    <a:pt x="3254" y="426"/>
                  </a:lnTo>
                  <a:lnTo>
                    <a:pt x="3250" y="426"/>
                  </a:lnTo>
                  <a:lnTo>
                    <a:pt x="3242" y="428"/>
                  </a:lnTo>
                  <a:lnTo>
                    <a:pt x="3240" y="428"/>
                  </a:lnTo>
                  <a:lnTo>
                    <a:pt x="3238" y="433"/>
                  </a:lnTo>
                  <a:lnTo>
                    <a:pt x="3231" y="435"/>
                  </a:lnTo>
                  <a:lnTo>
                    <a:pt x="3226" y="438"/>
                  </a:lnTo>
                  <a:lnTo>
                    <a:pt x="3216" y="443"/>
                  </a:lnTo>
                  <a:lnTo>
                    <a:pt x="3200" y="450"/>
                  </a:lnTo>
                  <a:lnTo>
                    <a:pt x="3188" y="457"/>
                  </a:lnTo>
                  <a:lnTo>
                    <a:pt x="3179" y="461"/>
                  </a:lnTo>
                  <a:lnTo>
                    <a:pt x="3171" y="466"/>
                  </a:lnTo>
                  <a:lnTo>
                    <a:pt x="3167" y="466"/>
                  </a:lnTo>
                  <a:lnTo>
                    <a:pt x="3160" y="469"/>
                  </a:lnTo>
                  <a:lnTo>
                    <a:pt x="3150" y="476"/>
                  </a:lnTo>
                  <a:lnTo>
                    <a:pt x="3134" y="483"/>
                  </a:lnTo>
                  <a:lnTo>
                    <a:pt x="3127" y="487"/>
                  </a:lnTo>
                  <a:lnTo>
                    <a:pt x="3119" y="497"/>
                  </a:lnTo>
                  <a:lnTo>
                    <a:pt x="3110" y="511"/>
                  </a:lnTo>
                  <a:lnTo>
                    <a:pt x="3103" y="518"/>
                  </a:lnTo>
                  <a:lnTo>
                    <a:pt x="3101" y="518"/>
                  </a:lnTo>
                  <a:lnTo>
                    <a:pt x="3096" y="521"/>
                  </a:lnTo>
                  <a:lnTo>
                    <a:pt x="3096" y="525"/>
                  </a:lnTo>
                  <a:lnTo>
                    <a:pt x="3091" y="530"/>
                  </a:lnTo>
                  <a:lnTo>
                    <a:pt x="3089" y="535"/>
                  </a:lnTo>
                  <a:lnTo>
                    <a:pt x="3089" y="540"/>
                  </a:lnTo>
                  <a:lnTo>
                    <a:pt x="3086" y="549"/>
                  </a:lnTo>
                  <a:lnTo>
                    <a:pt x="3082" y="568"/>
                  </a:lnTo>
                  <a:lnTo>
                    <a:pt x="3082" y="570"/>
                  </a:lnTo>
                  <a:lnTo>
                    <a:pt x="3086" y="575"/>
                  </a:lnTo>
                  <a:lnTo>
                    <a:pt x="3096" y="575"/>
                  </a:lnTo>
                  <a:lnTo>
                    <a:pt x="3105" y="575"/>
                  </a:lnTo>
                  <a:lnTo>
                    <a:pt x="3117" y="573"/>
                  </a:lnTo>
                  <a:lnTo>
                    <a:pt x="3124" y="573"/>
                  </a:lnTo>
                  <a:lnTo>
                    <a:pt x="3127" y="570"/>
                  </a:lnTo>
                  <a:lnTo>
                    <a:pt x="3134" y="563"/>
                  </a:lnTo>
                  <a:lnTo>
                    <a:pt x="3145" y="554"/>
                  </a:lnTo>
                  <a:lnTo>
                    <a:pt x="3176" y="537"/>
                  </a:lnTo>
                  <a:lnTo>
                    <a:pt x="3195" y="528"/>
                  </a:lnTo>
                  <a:lnTo>
                    <a:pt x="3221" y="521"/>
                  </a:lnTo>
                  <a:lnTo>
                    <a:pt x="3252" y="516"/>
                  </a:lnTo>
                  <a:lnTo>
                    <a:pt x="3264" y="518"/>
                  </a:lnTo>
                  <a:lnTo>
                    <a:pt x="3273" y="521"/>
                  </a:lnTo>
                  <a:lnTo>
                    <a:pt x="3280" y="521"/>
                  </a:lnTo>
                  <a:lnTo>
                    <a:pt x="3290" y="514"/>
                  </a:lnTo>
                  <a:lnTo>
                    <a:pt x="3304" y="509"/>
                  </a:lnTo>
                  <a:lnTo>
                    <a:pt x="3320" y="506"/>
                  </a:lnTo>
                  <a:lnTo>
                    <a:pt x="3330" y="504"/>
                  </a:lnTo>
                  <a:lnTo>
                    <a:pt x="3332" y="506"/>
                  </a:lnTo>
                  <a:lnTo>
                    <a:pt x="3332" y="504"/>
                  </a:lnTo>
                  <a:lnTo>
                    <a:pt x="3332" y="502"/>
                  </a:lnTo>
                  <a:lnTo>
                    <a:pt x="3337" y="497"/>
                  </a:lnTo>
                  <a:lnTo>
                    <a:pt x="3349" y="490"/>
                  </a:lnTo>
                  <a:lnTo>
                    <a:pt x="3349" y="490"/>
                  </a:lnTo>
                  <a:lnTo>
                    <a:pt x="3351" y="487"/>
                  </a:lnTo>
                  <a:lnTo>
                    <a:pt x="3354" y="480"/>
                  </a:lnTo>
                  <a:lnTo>
                    <a:pt x="3358" y="473"/>
                  </a:lnTo>
                  <a:lnTo>
                    <a:pt x="3365" y="464"/>
                  </a:lnTo>
                  <a:lnTo>
                    <a:pt x="3373" y="457"/>
                  </a:lnTo>
                  <a:lnTo>
                    <a:pt x="3380" y="454"/>
                  </a:lnTo>
                  <a:lnTo>
                    <a:pt x="3384" y="452"/>
                  </a:lnTo>
                  <a:lnTo>
                    <a:pt x="3387" y="447"/>
                  </a:lnTo>
                  <a:close/>
                  <a:moveTo>
                    <a:pt x="3365" y="357"/>
                  </a:moveTo>
                  <a:lnTo>
                    <a:pt x="3368" y="355"/>
                  </a:lnTo>
                  <a:lnTo>
                    <a:pt x="3370" y="353"/>
                  </a:lnTo>
                  <a:lnTo>
                    <a:pt x="3370" y="355"/>
                  </a:lnTo>
                  <a:lnTo>
                    <a:pt x="3370" y="357"/>
                  </a:lnTo>
                  <a:lnTo>
                    <a:pt x="3368" y="360"/>
                  </a:lnTo>
                  <a:lnTo>
                    <a:pt x="3365" y="360"/>
                  </a:lnTo>
                  <a:lnTo>
                    <a:pt x="3365" y="357"/>
                  </a:lnTo>
                  <a:close/>
                  <a:moveTo>
                    <a:pt x="3325" y="390"/>
                  </a:moveTo>
                  <a:lnTo>
                    <a:pt x="3320" y="393"/>
                  </a:lnTo>
                  <a:lnTo>
                    <a:pt x="3316" y="395"/>
                  </a:lnTo>
                  <a:lnTo>
                    <a:pt x="3313" y="393"/>
                  </a:lnTo>
                  <a:lnTo>
                    <a:pt x="3313" y="390"/>
                  </a:lnTo>
                  <a:lnTo>
                    <a:pt x="3316" y="388"/>
                  </a:lnTo>
                  <a:lnTo>
                    <a:pt x="3325" y="381"/>
                  </a:lnTo>
                  <a:lnTo>
                    <a:pt x="3328" y="383"/>
                  </a:lnTo>
                  <a:lnTo>
                    <a:pt x="3325" y="390"/>
                  </a:lnTo>
                  <a:close/>
                  <a:moveTo>
                    <a:pt x="3354" y="371"/>
                  </a:moveTo>
                  <a:lnTo>
                    <a:pt x="3351" y="376"/>
                  </a:lnTo>
                  <a:lnTo>
                    <a:pt x="3351" y="381"/>
                  </a:lnTo>
                  <a:lnTo>
                    <a:pt x="3349" y="386"/>
                  </a:lnTo>
                  <a:lnTo>
                    <a:pt x="3344" y="386"/>
                  </a:lnTo>
                  <a:lnTo>
                    <a:pt x="3342" y="386"/>
                  </a:lnTo>
                  <a:lnTo>
                    <a:pt x="3342" y="383"/>
                  </a:lnTo>
                  <a:lnTo>
                    <a:pt x="3342" y="383"/>
                  </a:lnTo>
                  <a:lnTo>
                    <a:pt x="3339" y="383"/>
                  </a:lnTo>
                  <a:lnTo>
                    <a:pt x="3339" y="381"/>
                  </a:lnTo>
                  <a:lnTo>
                    <a:pt x="3342" y="376"/>
                  </a:lnTo>
                  <a:lnTo>
                    <a:pt x="3344" y="374"/>
                  </a:lnTo>
                  <a:lnTo>
                    <a:pt x="3351" y="369"/>
                  </a:lnTo>
                  <a:lnTo>
                    <a:pt x="3356" y="367"/>
                  </a:lnTo>
                  <a:lnTo>
                    <a:pt x="3361" y="364"/>
                  </a:lnTo>
                  <a:lnTo>
                    <a:pt x="3361" y="367"/>
                  </a:lnTo>
                  <a:lnTo>
                    <a:pt x="3354" y="371"/>
                  </a:lnTo>
                  <a:close/>
                  <a:moveTo>
                    <a:pt x="3365" y="398"/>
                  </a:moveTo>
                  <a:lnTo>
                    <a:pt x="3365" y="398"/>
                  </a:lnTo>
                  <a:lnTo>
                    <a:pt x="3365" y="395"/>
                  </a:lnTo>
                  <a:lnTo>
                    <a:pt x="3365" y="393"/>
                  </a:lnTo>
                  <a:lnTo>
                    <a:pt x="3368" y="393"/>
                  </a:lnTo>
                  <a:lnTo>
                    <a:pt x="3368" y="393"/>
                  </a:lnTo>
                  <a:lnTo>
                    <a:pt x="3365" y="398"/>
                  </a:lnTo>
                  <a:close/>
                  <a:moveTo>
                    <a:pt x="3436" y="2628"/>
                  </a:moveTo>
                  <a:lnTo>
                    <a:pt x="3432" y="2621"/>
                  </a:lnTo>
                  <a:lnTo>
                    <a:pt x="3429" y="2616"/>
                  </a:lnTo>
                  <a:lnTo>
                    <a:pt x="3427" y="2613"/>
                  </a:lnTo>
                  <a:lnTo>
                    <a:pt x="3425" y="2611"/>
                  </a:lnTo>
                  <a:lnTo>
                    <a:pt x="3422" y="2609"/>
                  </a:lnTo>
                  <a:lnTo>
                    <a:pt x="3415" y="2604"/>
                  </a:lnTo>
                  <a:lnTo>
                    <a:pt x="3410" y="2604"/>
                  </a:lnTo>
                  <a:lnTo>
                    <a:pt x="3403" y="2611"/>
                  </a:lnTo>
                  <a:lnTo>
                    <a:pt x="3396" y="2621"/>
                  </a:lnTo>
                  <a:lnTo>
                    <a:pt x="3391" y="2628"/>
                  </a:lnTo>
                  <a:lnTo>
                    <a:pt x="3387" y="2635"/>
                  </a:lnTo>
                  <a:lnTo>
                    <a:pt x="3384" y="2639"/>
                  </a:lnTo>
                  <a:lnTo>
                    <a:pt x="3387" y="2644"/>
                  </a:lnTo>
                  <a:lnTo>
                    <a:pt x="3391" y="2649"/>
                  </a:lnTo>
                  <a:lnTo>
                    <a:pt x="3399" y="2649"/>
                  </a:lnTo>
                  <a:lnTo>
                    <a:pt x="3403" y="2654"/>
                  </a:lnTo>
                  <a:lnTo>
                    <a:pt x="3410" y="2661"/>
                  </a:lnTo>
                  <a:lnTo>
                    <a:pt x="3415" y="2663"/>
                  </a:lnTo>
                  <a:lnTo>
                    <a:pt x="3417" y="2663"/>
                  </a:lnTo>
                  <a:lnTo>
                    <a:pt x="3422" y="2666"/>
                  </a:lnTo>
                  <a:lnTo>
                    <a:pt x="3427" y="2663"/>
                  </a:lnTo>
                  <a:lnTo>
                    <a:pt x="3429" y="2656"/>
                  </a:lnTo>
                  <a:lnTo>
                    <a:pt x="3434" y="2644"/>
                  </a:lnTo>
                  <a:lnTo>
                    <a:pt x="3436" y="2637"/>
                  </a:lnTo>
                  <a:lnTo>
                    <a:pt x="3436" y="2628"/>
                  </a:lnTo>
                  <a:close/>
                  <a:moveTo>
                    <a:pt x="78" y="1001"/>
                  </a:moveTo>
                  <a:lnTo>
                    <a:pt x="73" y="992"/>
                  </a:lnTo>
                  <a:lnTo>
                    <a:pt x="71" y="987"/>
                  </a:lnTo>
                  <a:lnTo>
                    <a:pt x="68" y="982"/>
                  </a:lnTo>
                  <a:lnTo>
                    <a:pt x="66" y="980"/>
                  </a:lnTo>
                  <a:lnTo>
                    <a:pt x="64" y="973"/>
                  </a:lnTo>
                  <a:lnTo>
                    <a:pt x="61" y="970"/>
                  </a:lnTo>
                  <a:lnTo>
                    <a:pt x="64" y="966"/>
                  </a:lnTo>
                  <a:lnTo>
                    <a:pt x="66" y="966"/>
                  </a:lnTo>
                  <a:lnTo>
                    <a:pt x="68" y="963"/>
                  </a:lnTo>
                  <a:lnTo>
                    <a:pt x="75" y="966"/>
                  </a:lnTo>
                  <a:lnTo>
                    <a:pt x="80" y="966"/>
                  </a:lnTo>
                  <a:lnTo>
                    <a:pt x="85" y="966"/>
                  </a:lnTo>
                  <a:lnTo>
                    <a:pt x="87" y="961"/>
                  </a:lnTo>
                  <a:lnTo>
                    <a:pt x="87" y="959"/>
                  </a:lnTo>
                  <a:lnTo>
                    <a:pt x="85" y="956"/>
                  </a:lnTo>
                  <a:lnTo>
                    <a:pt x="75" y="959"/>
                  </a:lnTo>
                  <a:lnTo>
                    <a:pt x="68" y="956"/>
                  </a:lnTo>
                  <a:lnTo>
                    <a:pt x="66" y="954"/>
                  </a:lnTo>
                  <a:lnTo>
                    <a:pt x="61" y="949"/>
                  </a:lnTo>
                  <a:lnTo>
                    <a:pt x="59" y="947"/>
                  </a:lnTo>
                  <a:lnTo>
                    <a:pt x="56" y="949"/>
                  </a:lnTo>
                  <a:lnTo>
                    <a:pt x="54" y="949"/>
                  </a:lnTo>
                  <a:lnTo>
                    <a:pt x="56" y="956"/>
                  </a:lnTo>
                  <a:lnTo>
                    <a:pt x="54" y="963"/>
                  </a:lnTo>
                  <a:lnTo>
                    <a:pt x="54" y="973"/>
                  </a:lnTo>
                  <a:lnTo>
                    <a:pt x="54" y="975"/>
                  </a:lnTo>
                  <a:lnTo>
                    <a:pt x="52" y="978"/>
                  </a:lnTo>
                  <a:lnTo>
                    <a:pt x="52" y="978"/>
                  </a:lnTo>
                  <a:lnTo>
                    <a:pt x="49" y="978"/>
                  </a:lnTo>
                  <a:lnTo>
                    <a:pt x="47" y="978"/>
                  </a:lnTo>
                  <a:lnTo>
                    <a:pt x="47" y="973"/>
                  </a:lnTo>
                  <a:lnTo>
                    <a:pt x="45" y="963"/>
                  </a:lnTo>
                  <a:lnTo>
                    <a:pt x="45" y="954"/>
                  </a:lnTo>
                  <a:lnTo>
                    <a:pt x="42" y="949"/>
                  </a:lnTo>
                  <a:lnTo>
                    <a:pt x="40" y="949"/>
                  </a:lnTo>
                  <a:lnTo>
                    <a:pt x="35" y="947"/>
                  </a:lnTo>
                  <a:lnTo>
                    <a:pt x="30" y="942"/>
                  </a:lnTo>
                  <a:lnTo>
                    <a:pt x="28" y="937"/>
                  </a:lnTo>
                  <a:lnTo>
                    <a:pt x="26" y="933"/>
                  </a:lnTo>
                  <a:lnTo>
                    <a:pt x="26" y="928"/>
                  </a:lnTo>
                  <a:lnTo>
                    <a:pt x="30" y="923"/>
                  </a:lnTo>
                  <a:lnTo>
                    <a:pt x="28" y="918"/>
                  </a:lnTo>
                  <a:lnTo>
                    <a:pt x="28" y="916"/>
                  </a:lnTo>
                  <a:lnTo>
                    <a:pt x="26" y="916"/>
                  </a:lnTo>
                  <a:lnTo>
                    <a:pt x="21" y="914"/>
                  </a:lnTo>
                  <a:lnTo>
                    <a:pt x="19" y="916"/>
                  </a:lnTo>
                  <a:lnTo>
                    <a:pt x="12" y="916"/>
                  </a:lnTo>
                  <a:lnTo>
                    <a:pt x="4" y="918"/>
                  </a:lnTo>
                  <a:lnTo>
                    <a:pt x="2" y="918"/>
                  </a:lnTo>
                  <a:lnTo>
                    <a:pt x="0" y="921"/>
                  </a:lnTo>
                  <a:lnTo>
                    <a:pt x="2" y="923"/>
                  </a:lnTo>
                  <a:lnTo>
                    <a:pt x="2" y="923"/>
                  </a:lnTo>
                  <a:lnTo>
                    <a:pt x="2" y="925"/>
                  </a:lnTo>
                  <a:lnTo>
                    <a:pt x="2" y="928"/>
                  </a:lnTo>
                  <a:lnTo>
                    <a:pt x="0" y="935"/>
                  </a:lnTo>
                  <a:lnTo>
                    <a:pt x="0" y="942"/>
                  </a:lnTo>
                  <a:lnTo>
                    <a:pt x="2" y="949"/>
                  </a:lnTo>
                  <a:lnTo>
                    <a:pt x="4" y="956"/>
                  </a:lnTo>
                  <a:lnTo>
                    <a:pt x="7" y="961"/>
                  </a:lnTo>
                  <a:lnTo>
                    <a:pt x="9" y="966"/>
                  </a:lnTo>
                  <a:lnTo>
                    <a:pt x="12" y="970"/>
                  </a:lnTo>
                  <a:lnTo>
                    <a:pt x="14" y="978"/>
                  </a:lnTo>
                  <a:lnTo>
                    <a:pt x="14" y="985"/>
                  </a:lnTo>
                  <a:lnTo>
                    <a:pt x="16" y="992"/>
                  </a:lnTo>
                  <a:lnTo>
                    <a:pt x="16" y="996"/>
                  </a:lnTo>
                  <a:lnTo>
                    <a:pt x="19" y="1004"/>
                  </a:lnTo>
                  <a:lnTo>
                    <a:pt x="23" y="1011"/>
                  </a:lnTo>
                  <a:lnTo>
                    <a:pt x="28" y="1020"/>
                  </a:lnTo>
                  <a:lnTo>
                    <a:pt x="30" y="1023"/>
                  </a:lnTo>
                  <a:lnTo>
                    <a:pt x="33" y="1018"/>
                  </a:lnTo>
                  <a:lnTo>
                    <a:pt x="35" y="1013"/>
                  </a:lnTo>
                  <a:lnTo>
                    <a:pt x="38" y="1011"/>
                  </a:lnTo>
                  <a:lnTo>
                    <a:pt x="40" y="1011"/>
                  </a:lnTo>
                  <a:lnTo>
                    <a:pt x="40" y="1020"/>
                  </a:lnTo>
                  <a:lnTo>
                    <a:pt x="40" y="1027"/>
                  </a:lnTo>
                  <a:lnTo>
                    <a:pt x="42" y="1034"/>
                  </a:lnTo>
                  <a:lnTo>
                    <a:pt x="45" y="1044"/>
                  </a:lnTo>
                  <a:lnTo>
                    <a:pt x="49" y="1044"/>
                  </a:lnTo>
                  <a:lnTo>
                    <a:pt x="54" y="1039"/>
                  </a:lnTo>
                  <a:lnTo>
                    <a:pt x="64" y="1037"/>
                  </a:lnTo>
                  <a:lnTo>
                    <a:pt x="73" y="1025"/>
                  </a:lnTo>
                  <a:lnTo>
                    <a:pt x="78" y="1023"/>
                  </a:lnTo>
                  <a:lnTo>
                    <a:pt x="87" y="1018"/>
                  </a:lnTo>
                  <a:lnTo>
                    <a:pt x="90" y="1015"/>
                  </a:lnTo>
                  <a:lnTo>
                    <a:pt x="87" y="1011"/>
                  </a:lnTo>
                  <a:lnTo>
                    <a:pt x="78" y="1001"/>
                  </a:lnTo>
                  <a:close/>
                  <a:moveTo>
                    <a:pt x="66" y="1023"/>
                  </a:moveTo>
                  <a:lnTo>
                    <a:pt x="64" y="1018"/>
                  </a:lnTo>
                  <a:lnTo>
                    <a:pt x="61" y="1011"/>
                  </a:lnTo>
                  <a:lnTo>
                    <a:pt x="61" y="1004"/>
                  </a:lnTo>
                  <a:lnTo>
                    <a:pt x="61" y="999"/>
                  </a:lnTo>
                  <a:lnTo>
                    <a:pt x="64" y="999"/>
                  </a:lnTo>
                  <a:lnTo>
                    <a:pt x="68" y="1001"/>
                  </a:lnTo>
                  <a:lnTo>
                    <a:pt x="71" y="1013"/>
                  </a:lnTo>
                  <a:lnTo>
                    <a:pt x="66" y="1023"/>
                  </a:lnTo>
                  <a:close/>
                  <a:moveTo>
                    <a:pt x="2800" y="551"/>
                  </a:moveTo>
                  <a:lnTo>
                    <a:pt x="2807" y="561"/>
                  </a:lnTo>
                  <a:lnTo>
                    <a:pt x="2819" y="587"/>
                  </a:lnTo>
                  <a:lnTo>
                    <a:pt x="2836" y="632"/>
                  </a:lnTo>
                  <a:lnTo>
                    <a:pt x="2847" y="656"/>
                  </a:lnTo>
                  <a:lnTo>
                    <a:pt x="2850" y="660"/>
                  </a:lnTo>
                  <a:lnTo>
                    <a:pt x="2852" y="663"/>
                  </a:lnTo>
                  <a:lnTo>
                    <a:pt x="2862" y="656"/>
                  </a:lnTo>
                  <a:lnTo>
                    <a:pt x="2871" y="648"/>
                  </a:lnTo>
                  <a:lnTo>
                    <a:pt x="2878" y="641"/>
                  </a:lnTo>
                  <a:lnTo>
                    <a:pt x="2883" y="632"/>
                  </a:lnTo>
                  <a:lnTo>
                    <a:pt x="2888" y="627"/>
                  </a:lnTo>
                  <a:lnTo>
                    <a:pt x="2892" y="622"/>
                  </a:lnTo>
                  <a:lnTo>
                    <a:pt x="2897" y="618"/>
                  </a:lnTo>
                  <a:lnTo>
                    <a:pt x="2902" y="611"/>
                  </a:lnTo>
                  <a:lnTo>
                    <a:pt x="2904" y="601"/>
                  </a:lnTo>
                  <a:lnTo>
                    <a:pt x="2904" y="589"/>
                  </a:lnTo>
                  <a:lnTo>
                    <a:pt x="2902" y="580"/>
                  </a:lnTo>
                  <a:lnTo>
                    <a:pt x="2897" y="570"/>
                  </a:lnTo>
                  <a:lnTo>
                    <a:pt x="2888" y="528"/>
                  </a:lnTo>
                  <a:lnTo>
                    <a:pt x="2885" y="518"/>
                  </a:lnTo>
                  <a:lnTo>
                    <a:pt x="2885" y="509"/>
                  </a:lnTo>
                  <a:lnTo>
                    <a:pt x="2888" y="499"/>
                  </a:lnTo>
                  <a:lnTo>
                    <a:pt x="2890" y="490"/>
                  </a:lnTo>
                  <a:lnTo>
                    <a:pt x="2890" y="483"/>
                  </a:lnTo>
                  <a:lnTo>
                    <a:pt x="2892" y="476"/>
                  </a:lnTo>
                  <a:lnTo>
                    <a:pt x="2895" y="471"/>
                  </a:lnTo>
                  <a:lnTo>
                    <a:pt x="2897" y="466"/>
                  </a:lnTo>
                  <a:lnTo>
                    <a:pt x="2902" y="464"/>
                  </a:lnTo>
                  <a:lnTo>
                    <a:pt x="2902" y="461"/>
                  </a:lnTo>
                  <a:lnTo>
                    <a:pt x="2902" y="457"/>
                  </a:lnTo>
                  <a:lnTo>
                    <a:pt x="2904" y="450"/>
                  </a:lnTo>
                  <a:lnTo>
                    <a:pt x="2909" y="443"/>
                  </a:lnTo>
                  <a:lnTo>
                    <a:pt x="2909" y="435"/>
                  </a:lnTo>
                  <a:lnTo>
                    <a:pt x="2907" y="426"/>
                  </a:lnTo>
                  <a:lnTo>
                    <a:pt x="2904" y="416"/>
                  </a:lnTo>
                  <a:lnTo>
                    <a:pt x="2902" y="412"/>
                  </a:lnTo>
                  <a:lnTo>
                    <a:pt x="2897" y="409"/>
                  </a:lnTo>
                  <a:lnTo>
                    <a:pt x="2892" y="405"/>
                  </a:lnTo>
                  <a:lnTo>
                    <a:pt x="2892" y="395"/>
                  </a:lnTo>
                  <a:lnTo>
                    <a:pt x="2890" y="395"/>
                  </a:lnTo>
                  <a:lnTo>
                    <a:pt x="2885" y="395"/>
                  </a:lnTo>
                  <a:lnTo>
                    <a:pt x="2883" y="393"/>
                  </a:lnTo>
                  <a:lnTo>
                    <a:pt x="2876" y="386"/>
                  </a:lnTo>
                  <a:lnTo>
                    <a:pt x="2871" y="381"/>
                  </a:lnTo>
                  <a:lnTo>
                    <a:pt x="2869" y="379"/>
                  </a:lnTo>
                  <a:lnTo>
                    <a:pt x="2866" y="376"/>
                  </a:lnTo>
                  <a:lnTo>
                    <a:pt x="2862" y="374"/>
                  </a:lnTo>
                  <a:lnTo>
                    <a:pt x="2857" y="374"/>
                  </a:lnTo>
                  <a:lnTo>
                    <a:pt x="2855" y="371"/>
                  </a:lnTo>
                  <a:lnTo>
                    <a:pt x="2855" y="369"/>
                  </a:lnTo>
                  <a:lnTo>
                    <a:pt x="2862" y="364"/>
                  </a:lnTo>
                  <a:lnTo>
                    <a:pt x="2881" y="362"/>
                  </a:lnTo>
                  <a:lnTo>
                    <a:pt x="2890" y="360"/>
                  </a:lnTo>
                  <a:lnTo>
                    <a:pt x="2890" y="360"/>
                  </a:lnTo>
                  <a:lnTo>
                    <a:pt x="2890" y="369"/>
                  </a:lnTo>
                  <a:lnTo>
                    <a:pt x="2890" y="371"/>
                  </a:lnTo>
                  <a:lnTo>
                    <a:pt x="2895" y="376"/>
                  </a:lnTo>
                  <a:lnTo>
                    <a:pt x="2897" y="381"/>
                  </a:lnTo>
                  <a:lnTo>
                    <a:pt x="2899" y="386"/>
                  </a:lnTo>
                  <a:lnTo>
                    <a:pt x="2904" y="388"/>
                  </a:lnTo>
                  <a:lnTo>
                    <a:pt x="2904" y="388"/>
                  </a:lnTo>
                  <a:lnTo>
                    <a:pt x="2907" y="393"/>
                  </a:lnTo>
                  <a:lnTo>
                    <a:pt x="2911" y="393"/>
                  </a:lnTo>
                  <a:lnTo>
                    <a:pt x="2914" y="393"/>
                  </a:lnTo>
                  <a:lnTo>
                    <a:pt x="2911" y="398"/>
                  </a:lnTo>
                  <a:lnTo>
                    <a:pt x="2914" y="398"/>
                  </a:lnTo>
                  <a:lnTo>
                    <a:pt x="2918" y="398"/>
                  </a:lnTo>
                  <a:lnTo>
                    <a:pt x="2921" y="390"/>
                  </a:lnTo>
                  <a:lnTo>
                    <a:pt x="2921" y="388"/>
                  </a:lnTo>
                  <a:lnTo>
                    <a:pt x="2925" y="388"/>
                  </a:lnTo>
                  <a:lnTo>
                    <a:pt x="2925" y="390"/>
                  </a:lnTo>
                  <a:lnTo>
                    <a:pt x="2925" y="393"/>
                  </a:lnTo>
                  <a:lnTo>
                    <a:pt x="2923" y="398"/>
                  </a:lnTo>
                  <a:lnTo>
                    <a:pt x="2925" y="400"/>
                  </a:lnTo>
                  <a:lnTo>
                    <a:pt x="2923" y="405"/>
                  </a:lnTo>
                  <a:lnTo>
                    <a:pt x="2918" y="414"/>
                  </a:lnTo>
                  <a:lnTo>
                    <a:pt x="2918" y="416"/>
                  </a:lnTo>
                  <a:lnTo>
                    <a:pt x="2918" y="416"/>
                  </a:lnTo>
                  <a:lnTo>
                    <a:pt x="2925" y="409"/>
                  </a:lnTo>
                  <a:lnTo>
                    <a:pt x="2930" y="407"/>
                  </a:lnTo>
                  <a:lnTo>
                    <a:pt x="2935" y="409"/>
                  </a:lnTo>
                  <a:lnTo>
                    <a:pt x="2937" y="409"/>
                  </a:lnTo>
                  <a:lnTo>
                    <a:pt x="2940" y="412"/>
                  </a:lnTo>
                  <a:lnTo>
                    <a:pt x="2940" y="419"/>
                  </a:lnTo>
                  <a:lnTo>
                    <a:pt x="2940" y="428"/>
                  </a:lnTo>
                  <a:lnTo>
                    <a:pt x="2942" y="431"/>
                  </a:lnTo>
                  <a:lnTo>
                    <a:pt x="2944" y="424"/>
                  </a:lnTo>
                  <a:lnTo>
                    <a:pt x="2949" y="419"/>
                  </a:lnTo>
                  <a:lnTo>
                    <a:pt x="2959" y="412"/>
                  </a:lnTo>
                  <a:lnTo>
                    <a:pt x="2961" y="412"/>
                  </a:lnTo>
                  <a:lnTo>
                    <a:pt x="2968" y="421"/>
                  </a:lnTo>
                  <a:lnTo>
                    <a:pt x="2982" y="426"/>
                  </a:lnTo>
                  <a:lnTo>
                    <a:pt x="3004" y="428"/>
                  </a:lnTo>
                  <a:lnTo>
                    <a:pt x="3018" y="428"/>
                  </a:lnTo>
                  <a:lnTo>
                    <a:pt x="3020" y="424"/>
                  </a:lnTo>
                  <a:lnTo>
                    <a:pt x="3022" y="416"/>
                  </a:lnTo>
                  <a:lnTo>
                    <a:pt x="3020" y="407"/>
                  </a:lnTo>
                  <a:lnTo>
                    <a:pt x="3015" y="400"/>
                  </a:lnTo>
                  <a:lnTo>
                    <a:pt x="3011" y="398"/>
                  </a:lnTo>
                  <a:lnTo>
                    <a:pt x="3006" y="393"/>
                  </a:lnTo>
                  <a:lnTo>
                    <a:pt x="3006" y="390"/>
                  </a:lnTo>
                  <a:lnTo>
                    <a:pt x="3008" y="386"/>
                  </a:lnTo>
                  <a:lnTo>
                    <a:pt x="3013" y="381"/>
                  </a:lnTo>
                  <a:lnTo>
                    <a:pt x="3020" y="379"/>
                  </a:lnTo>
                  <a:lnTo>
                    <a:pt x="3020" y="379"/>
                  </a:lnTo>
                  <a:lnTo>
                    <a:pt x="3020" y="383"/>
                  </a:lnTo>
                  <a:lnTo>
                    <a:pt x="3020" y="386"/>
                  </a:lnTo>
                  <a:lnTo>
                    <a:pt x="3025" y="386"/>
                  </a:lnTo>
                  <a:lnTo>
                    <a:pt x="3025" y="386"/>
                  </a:lnTo>
                  <a:lnTo>
                    <a:pt x="3032" y="388"/>
                  </a:lnTo>
                  <a:lnTo>
                    <a:pt x="3041" y="386"/>
                  </a:lnTo>
                  <a:lnTo>
                    <a:pt x="3044" y="386"/>
                  </a:lnTo>
                  <a:lnTo>
                    <a:pt x="3041" y="383"/>
                  </a:lnTo>
                  <a:lnTo>
                    <a:pt x="3039" y="379"/>
                  </a:lnTo>
                  <a:lnTo>
                    <a:pt x="3039" y="374"/>
                  </a:lnTo>
                  <a:lnTo>
                    <a:pt x="3039" y="371"/>
                  </a:lnTo>
                  <a:lnTo>
                    <a:pt x="3037" y="374"/>
                  </a:lnTo>
                  <a:lnTo>
                    <a:pt x="3037" y="379"/>
                  </a:lnTo>
                  <a:lnTo>
                    <a:pt x="3037" y="381"/>
                  </a:lnTo>
                  <a:lnTo>
                    <a:pt x="3034" y="381"/>
                  </a:lnTo>
                  <a:lnTo>
                    <a:pt x="3032" y="376"/>
                  </a:lnTo>
                  <a:lnTo>
                    <a:pt x="3030" y="374"/>
                  </a:lnTo>
                  <a:lnTo>
                    <a:pt x="3025" y="367"/>
                  </a:lnTo>
                  <a:lnTo>
                    <a:pt x="3018" y="367"/>
                  </a:lnTo>
                  <a:lnTo>
                    <a:pt x="3015" y="364"/>
                  </a:lnTo>
                  <a:lnTo>
                    <a:pt x="3015" y="362"/>
                  </a:lnTo>
                  <a:lnTo>
                    <a:pt x="3013" y="360"/>
                  </a:lnTo>
                  <a:lnTo>
                    <a:pt x="3011" y="360"/>
                  </a:lnTo>
                  <a:lnTo>
                    <a:pt x="3004" y="355"/>
                  </a:lnTo>
                  <a:lnTo>
                    <a:pt x="2999" y="353"/>
                  </a:lnTo>
                  <a:lnTo>
                    <a:pt x="2996" y="350"/>
                  </a:lnTo>
                  <a:lnTo>
                    <a:pt x="3004" y="348"/>
                  </a:lnTo>
                  <a:lnTo>
                    <a:pt x="3004" y="345"/>
                  </a:lnTo>
                  <a:lnTo>
                    <a:pt x="3001" y="341"/>
                  </a:lnTo>
                  <a:lnTo>
                    <a:pt x="2999" y="338"/>
                  </a:lnTo>
                  <a:lnTo>
                    <a:pt x="2996" y="338"/>
                  </a:lnTo>
                  <a:lnTo>
                    <a:pt x="2994" y="341"/>
                  </a:lnTo>
                  <a:lnTo>
                    <a:pt x="2994" y="341"/>
                  </a:lnTo>
                  <a:lnTo>
                    <a:pt x="2992" y="338"/>
                  </a:lnTo>
                  <a:lnTo>
                    <a:pt x="2992" y="334"/>
                  </a:lnTo>
                  <a:lnTo>
                    <a:pt x="2994" y="327"/>
                  </a:lnTo>
                  <a:lnTo>
                    <a:pt x="2994" y="322"/>
                  </a:lnTo>
                  <a:lnTo>
                    <a:pt x="2992" y="317"/>
                  </a:lnTo>
                  <a:lnTo>
                    <a:pt x="2989" y="317"/>
                  </a:lnTo>
                  <a:lnTo>
                    <a:pt x="2985" y="317"/>
                  </a:lnTo>
                  <a:lnTo>
                    <a:pt x="2982" y="317"/>
                  </a:lnTo>
                  <a:lnTo>
                    <a:pt x="2980" y="319"/>
                  </a:lnTo>
                  <a:lnTo>
                    <a:pt x="2982" y="324"/>
                  </a:lnTo>
                  <a:lnTo>
                    <a:pt x="2982" y="324"/>
                  </a:lnTo>
                  <a:lnTo>
                    <a:pt x="2975" y="324"/>
                  </a:lnTo>
                  <a:lnTo>
                    <a:pt x="2970" y="322"/>
                  </a:lnTo>
                  <a:lnTo>
                    <a:pt x="2966" y="322"/>
                  </a:lnTo>
                  <a:lnTo>
                    <a:pt x="2961" y="315"/>
                  </a:lnTo>
                  <a:lnTo>
                    <a:pt x="2959" y="310"/>
                  </a:lnTo>
                  <a:lnTo>
                    <a:pt x="2956" y="300"/>
                  </a:lnTo>
                  <a:lnTo>
                    <a:pt x="2954" y="296"/>
                  </a:lnTo>
                  <a:lnTo>
                    <a:pt x="2951" y="296"/>
                  </a:lnTo>
                  <a:lnTo>
                    <a:pt x="2954" y="298"/>
                  </a:lnTo>
                  <a:lnTo>
                    <a:pt x="2951" y="300"/>
                  </a:lnTo>
                  <a:lnTo>
                    <a:pt x="2949" y="303"/>
                  </a:lnTo>
                  <a:lnTo>
                    <a:pt x="2947" y="300"/>
                  </a:lnTo>
                  <a:lnTo>
                    <a:pt x="2944" y="298"/>
                  </a:lnTo>
                  <a:lnTo>
                    <a:pt x="2942" y="293"/>
                  </a:lnTo>
                  <a:lnTo>
                    <a:pt x="2937" y="291"/>
                  </a:lnTo>
                  <a:lnTo>
                    <a:pt x="2933" y="286"/>
                  </a:lnTo>
                  <a:lnTo>
                    <a:pt x="2930" y="284"/>
                  </a:lnTo>
                  <a:lnTo>
                    <a:pt x="2930" y="282"/>
                  </a:lnTo>
                  <a:lnTo>
                    <a:pt x="2928" y="279"/>
                  </a:lnTo>
                  <a:lnTo>
                    <a:pt x="2923" y="277"/>
                  </a:lnTo>
                  <a:lnTo>
                    <a:pt x="2921" y="272"/>
                  </a:lnTo>
                  <a:lnTo>
                    <a:pt x="2918" y="270"/>
                  </a:lnTo>
                  <a:lnTo>
                    <a:pt x="2914" y="265"/>
                  </a:lnTo>
                  <a:lnTo>
                    <a:pt x="2911" y="263"/>
                  </a:lnTo>
                  <a:lnTo>
                    <a:pt x="2909" y="263"/>
                  </a:lnTo>
                  <a:lnTo>
                    <a:pt x="2902" y="265"/>
                  </a:lnTo>
                  <a:lnTo>
                    <a:pt x="2897" y="265"/>
                  </a:lnTo>
                  <a:lnTo>
                    <a:pt x="2885" y="270"/>
                  </a:lnTo>
                  <a:lnTo>
                    <a:pt x="2881" y="270"/>
                  </a:lnTo>
                  <a:lnTo>
                    <a:pt x="2878" y="265"/>
                  </a:lnTo>
                  <a:lnTo>
                    <a:pt x="2878" y="263"/>
                  </a:lnTo>
                  <a:lnTo>
                    <a:pt x="2876" y="263"/>
                  </a:lnTo>
                  <a:lnTo>
                    <a:pt x="2876" y="263"/>
                  </a:lnTo>
                  <a:lnTo>
                    <a:pt x="2876" y="265"/>
                  </a:lnTo>
                  <a:lnTo>
                    <a:pt x="2873" y="267"/>
                  </a:lnTo>
                  <a:lnTo>
                    <a:pt x="2866" y="270"/>
                  </a:lnTo>
                  <a:lnTo>
                    <a:pt x="2855" y="270"/>
                  </a:lnTo>
                  <a:lnTo>
                    <a:pt x="2850" y="272"/>
                  </a:lnTo>
                  <a:lnTo>
                    <a:pt x="2843" y="277"/>
                  </a:lnTo>
                  <a:lnTo>
                    <a:pt x="2840" y="277"/>
                  </a:lnTo>
                  <a:lnTo>
                    <a:pt x="2840" y="272"/>
                  </a:lnTo>
                  <a:lnTo>
                    <a:pt x="2840" y="272"/>
                  </a:lnTo>
                  <a:lnTo>
                    <a:pt x="2838" y="272"/>
                  </a:lnTo>
                  <a:lnTo>
                    <a:pt x="2838" y="270"/>
                  </a:lnTo>
                  <a:lnTo>
                    <a:pt x="2836" y="267"/>
                  </a:lnTo>
                  <a:lnTo>
                    <a:pt x="2843" y="263"/>
                  </a:lnTo>
                  <a:lnTo>
                    <a:pt x="2843" y="260"/>
                  </a:lnTo>
                  <a:lnTo>
                    <a:pt x="2836" y="258"/>
                  </a:lnTo>
                  <a:lnTo>
                    <a:pt x="2833" y="260"/>
                  </a:lnTo>
                  <a:lnTo>
                    <a:pt x="2833" y="263"/>
                  </a:lnTo>
                  <a:lnTo>
                    <a:pt x="2831" y="265"/>
                  </a:lnTo>
                  <a:lnTo>
                    <a:pt x="2829" y="265"/>
                  </a:lnTo>
                  <a:lnTo>
                    <a:pt x="2826" y="267"/>
                  </a:lnTo>
                  <a:lnTo>
                    <a:pt x="2826" y="270"/>
                  </a:lnTo>
                  <a:lnTo>
                    <a:pt x="2824" y="267"/>
                  </a:lnTo>
                  <a:lnTo>
                    <a:pt x="2824" y="263"/>
                  </a:lnTo>
                  <a:lnTo>
                    <a:pt x="2819" y="263"/>
                  </a:lnTo>
                  <a:lnTo>
                    <a:pt x="2802" y="265"/>
                  </a:lnTo>
                  <a:lnTo>
                    <a:pt x="2793" y="267"/>
                  </a:lnTo>
                  <a:lnTo>
                    <a:pt x="2786" y="267"/>
                  </a:lnTo>
                  <a:lnTo>
                    <a:pt x="2774" y="267"/>
                  </a:lnTo>
                  <a:lnTo>
                    <a:pt x="2772" y="263"/>
                  </a:lnTo>
                  <a:lnTo>
                    <a:pt x="2750" y="270"/>
                  </a:lnTo>
                  <a:lnTo>
                    <a:pt x="2748" y="272"/>
                  </a:lnTo>
                  <a:lnTo>
                    <a:pt x="2746" y="272"/>
                  </a:lnTo>
                  <a:lnTo>
                    <a:pt x="2739" y="267"/>
                  </a:lnTo>
                  <a:lnTo>
                    <a:pt x="2724" y="274"/>
                  </a:lnTo>
                  <a:lnTo>
                    <a:pt x="2715" y="277"/>
                  </a:lnTo>
                  <a:lnTo>
                    <a:pt x="2675" y="279"/>
                  </a:lnTo>
                  <a:lnTo>
                    <a:pt x="2665" y="277"/>
                  </a:lnTo>
                  <a:lnTo>
                    <a:pt x="2663" y="274"/>
                  </a:lnTo>
                  <a:lnTo>
                    <a:pt x="2656" y="274"/>
                  </a:lnTo>
                  <a:lnTo>
                    <a:pt x="2642" y="277"/>
                  </a:lnTo>
                  <a:lnTo>
                    <a:pt x="2639" y="277"/>
                  </a:lnTo>
                  <a:lnTo>
                    <a:pt x="2637" y="274"/>
                  </a:lnTo>
                  <a:lnTo>
                    <a:pt x="2632" y="274"/>
                  </a:lnTo>
                  <a:lnTo>
                    <a:pt x="2623" y="274"/>
                  </a:lnTo>
                  <a:lnTo>
                    <a:pt x="2618" y="274"/>
                  </a:lnTo>
                  <a:lnTo>
                    <a:pt x="2616" y="270"/>
                  </a:lnTo>
                  <a:lnTo>
                    <a:pt x="2616" y="265"/>
                  </a:lnTo>
                  <a:lnTo>
                    <a:pt x="2616" y="260"/>
                  </a:lnTo>
                  <a:lnTo>
                    <a:pt x="2616" y="255"/>
                  </a:lnTo>
                  <a:lnTo>
                    <a:pt x="2611" y="253"/>
                  </a:lnTo>
                  <a:lnTo>
                    <a:pt x="2606" y="251"/>
                  </a:lnTo>
                  <a:lnTo>
                    <a:pt x="2601" y="251"/>
                  </a:lnTo>
                  <a:lnTo>
                    <a:pt x="2592" y="258"/>
                  </a:lnTo>
                  <a:lnTo>
                    <a:pt x="2585" y="260"/>
                  </a:lnTo>
                  <a:lnTo>
                    <a:pt x="2583" y="263"/>
                  </a:lnTo>
                  <a:lnTo>
                    <a:pt x="2583" y="265"/>
                  </a:lnTo>
                  <a:lnTo>
                    <a:pt x="2580" y="265"/>
                  </a:lnTo>
                  <a:lnTo>
                    <a:pt x="2573" y="260"/>
                  </a:lnTo>
                  <a:lnTo>
                    <a:pt x="2571" y="255"/>
                  </a:lnTo>
                  <a:lnTo>
                    <a:pt x="2573" y="251"/>
                  </a:lnTo>
                  <a:lnTo>
                    <a:pt x="2578" y="241"/>
                  </a:lnTo>
                  <a:lnTo>
                    <a:pt x="2580" y="234"/>
                  </a:lnTo>
                  <a:lnTo>
                    <a:pt x="2575" y="232"/>
                  </a:lnTo>
                  <a:lnTo>
                    <a:pt x="2575" y="232"/>
                  </a:lnTo>
                  <a:lnTo>
                    <a:pt x="2573" y="237"/>
                  </a:lnTo>
                  <a:lnTo>
                    <a:pt x="2573" y="239"/>
                  </a:lnTo>
                  <a:lnTo>
                    <a:pt x="2571" y="239"/>
                  </a:lnTo>
                  <a:lnTo>
                    <a:pt x="2568" y="237"/>
                  </a:lnTo>
                  <a:lnTo>
                    <a:pt x="2568" y="227"/>
                  </a:lnTo>
                  <a:lnTo>
                    <a:pt x="2568" y="222"/>
                  </a:lnTo>
                  <a:lnTo>
                    <a:pt x="2573" y="220"/>
                  </a:lnTo>
                  <a:lnTo>
                    <a:pt x="2578" y="220"/>
                  </a:lnTo>
                  <a:lnTo>
                    <a:pt x="2580" y="218"/>
                  </a:lnTo>
                  <a:lnTo>
                    <a:pt x="2580" y="213"/>
                  </a:lnTo>
                  <a:lnTo>
                    <a:pt x="2580" y="211"/>
                  </a:lnTo>
                  <a:lnTo>
                    <a:pt x="2575" y="208"/>
                  </a:lnTo>
                  <a:lnTo>
                    <a:pt x="2568" y="208"/>
                  </a:lnTo>
                  <a:lnTo>
                    <a:pt x="2564" y="208"/>
                  </a:lnTo>
                  <a:lnTo>
                    <a:pt x="2561" y="211"/>
                  </a:lnTo>
                  <a:lnTo>
                    <a:pt x="2561" y="213"/>
                  </a:lnTo>
                  <a:lnTo>
                    <a:pt x="2559" y="213"/>
                  </a:lnTo>
                  <a:lnTo>
                    <a:pt x="2554" y="211"/>
                  </a:lnTo>
                  <a:lnTo>
                    <a:pt x="2547" y="208"/>
                  </a:lnTo>
                  <a:lnTo>
                    <a:pt x="2545" y="206"/>
                  </a:lnTo>
                  <a:lnTo>
                    <a:pt x="2542" y="201"/>
                  </a:lnTo>
                  <a:lnTo>
                    <a:pt x="2547" y="189"/>
                  </a:lnTo>
                  <a:lnTo>
                    <a:pt x="2545" y="187"/>
                  </a:lnTo>
                  <a:lnTo>
                    <a:pt x="2547" y="180"/>
                  </a:lnTo>
                  <a:lnTo>
                    <a:pt x="2549" y="170"/>
                  </a:lnTo>
                  <a:lnTo>
                    <a:pt x="2552" y="163"/>
                  </a:lnTo>
                  <a:lnTo>
                    <a:pt x="2549" y="158"/>
                  </a:lnTo>
                  <a:lnTo>
                    <a:pt x="2547" y="156"/>
                  </a:lnTo>
                  <a:lnTo>
                    <a:pt x="2545" y="156"/>
                  </a:lnTo>
                  <a:lnTo>
                    <a:pt x="2540" y="156"/>
                  </a:lnTo>
                  <a:lnTo>
                    <a:pt x="2538" y="151"/>
                  </a:lnTo>
                  <a:lnTo>
                    <a:pt x="2533" y="147"/>
                  </a:lnTo>
                  <a:lnTo>
                    <a:pt x="2523" y="144"/>
                  </a:lnTo>
                  <a:lnTo>
                    <a:pt x="2516" y="139"/>
                  </a:lnTo>
                  <a:lnTo>
                    <a:pt x="2512" y="135"/>
                  </a:lnTo>
                  <a:lnTo>
                    <a:pt x="2507" y="130"/>
                  </a:lnTo>
                  <a:lnTo>
                    <a:pt x="2509" y="125"/>
                  </a:lnTo>
                  <a:lnTo>
                    <a:pt x="2509" y="121"/>
                  </a:lnTo>
                  <a:lnTo>
                    <a:pt x="2509" y="118"/>
                  </a:lnTo>
                  <a:lnTo>
                    <a:pt x="2509" y="116"/>
                  </a:lnTo>
                  <a:lnTo>
                    <a:pt x="2512" y="109"/>
                  </a:lnTo>
                  <a:lnTo>
                    <a:pt x="2512" y="104"/>
                  </a:lnTo>
                  <a:lnTo>
                    <a:pt x="2512" y="99"/>
                  </a:lnTo>
                  <a:lnTo>
                    <a:pt x="2514" y="94"/>
                  </a:lnTo>
                  <a:lnTo>
                    <a:pt x="2514" y="90"/>
                  </a:lnTo>
                  <a:lnTo>
                    <a:pt x="2514" y="87"/>
                  </a:lnTo>
                  <a:lnTo>
                    <a:pt x="2504" y="87"/>
                  </a:lnTo>
                  <a:lnTo>
                    <a:pt x="2488" y="92"/>
                  </a:lnTo>
                  <a:lnTo>
                    <a:pt x="2474" y="94"/>
                  </a:lnTo>
                  <a:lnTo>
                    <a:pt x="2462" y="99"/>
                  </a:lnTo>
                  <a:lnTo>
                    <a:pt x="2450" y="102"/>
                  </a:lnTo>
                  <a:lnTo>
                    <a:pt x="2436" y="99"/>
                  </a:lnTo>
                  <a:lnTo>
                    <a:pt x="2424" y="94"/>
                  </a:lnTo>
                  <a:lnTo>
                    <a:pt x="2412" y="85"/>
                  </a:lnTo>
                  <a:lnTo>
                    <a:pt x="2403" y="73"/>
                  </a:lnTo>
                  <a:lnTo>
                    <a:pt x="2398" y="64"/>
                  </a:lnTo>
                  <a:lnTo>
                    <a:pt x="2393" y="52"/>
                  </a:lnTo>
                  <a:lnTo>
                    <a:pt x="2391" y="50"/>
                  </a:lnTo>
                  <a:lnTo>
                    <a:pt x="2389" y="50"/>
                  </a:lnTo>
                  <a:lnTo>
                    <a:pt x="2386" y="42"/>
                  </a:lnTo>
                  <a:lnTo>
                    <a:pt x="2384" y="33"/>
                  </a:lnTo>
                  <a:lnTo>
                    <a:pt x="2379" y="28"/>
                  </a:lnTo>
                  <a:lnTo>
                    <a:pt x="2377" y="26"/>
                  </a:lnTo>
                  <a:lnTo>
                    <a:pt x="2377" y="23"/>
                  </a:lnTo>
                  <a:lnTo>
                    <a:pt x="2370" y="19"/>
                  </a:lnTo>
                  <a:lnTo>
                    <a:pt x="2370" y="14"/>
                  </a:lnTo>
                  <a:lnTo>
                    <a:pt x="2367" y="12"/>
                  </a:lnTo>
                  <a:lnTo>
                    <a:pt x="2365" y="9"/>
                  </a:lnTo>
                  <a:lnTo>
                    <a:pt x="2363" y="9"/>
                  </a:lnTo>
                  <a:lnTo>
                    <a:pt x="2353" y="12"/>
                  </a:lnTo>
                  <a:lnTo>
                    <a:pt x="2348" y="9"/>
                  </a:lnTo>
                  <a:lnTo>
                    <a:pt x="2346" y="9"/>
                  </a:lnTo>
                  <a:lnTo>
                    <a:pt x="2341" y="7"/>
                  </a:lnTo>
                  <a:lnTo>
                    <a:pt x="2337" y="9"/>
                  </a:lnTo>
                  <a:lnTo>
                    <a:pt x="2332" y="14"/>
                  </a:lnTo>
                  <a:lnTo>
                    <a:pt x="2327" y="14"/>
                  </a:lnTo>
                  <a:lnTo>
                    <a:pt x="2315" y="14"/>
                  </a:lnTo>
                  <a:lnTo>
                    <a:pt x="2311" y="16"/>
                  </a:lnTo>
                  <a:lnTo>
                    <a:pt x="2299" y="19"/>
                  </a:lnTo>
                  <a:lnTo>
                    <a:pt x="2292" y="16"/>
                  </a:lnTo>
                  <a:lnTo>
                    <a:pt x="2282" y="14"/>
                  </a:lnTo>
                  <a:lnTo>
                    <a:pt x="2277" y="14"/>
                  </a:lnTo>
                  <a:lnTo>
                    <a:pt x="2273" y="14"/>
                  </a:lnTo>
                  <a:lnTo>
                    <a:pt x="2270" y="14"/>
                  </a:lnTo>
                  <a:lnTo>
                    <a:pt x="2268" y="12"/>
                  </a:lnTo>
                  <a:lnTo>
                    <a:pt x="2266" y="12"/>
                  </a:lnTo>
                  <a:lnTo>
                    <a:pt x="2258" y="9"/>
                  </a:lnTo>
                  <a:lnTo>
                    <a:pt x="2251" y="7"/>
                  </a:lnTo>
                  <a:lnTo>
                    <a:pt x="2232" y="5"/>
                  </a:lnTo>
                  <a:lnTo>
                    <a:pt x="2228" y="0"/>
                  </a:lnTo>
                  <a:lnTo>
                    <a:pt x="2223" y="2"/>
                  </a:lnTo>
                  <a:lnTo>
                    <a:pt x="2218" y="2"/>
                  </a:lnTo>
                  <a:lnTo>
                    <a:pt x="2216" y="5"/>
                  </a:lnTo>
                  <a:lnTo>
                    <a:pt x="2214" y="7"/>
                  </a:lnTo>
                  <a:lnTo>
                    <a:pt x="2209" y="5"/>
                  </a:lnTo>
                  <a:lnTo>
                    <a:pt x="2209" y="7"/>
                  </a:lnTo>
                  <a:lnTo>
                    <a:pt x="2211" y="12"/>
                  </a:lnTo>
                  <a:lnTo>
                    <a:pt x="2211" y="14"/>
                  </a:lnTo>
                  <a:lnTo>
                    <a:pt x="2214" y="21"/>
                  </a:lnTo>
                  <a:lnTo>
                    <a:pt x="2221" y="26"/>
                  </a:lnTo>
                  <a:lnTo>
                    <a:pt x="2225" y="31"/>
                  </a:lnTo>
                  <a:lnTo>
                    <a:pt x="2225" y="35"/>
                  </a:lnTo>
                  <a:lnTo>
                    <a:pt x="2225" y="42"/>
                  </a:lnTo>
                  <a:lnTo>
                    <a:pt x="2218" y="54"/>
                  </a:lnTo>
                  <a:lnTo>
                    <a:pt x="2218" y="54"/>
                  </a:lnTo>
                  <a:lnTo>
                    <a:pt x="2211" y="57"/>
                  </a:lnTo>
                  <a:lnTo>
                    <a:pt x="2209" y="59"/>
                  </a:lnTo>
                  <a:lnTo>
                    <a:pt x="2206" y="61"/>
                  </a:lnTo>
                  <a:lnTo>
                    <a:pt x="2204" y="59"/>
                  </a:lnTo>
                  <a:lnTo>
                    <a:pt x="2202" y="61"/>
                  </a:lnTo>
                  <a:lnTo>
                    <a:pt x="2199" y="66"/>
                  </a:lnTo>
                  <a:lnTo>
                    <a:pt x="2199" y="68"/>
                  </a:lnTo>
                  <a:lnTo>
                    <a:pt x="2199" y="71"/>
                  </a:lnTo>
                  <a:lnTo>
                    <a:pt x="2199" y="73"/>
                  </a:lnTo>
                  <a:lnTo>
                    <a:pt x="2197" y="78"/>
                  </a:lnTo>
                  <a:lnTo>
                    <a:pt x="2195" y="78"/>
                  </a:lnTo>
                  <a:lnTo>
                    <a:pt x="2192" y="73"/>
                  </a:lnTo>
                  <a:lnTo>
                    <a:pt x="2192" y="71"/>
                  </a:lnTo>
                  <a:lnTo>
                    <a:pt x="2192" y="66"/>
                  </a:lnTo>
                  <a:lnTo>
                    <a:pt x="2204" y="50"/>
                  </a:lnTo>
                  <a:lnTo>
                    <a:pt x="2209" y="40"/>
                  </a:lnTo>
                  <a:lnTo>
                    <a:pt x="2209" y="38"/>
                  </a:lnTo>
                  <a:lnTo>
                    <a:pt x="2206" y="33"/>
                  </a:lnTo>
                  <a:lnTo>
                    <a:pt x="2204" y="28"/>
                  </a:lnTo>
                  <a:lnTo>
                    <a:pt x="2199" y="26"/>
                  </a:lnTo>
                  <a:lnTo>
                    <a:pt x="2195" y="26"/>
                  </a:lnTo>
                  <a:lnTo>
                    <a:pt x="2192" y="28"/>
                  </a:lnTo>
                  <a:lnTo>
                    <a:pt x="2190" y="33"/>
                  </a:lnTo>
                  <a:lnTo>
                    <a:pt x="2190" y="38"/>
                  </a:lnTo>
                  <a:lnTo>
                    <a:pt x="2190" y="47"/>
                  </a:lnTo>
                  <a:lnTo>
                    <a:pt x="2192" y="50"/>
                  </a:lnTo>
                  <a:lnTo>
                    <a:pt x="2190" y="52"/>
                  </a:lnTo>
                  <a:lnTo>
                    <a:pt x="2188" y="54"/>
                  </a:lnTo>
                  <a:lnTo>
                    <a:pt x="2185" y="59"/>
                  </a:lnTo>
                  <a:lnTo>
                    <a:pt x="2185" y="66"/>
                  </a:lnTo>
                  <a:lnTo>
                    <a:pt x="2185" y="68"/>
                  </a:lnTo>
                  <a:lnTo>
                    <a:pt x="2183" y="71"/>
                  </a:lnTo>
                  <a:lnTo>
                    <a:pt x="2180" y="76"/>
                  </a:lnTo>
                  <a:lnTo>
                    <a:pt x="2180" y="83"/>
                  </a:lnTo>
                  <a:lnTo>
                    <a:pt x="2180" y="87"/>
                  </a:lnTo>
                  <a:lnTo>
                    <a:pt x="2178" y="90"/>
                  </a:lnTo>
                  <a:lnTo>
                    <a:pt x="2169" y="94"/>
                  </a:lnTo>
                  <a:lnTo>
                    <a:pt x="2166" y="94"/>
                  </a:lnTo>
                  <a:lnTo>
                    <a:pt x="2166" y="92"/>
                  </a:lnTo>
                  <a:lnTo>
                    <a:pt x="2166" y="90"/>
                  </a:lnTo>
                  <a:lnTo>
                    <a:pt x="2169" y="90"/>
                  </a:lnTo>
                  <a:lnTo>
                    <a:pt x="2171" y="73"/>
                  </a:lnTo>
                  <a:lnTo>
                    <a:pt x="2176" y="64"/>
                  </a:lnTo>
                  <a:lnTo>
                    <a:pt x="2173" y="61"/>
                  </a:lnTo>
                  <a:lnTo>
                    <a:pt x="2150" y="78"/>
                  </a:lnTo>
                  <a:lnTo>
                    <a:pt x="2140" y="85"/>
                  </a:lnTo>
                  <a:lnTo>
                    <a:pt x="2140" y="87"/>
                  </a:lnTo>
                  <a:lnTo>
                    <a:pt x="2140" y="92"/>
                  </a:lnTo>
                  <a:lnTo>
                    <a:pt x="2143" y="97"/>
                  </a:lnTo>
                  <a:lnTo>
                    <a:pt x="2143" y="102"/>
                  </a:lnTo>
                  <a:lnTo>
                    <a:pt x="2140" y="106"/>
                  </a:lnTo>
                  <a:lnTo>
                    <a:pt x="2138" y="116"/>
                  </a:lnTo>
                  <a:lnTo>
                    <a:pt x="2135" y="123"/>
                  </a:lnTo>
                  <a:lnTo>
                    <a:pt x="2135" y="128"/>
                  </a:lnTo>
                  <a:lnTo>
                    <a:pt x="2126" y="132"/>
                  </a:lnTo>
                  <a:lnTo>
                    <a:pt x="2126" y="132"/>
                  </a:lnTo>
                  <a:lnTo>
                    <a:pt x="2119" y="144"/>
                  </a:lnTo>
                  <a:lnTo>
                    <a:pt x="2114" y="147"/>
                  </a:lnTo>
                  <a:lnTo>
                    <a:pt x="2112" y="147"/>
                  </a:lnTo>
                  <a:lnTo>
                    <a:pt x="2109" y="149"/>
                  </a:lnTo>
                  <a:lnTo>
                    <a:pt x="2105" y="154"/>
                  </a:lnTo>
                  <a:lnTo>
                    <a:pt x="2098" y="161"/>
                  </a:lnTo>
                  <a:lnTo>
                    <a:pt x="2083" y="170"/>
                  </a:lnTo>
                  <a:lnTo>
                    <a:pt x="2069" y="180"/>
                  </a:lnTo>
                  <a:lnTo>
                    <a:pt x="2036" y="196"/>
                  </a:lnTo>
                  <a:lnTo>
                    <a:pt x="2017" y="211"/>
                  </a:lnTo>
                  <a:lnTo>
                    <a:pt x="2008" y="220"/>
                  </a:lnTo>
                  <a:lnTo>
                    <a:pt x="1975" y="263"/>
                  </a:lnTo>
                  <a:lnTo>
                    <a:pt x="1956" y="286"/>
                  </a:lnTo>
                  <a:lnTo>
                    <a:pt x="1923" y="319"/>
                  </a:lnTo>
                  <a:lnTo>
                    <a:pt x="1918" y="324"/>
                  </a:lnTo>
                  <a:lnTo>
                    <a:pt x="1920" y="327"/>
                  </a:lnTo>
                  <a:lnTo>
                    <a:pt x="1923" y="329"/>
                  </a:lnTo>
                  <a:lnTo>
                    <a:pt x="1930" y="334"/>
                  </a:lnTo>
                  <a:lnTo>
                    <a:pt x="1937" y="334"/>
                  </a:lnTo>
                  <a:lnTo>
                    <a:pt x="1944" y="331"/>
                  </a:lnTo>
                  <a:lnTo>
                    <a:pt x="1972" y="322"/>
                  </a:lnTo>
                  <a:lnTo>
                    <a:pt x="1984" y="315"/>
                  </a:lnTo>
                  <a:lnTo>
                    <a:pt x="1994" y="303"/>
                  </a:lnTo>
                  <a:lnTo>
                    <a:pt x="1996" y="303"/>
                  </a:lnTo>
                  <a:lnTo>
                    <a:pt x="2001" y="303"/>
                  </a:lnTo>
                  <a:lnTo>
                    <a:pt x="2003" y="305"/>
                  </a:lnTo>
                  <a:lnTo>
                    <a:pt x="2017" y="291"/>
                  </a:lnTo>
                  <a:lnTo>
                    <a:pt x="2022" y="291"/>
                  </a:lnTo>
                  <a:lnTo>
                    <a:pt x="2027" y="289"/>
                  </a:lnTo>
                  <a:lnTo>
                    <a:pt x="2031" y="293"/>
                  </a:lnTo>
                  <a:lnTo>
                    <a:pt x="2034" y="296"/>
                  </a:lnTo>
                  <a:lnTo>
                    <a:pt x="2031" y="300"/>
                  </a:lnTo>
                  <a:lnTo>
                    <a:pt x="2029" y="310"/>
                  </a:lnTo>
                  <a:lnTo>
                    <a:pt x="2027" y="315"/>
                  </a:lnTo>
                  <a:lnTo>
                    <a:pt x="2027" y="322"/>
                  </a:lnTo>
                  <a:lnTo>
                    <a:pt x="2027" y="327"/>
                  </a:lnTo>
                  <a:lnTo>
                    <a:pt x="2022" y="334"/>
                  </a:lnTo>
                  <a:lnTo>
                    <a:pt x="2024" y="336"/>
                  </a:lnTo>
                  <a:lnTo>
                    <a:pt x="2036" y="329"/>
                  </a:lnTo>
                  <a:lnTo>
                    <a:pt x="2039" y="327"/>
                  </a:lnTo>
                  <a:lnTo>
                    <a:pt x="2039" y="327"/>
                  </a:lnTo>
                  <a:lnTo>
                    <a:pt x="2039" y="324"/>
                  </a:lnTo>
                  <a:lnTo>
                    <a:pt x="2039" y="324"/>
                  </a:lnTo>
                  <a:lnTo>
                    <a:pt x="2050" y="329"/>
                  </a:lnTo>
                  <a:lnTo>
                    <a:pt x="2057" y="334"/>
                  </a:lnTo>
                  <a:lnTo>
                    <a:pt x="2065" y="334"/>
                  </a:lnTo>
                  <a:lnTo>
                    <a:pt x="2074" y="331"/>
                  </a:lnTo>
                  <a:lnTo>
                    <a:pt x="2091" y="322"/>
                  </a:lnTo>
                  <a:lnTo>
                    <a:pt x="2102" y="312"/>
                  </a:lnTo>
                  <a:lnTo>
                    <a:pt x="2112" y="300"/>
                  </a:lnTo>
                  <a:lnTo>
                    <a:pt x="2126" y="293"/>
                  </a:lnTo>
                  <a:lnTo>
                    <a:pt x="2143" y="289"/>
                  </a:lnTo>
                  <a:lnTo>
                    <a:pt x="2154" y="284"/>
                  </a:lnTo>
                  <a:lnTo>
                    <a:pt x="2162" y="279"/>
                  </a:lnTo>
                  <a:lnTo>
                    <a:pt x="2171" y="267"/>
                  </a:lnTo>
                  <a:lnTo>
                    <a:pt x="2176" y="265"/>
                  </a:lnTo>
                  <a:lnTo>
                    <a:pt x="2183" y="263"/>
                  </a:lnTo>
                  <a:lnTo>
                    <a:pt x="2188" y="258"/>
                  </a:lnTo>
                  <a:lnTo>
                    <a:pt x="2190" y="253"/>
                  </a:lnTo>
                  <a:lnTo>
                    <a:pt x="2195" y="244"/>
                  </a:lnTo>
                  <a:lnTo>
                    <a:pt x="2204" y="237"/>
                  </a:lnTo>
                  <a:lnTo>
                    <a:pt x="2209" y="232"/>
                  </a:lnTo>
                  <a:lnTo>
                    <a:pt x="2211" y="232"/>
                  </a:lnTo>
                  <a:lnTo>
                    <a:pt x="2211" y="237"/>
                  </a:lnTo>
                  <a:lnTo>
                    <a:pt x="2211" y="239"/>
                  </a:lnTo>
                  <a:lnTo>
                    <a:pt x="2214" y="241"/>
                  </a:lnTo>
                  <a:lnTo>
                    <a:pt x="2221" y="244"/>
                  </a:lnTo>
                  <a:lnTo>
                    <a:pt x="2223" y="246"/>
                  </a:lnTo>
                  <a:lnTo>
                    <a:pt x="2223" y="251"/>
                  </a:lnTo>
                  <a:lnTo>
                    <a:pt x="2225" y="255"/>
                  </a:lnTo>
                  <a:lnTo>
                    <a:pt x="2228" y="258"/>
                  </a:lnTo>
                  <a:lnTo>
                    <a:pt x="2230" y="263"/>
                  </a:lnTo>
                  <a:lnTo>
                    <a:pt x="2230" y="272"/>
                  </a:lnTo>
                  <a:lnTo>
                    <a:pt x="2230" y="279"/>
                  </a:lnTo>
                  <a:lnTo>
                    <a:pt x="2232" y="282"/>
                  </a:lnTo>
                  <a:lnTo>
                    <a:pt x="2235" y="284"/>
                  </a:lnTo>
                  <a:lnTo>
                    <a:pt x="2235" y="282"/>
                  </a:lnTo>
                  <a:lnTo>
                    <a:pt x="2237" y="277"/>
                  </a:lnTo>
                  <a:lnTo>
                    <a:pt x="2237" y="274"/>
                  </a:lnTo>
                  <a:lnTo>
                    <a:pt x="2240" y="274"/>
                  </a:lnTo>
                  <a:lnTo>
                    <a:pt x="2251" y="263"/>
                  </a:lnTo>
                  <a:lnTo>
                    <a:pt x="2254" y="260"/>
                  </a:lnTo>
                  <a:lnTo>
                    <a:pt x="2258" y="263"/>
                  </a:lnTo>
                  <a:lnTo>
                    <a:pt x="2282" y="263"/>
                  </a:lnTo>
                  <a:lnTo>
                    <a:pt x="2289" y="265"/>
                  </a:lnTo>
                  <a:lnTo>
                    <a:pt x="2301" y="267"/>
                  </a:lnTo>
                  <a:lnTo>
                    <a:pt x="2303" y="270"/>
                  </a:lnTo>
                  <a:lnTo>
                    <a:pt x="2318" y="286"/>
                  </a:lnTo>
                  <a:lnTo>
                    <a:pt x="2322" y="293"/>
                  </a:lnTo>
                  <a:lnTo>
                    <a:pt x="2327" y="293"/>
                  </a:lnTo>
                  <a:lnTo>
                    <a:pt x="2329" y="296"/>
                  </a:lnTo>
                  <a:lnTo>
                    <a:pt x="2332" y="303"/>
                  </a:lnTo>
                  <a:lnTo>
                    <a:pt x="2334" y="305"/>
                  </a:lnTo>
                  <a:lnTo>
                    <a:pt x="2351" y="303"/>
                  </a:lnTo>
                  <a:lnTo>
                    <a:pt x="2358" y="300"/>
                  </a:lnTo>
                  <a:lnTo>
                    <a:pt x="2360" y="298"/>
                  </a:lnTo>
                  <a:lnTo>
                    <a:pt x="2367" y="298"/>
                  </a:lnTo>
                  <a:lnTo>
                    <a:pt x="2372" y="303"/>
                  </a:lnTo>
                  <a:lnTo>
                    <a:pt x="2379" y="303"/>
                  </a:lnTo>
                  <a:lnTo>
                    <a:pt x="2384" y="300"/>
                  </a:lnTo>
                  <a:lnTo>
                    <a:pt x="2389" y="300"/>
                  </a:lnTo>
                  <a:lnTo>
                    <a:pt x="2393" y="300"/>
                  </a:lnTo>
                  <a:lnTo>
                    <a:pt x="2396" y="303"/>
                  </a:lnTo>
                  <a:lnTo>
                    <a:pt x="2398" y="303"/>
                  </a:lnTo>
                  <a:lnTo>
                    <a:pt x="2405" y="293"/>
                  </a:lnTo>
                  <a:lnTo>
                    <a:pt x="2415" y="282"/>
                  </a:lnTo>
                  <a:lnTo>
                    <a:pt x="2426" y="272"/>
                  </a:lnTo>
                  <a:lnTo>
                    <a:pt x="2436" y="265"/>
                  </a:lnTo>
                  <a:lnTo>
                    <a:pt x="2438" y="267"/>
                  </a:lnTo>
                  <a:lnTo>
                    <a:pt x="2450" y="260"/>
                  </a:lnTo>
                  <a:lnTo>
                    <a:pt x="2462" y="258"/>
                  </a:lnTo>
                  <a:lnTo>
                    <a:pt x="2478" y="258"/>
                  </a:lnTo>
                  <a:lnTo>
                    <a:pt x="2495" y="253"/>
                  </a:lnTo>
                  <a:lnTo>
                    <a:pt x="2507" y="244"/>
                  </a:lnTo>
                  <a:lnTo>
                    <a:pt x="2519" y="239"/>
                  </a:lnTo>
                  <a:lnTo>
                    <a:pt x="2528" y="237"/>
                  </a:lnTo>
                  <a:lnTo>
                    <a:pt x="2533" y="237"/>
                  </a:lnTo>
                  <a:lnTo>
                    <a:pt x="2530" y="241"/>
                  </a:lnTo>
                  <a:lnTo>
                    <a:pt x="2530" y="248"/>
                  </a:lnTo>
                  <a:lnTo>
                    <a:pt x="2533" y="258"/>
                  </a:lnTo>
                  <a:lnTo>
                    <a:pt x="2533" y="265"/>
                  </a:lnTo>
                  <a:lnTo>
                    <a:pt x="2530" y="267"/>
                  </a:lnTo>
                  <a:lnTo>
                    <a:pt x="2533" y="270"/>
                  </a:lnTo>
                  <a:lnTo>
                    <a:pt x="2533" y="272"/>
                  </a:lnTo>
                  <a:lnTo>
                    <a:pt x="2545" y="272"/>
                  </a:lnTo>
                  <a:lnTo>
                    <a:pt x="2549" y="272"/>
                  </a:lnTo>
                  <a:lnTo>
                    <a:pt x="2557" y="272"/>
                  </a:lnTo>
                  <a:lnTo>
                    <a:pt x="2564" y="267"/>
                  </a:lnTo>
                  <a:lnTo>
                    <a:pt x="2568" y="267"/>
                  </a:lnTo>
                  <a:lnTo>
                    <a:pt x="2573" y="272"/>
                  </a:lnTo>
                  <a:lnTo>
                    <a:pt x="2578" y="272"/>
                  </a:lnTo>
                  <a:lnTo>
                    <a:pt x="2583" y="267"/>
                  </a:lnTo>
                  <a:lnTo>
                    <a:pt x="2587" y="263"/>
                  </a:lnTo>
                  <a:lnTo>
                    <a:pt x="2590" y="260"/>
                  </a:lnTo>
                  <a:lnTo>
                    <a:pt x="2592" y="260"/>
                  </a:lnTo>
                  <a:lnTo>
                    <a:pt x="2594" y="263"/>
                  </a:lnTo>
                  <a:lnTo>
                    <a:pt x="2597" y="265"/>
                  </a:lnTo>
                  <a:lnTo>
                    <a:pt x="2604" y="272"/>
                  </a:lnTo>
                  <a:lnTo>
                    <a:pt x="2606" y="277"/>
                  </a:lnTo>
                  <a:lnTo>
                    <a:pt x="2609" y="284"/>
                  </a:lnTo>
                  <a:lnTo>
                    <a:pt x="2611" y="286"/>
                  </a:lnTo>
                  <a:lnTo>
                    <a:pt x="2611" y="291"/>
                  </a:lnTo>
                  <a:lnTo>
                    <a:pt x="2609" y="293"/>
                  </a:lnTo>
                  <a:lnTo>
                    <a:pt x="2609" y="296"/>
                  </a:lnTo>
                  <a:lnTo>
                    <a:pt x="2611" y="298"/>
                  </a:lnTo>
                  <a:lnTo>
                    <a:pt x="2620" y="298"/>
                  </a:lnTo>
                  <a:lnTo>
                    <a:pt x="2625" y="298"/>
                  </a:lnTo>
                  <a:lnTo>
                    <a:pt x="2627" y="300"/>
                  </a:lnTo>
                  <a:lnTo>
                    <a:pt x="2627" y="305"/>
                  </a:lnTo>
                  <a:lnTo>
                    <a:pt x="2630" y="308"/>
                  </a:lnTo>
                  <a:lnTo>
                    <a:pt x="2632" y="310"/>
                  </a:lnTo>
                  <a:lnTo>
                    <a:pt x="2642" y="315"/>
                  </a:lnTo>
                  <a:lnTo>
                    <a:pt x="2644" y="315"/>
                  </a:lnTo>
                  <a:lnTo>
                    <a:pt x="2644" y="319"/>
                  </a:lnTo>
                  <a:lnTo>
                    <a:pt x="2642" y="319"/>
                  </a:lnTo>
                  <a:lnTo>
                    <a:pt x="2637" y="322"/>
                  </a:lnTo>
                  <a:lnTo>
                    <a:pt x="2606" y="324"/>
                  </a:lnTo>
                  <a:lnTo>
                    <a:pt x="2597" y="324"/>
                  </a:lnTo>
                  <a:lnTo>
                    <a:pt x="2594" y="327"/>
                  </a:lnTo>
                  <a:lnTo>
                    <a:pt x="2594" y="327"/>
                  </a:lnTo>
                  <a:lnTo>
                    <a:pt x="2592" y="327"/>
                  </a:lnTo>
                  <a:lnTo>
                    <a:pt x="2590" y="327"/>
                  </a:lnTo>
                  <a:lnTo>
                    <a:pt x="2590" y="327"/>
                  </a:lnTo>
                  <a:lnTo>
                    <a:pt x="2587" y="324"/>
                  </a:lnTo>
                  <a:lnTo>
                    <a:pt x="2583" y="322"/>
                  </a:lnTo>
                  <a:lnTo>
                    <a:pt x="2580" y="322"/>
                  </a:lnTo>
                  <a:lnTo>
                    <a:pt x="2575" y="324"/>
                  </a:lnTo>
                  <a:lnTo>
                    <a:pt x="2573" y="336"/>
                  </a:lnTo>
                  <a:lnTo>
                    <a:pt x="2575" y="336"/>
                  </a:lnTo>
                  <a:lnTo>
                    <a:pt x="2575" y="343"/>
                  </a:lnTo>
                  <a:lnTo>
                    <a:pt x="2575" y="345"/>
                  </a:lnTo>
                  <a:lnTo>
                    <a:pt x="2575" y="345"/>
                  </a:lnTo>
                  <a:lnTo>
                    <a:pt x="2575" y="348"/>
                  </a:lnTo>
                  <a:lnTo>
                    <a:pt x="2573" y="348"/>
                  </a:lnTo>
                  <a:lnTo>
                    <a:pt x="2568" y="348"/>
                  </a:lnTo>
                  <a:lnTo>
                    <a:pt x="2552" y="336"/>
                  </a:lnTo>
                  <a:lnTo>
                    <a:pt x="2538" y="331"/>
                  </a:lnTo>
                  <a:lnTo>
                    <a:pt x="2523" y="327"/>
                  </a:lnTo>
                  <a:lnTo>
                    <a:pt x="2512" y="327"/>
                  </a:lnTo>
                  <a:lnTo>
                    <a:pt x="2504" y="329"/>
                  </a:lnTo>
                  <a:lnTo>
                    <a:pt x="2500" y="334"/>
                  </a:lnTo>
                  <a:lnTo>
                    <a:pt x="2495" y="341"/>
                  </a:lnTo>
                  <a:lnTo>
                    <a:pt x="2488" y="348"/>
                  </a:lnTo>
                  <a:lnTo>
                    <a:pt x="2476" y="350"/>
                  </a:lnTo>
                  <a:lnTo>
                    <a:pt x="2471" y="353"/>
                  </a:lnTo>
                  <a:lnTo>
                    <a:pt x="2471" y="357"/>
                  </a:lnTo>
                  <a:lnTo>
                    <a:pt x="2467" y="357"/>
                  </a:lnTo>
                  <a:lnTo>
                    <a:pt x="2460" y="355"/>
                  </a:lnTo>
                  <a:lnTo>
                    <a:pt x="2452" y="357"/>
                  </a:lnTo>
                  <a:lnTo>
                    <a:pt x="2445" y="360"/>
                  </a:lnTo>
                  <a:lnTo>
                    <a:pt x="2441" y="362"/>
                  </a:lnTo>
                  <a:lnTo>
                    <a:pt x="2436" y="371"/>
                  </a:lnTo>
                  <a:lnTo>
                    <a:pt x="2436" y="376"/>
                  </a:lnTo>
                  <a:lnTo>
                    <a:pt x="2431" y="381"/>
                  </a:lnTo>
                  <a:lnTo>
                    <a:pt x="2422" y="390"/>
                  </a:lnTo>
                  <a:lnTo>
                    <a:pt x="2422" y="393"/>
                  </a:lnTo>
                  <a:lnTo>
                    <a:pt x="2417" y="400"/>
                  </a:lnTo>
                  <a:lnTo>
                    <a:pt x="2415" y="405"/>
                  </a:lnTo>
                  <a:lnTo>
                    <a:pt x="2417" y="407"/>
                  </a:lnTo>
                  <a:lnTo>
                    <a:pt x="2415" y="407"/>
                  </a:lnTo>
                  <a:lnTo>
                    <a:pt x="2410" y="405"/>
                  </a:lnTo>
                  <a:lnTo>
                    <a:pt x="2407" y="398"/>
                  </a:lnTo>
                  <a:lnTo>
                    <a:pt x="2410" y="390"/>
                  </a:lnTo>
                  <a:lnTo>
                    <a:pt x="2415" y="386"/>
                  </a:lnTo>
                  <a:lnTo>
                    <a:pt x="2417" y="386"/>
                  </a:lnTo>
                  <a:lnTo>
                    <a:pt x="2417" y="383"/>
                  </a:lnTo>
                  <a:lnTo>
                    <a:pt x="2417" y="376"/>
                  </a:lnTo>
                  <a:lnTo>
                    <a:pt x="2415" y="374"/>
                  </a:lnTo>
                  <a:lnTo>
                    <a:pt x="2410" y="376"/>
                  </a:lnTo>
                  <a:lnTo>
                    <a:pt x="2407" y="379"/>
                  </a:lnTo>
                  <a:lnTo>
                    <a:pt x="2405" y="381"/>
                  </a:lnTo>
                  <a:lnTo>
                    <a:pt x="2400" y="379"/>
                  </a:lnTo>
                  <a:lnTo>
                    <a:pt x="2396" y="383"/>
                  </a:lnTo>
                  <a:lnTo>
                    <a:pt x="2393" y="393"/>
                  </a:lnTo>
                  <a:lnTo>
                    <a:pt x="2391" y="398"/>
                  </a:lnTo>
                  <a:lnTo>
                    <a:pt x="2386" y="402"/>
                  </a:lnTo>
                  <a:lnTo>
                    <a:pt x="2384" y="400"/>
                  </a:lnTo>
                  <a:lnTo>
                    <a:pt x="2379" y="390"/>
                  </a:lnTo>
                  <a:lnTo>
                    <a:pt x="2379" y="386"/>
                  </a:lnTo>
                  <a:lnTo>
                    <a:pt x="2379" y="376"/>
                  </a:lnTo>
                  <a:lnTo>
                    <a:pt x="2379" y="376"/>
                  </a:lnTo>
                  <a:lnTo>
                    <a:pt x="2377" y="379"/>
                  </a:lnTo>
                  <a:lnTo>
                    <a:pt x="2374" y="386"/>
                  </a:lnTo>
                  <a:lnTo>
                    <a:pt x="2374" y="400"/>
                  </a:lnTo>
                  <a:lnTo>
                    <a:pt x="2372" y="405"/>
                  </a:lnTo>
                  <a:lnTo>
                    <a:pt x="2367" y="407"/>
                  </a:lnTo>
                  <a:lnTo>
                    <a:pt x="2365" y="419"/>
                  </a:lnTo>
                  <a:lnTo>
                    <a:pt x="2360" y="435"/>
                  </a:lnTo>
                  <a:lnTo>
                    <a:pt x="2353" y="452"/>
                  </a:lnTo>
                  <a:lnTo>
                    <a:pt x="2346" y="466"/>
                  </a:lnTo>
                  <a:lnTo>
                    <a:pt x="2341" y="476"/>
                  </a:lnTo>
                  <a:lnTo>
                    <a:pt x="2339" y="478"/>
                  </a:lnTo>
                  <a:lnTo>
                    <a:pt x="2339" y="480"/>
                  </a:lnTo>
                  <a:lnTo>
                    <a:pt x="2341" y="490"/>
                  </a:lnTo>
                  <a:lnTo>
                    <a:pt x="2339" y="497"/>
                  </a:lnTo>
                  <a:lnTo>
                    <a:pt x="2334" y="502"/>
                  </a:lnTo>
                  <a:lnTo>
                    <a:pt x="2322" y="511"/>
                  </a:lnTo>
                  <a:lnTo>
                    <a:pt x="2322" y="514"/>
                  </a:lnTo>
                  <a:lnTo>
                    <a:pt x="2322" y="518"/>
                  </a:lnTo>
                  <a:lnTo>
                    <a:pt x="2315" y="535"/>
                  </a:lnTo>
                  <a:lnTo>
                    <a:pt x="2313" y="544"/>
                  </a:lnTo>
                  <a:lnTo>
                    <a:pt x="2313" y="554"/>
                  </a:lnTo>
                  <a:lnTo>
                    <a:pt x="2313" y="559"/>
                  </a:lnTo>
                  <a:lnTo>
                    <a:pt x="2318" y="561"/>
                  </a:lnTo>
                  <a:lnTo>
                    <a:pt x="2322" y="561"/>
                  </a:lnTo>
                  <a:lnTo>
                    <a:pt x="2325" y="556"/>
                  </a:lnTo>
                  <a:lnTo>
                    <a:pt x="2327" y="551"/>
                  </a:lnTo>
                  <a:lnTo>
                    <a:pt x="2332" y="547"/>
                  </a:lnTo>
                  <a:lnTo>
                    <a:pt x="2337" y="540"/>
                  </a:lnTo>
                  <a:lnTo>
                    <a:pt x="2339" y="528"/>
                  </a:lnTo>
                  <a:lnTo>
                    <a:pt x="2346" y="518"/>
                  </a:lnTo>
                  <a:lnTo>
                    <a:pt x="2348" y="518"/>
                  </a:lnTo>
                  <a:lnTo>
                    <a:pt x="2348" y="518"/>
                  </a:lnTo>
                  <a:lnTo>
                    <a:pt x="2355" y="514"/>
                  </a:lnTo>
                  <a:lnTo>
                    <a:pt x="2360" y="514"/>
                  </a:lnTo>
                  <a:lnTo>
                    <a:pt x="2365" y="518"/>
                  </a:lnTo>
                  <a:lnTo>
                    <a:pt x="2370" y="521"/>
                  </a:lnTo>
                  <a:lnTo>
                    <a:pt x="2370" y="525"/>
                  </a:lnTo>
                  <a:lnTo>
                    <a:pt x="2370" y="532"/>
                  </a:lnTo>
                  <a:lnTo>
                    <a:pt x="2367" y="540"/>
                  </a:lnTo>
                  <a:lnTo>
                    <a:pt x="2365" y="547"/>
                  </a:lnTo>
                  <a:lnTo>
                    <a:pt x="2363" y="561"/>
                  </a:lnTo>
                  <a:lnTo>
                    <a:pt x="2360" y="575"/>
                  </a:lnTo>
                  <a:lnTo>
                    <a:pt x="2363" y="587"/>
                  </a:lnTo>
                  <a:lnTo>
                    <a:pt x="2365" y="596"/>
                  </a:lnTo>
                  <a:lnTo>
                    <a:pt x="2365" y="603"/>
                  </a:lnTo>
                  <a:lnTo>
                    <a:pt x="2360" y="611"/>
                  </a:lnTo>
                  <a:lnTo>
                    <a:pt x="2355" y="620"/>
                  </a:lnTo>
                  <a:lnTo>
                    <a:pt x="2353" y="630"/>
                  </a:lnTo>
                  <a:lnTo>
                    <a:pt x="2353" y="639"/>
                  </a:lnTo>
                  <a:lnTo>
                    <a:pt x="2353" y="646"/>
                  </a:lnTo>
                  <a:lnTo>
                    <a:pt x="2355" y="651"/>
                  </a:lnTo>
                  <a:lnTo>
                    <a:pt x="2358" y="658"/>
                  </a:lnTo>
                  <a:lnTo>
                    <a:pt x="2358" y="663"/>
                  </a:lnTo>
                  <a:lnTo>
                    <a:pt x="2353" y="679"/>
                  </a:lnTo>
                  <a:lnTo>
                    <a:pt x="2353" y="686"/>
                  </a:lnTo>
                  <a:lnTo>
                    <a:pt x="2353" y="693"/>
                  </a:lnTo>
                  <a:lnTo>
                    <a:pt x="2353" y="698"/>
                  </a:lnTo>
                  <a:lnTo>
                    <a:pt x="2348" y="712"/>
                  </a:lnTo>
                  <a:lnTo>
                    <a:pt x="2348" y="719"/>
                  </a:lnTo>
                  <a:lnTo>
                    <a:pt x="2348" y="724"/>
                  </a:lnTo>
                  <a:lnTo>
                    <a:pt x="2351" y="736"/>
                  </a:lnTo>
                  <a:lnTo>
                    <a:pt x="2351" y="738"/>
                  </a:lnTo>
                  <a:lnTo>
                    <a:pt x="2351" y="741"/>
                  </a:lnTo>
                  <a:lnTo>
                    <a:pt x="2353" y="743"/>
                  </a:lnTo>
                  <a:lnTo>
                    <a:pt x="2353" y="746"/>
                  </a:lnTo>
                  <a:lnTo>
                    <a:pt x="2353" y="750"/>
                  </a:lnTo>
                  <a:lnTo>
                    <a:pt x="2353" y="755"/>
                  </a:lnTo>
                  <a:lnTo>
                    <a:pt x="2358" y="757"/>
                  </a:lnTo>
                  <a:lnTo>
                    <a:pt x="2360" y="762"/>
                  </a:lnTo>
                  <a:lnTo>
                    <a:pt x="2360" y="769"/>
                  </a:lnTo>
                  <a:lnTo>
                    <a:pt x="2363" y="774"/>
                  </a:lnTo>
                  <a:lnTo>
                    <a:pt x="2367" y="779"/>
                  </a:lnTo>
                  <a:lnTo>
                    <a:pt x="2370" y="786"/>
                  </a:lnTo>
                  <a:lnTo>
                    <a:pt x="2367" y="795"/>
                  </a:lnTo>
                  <a:lnTo>
                    <a:pt x="2370" y="812"/>
                  </a:lnTo>
                  <a:lnTo>
                    <a:pt x="2374" y="838"/>
                  </a:lnTo>
                  <a:lnTo>
                    <a:pt x="2377" y="854"/>
                  </a:lnTo>
                  <a:lnTo>
                    <a:pt x="2381" y="862"/>
                  </a:lnTo>
                  <a:lnTo>
                    <a:pt x="2386" y="866"/>
                  </a:lnTo>
                  <a:lnTo>
                    <a:pt x="2389" y="869"/>
                  </a:lnTo>
                  <a:lnTo>
                    <a:pt x="2396" y="878"/>
                  </a:lnTo>
                  <a:lnTo>
                    <a:pt x="2403" y="897"/>
                  </a:lnTo>
                  <a:lnTo>
                    <a:pt x="2407" y="907"/>
                  </a:lnTo>
                  <a:lnTo>
                    <a:pt x="2412" y="911"/>
                  </a:lnTo>
                  <a:lnTo>
                    <a:pt x="2417" y="916"/>
                  </a:lnTo>
                  <a:lnTo>
                    <a:pt x="2419" y="916"/>
                  </a:lnTo>
                  <a:lnTo>
                    <a:pt x="2422" y="916"/>
                  </a:lnTo>
                  <a:lnTo>
                    <a:pt x="2424" y="918"/>
                  </a:lnTo>
                  <a:lnTo>
                    <a:pt x="2429" y="921"/>
                  </a:lnTo>
                  <a:lnTo>
                    <a:pt x="2438" y="918"/>
                  </a:lnTo>
                  <a:lnTo>
                    <a:pt x="2448" y="916"/>
                  </a:lnTo>
                  <a:lnTo>
                    <a:pt x="2455" y="911"/>
                  </a:lnTo>
                  <a:lnTo>
                    <a:pt x="2478" y="892"/>
                  </a:lnTo>
                  <a:lnTo>
                    <a:pt x="2488" y="883"/>
                  </a:lnTo>
                  <a:lnTo>
                    <a:pt x="2493" y="876"/>
                  </a:lnTo>
                  <a:lnTo>
                    <a:pt x="2495" y="864"/>
                  </a:lnTo>
                  <a:lnTo>
                    <a:pt x="2497" y="852"/>
                  </a:lnTo>
                  <a:lnTo>
                    <a:pt x="2507" y="833"/>
                  </a:lnTo>
                  <a:lnTo>
                    <a:pt x="2509" y="821"/>
                  </a:lnTo>
                  <a:lnTo>
                    <a:pt x="2512" y="807"/>
                  </a:lnTo>
                  <a:lnTo>
                    <a:pt x="2514" y="791"/>
                  </a:lnTo>
                  <a:lnTo>
                    <a:pt x="2514" y="776"/>
                  </a:lnTo>
                  <a:lnTo>
                    <a:pt x="2512" y="760"/>
                  </a:lnTo>
                  <a:lnTo>
                    <a:pt x="2509" y="743"/>
                  </a:lnTo>
                  <a:lnTo>
                    <a:pt x="2504" y="729"/>
                  </a:lnTo>
                  <a:lnTo>
                    <a:pt x="2497" y="712"/>
                  </a:lnTo>
                  <a:lnTo>
                    <a:pt x="2493" y="705"/>
                  </a:lnTo>
                  <a:lnTo>
                    <a:pt x="2490" y="703"/>
                  </a:lnTo>
                  <a:lnTo>
                    <a:pt x="2478" y="684"/>
                  </a:lnTo>
                  <a:lnTo>
                    <a:pt x="2464" y="656"/>
                  </a:lnTo>
                  <a:lnTo>
                    <a:pt x="2464" y="653"/>
                  </a:lnTo>
                  <a:lnTo>
                    <a:pt x="2471" y="634"/>
                  </a:lnTo>
                  <a:lnTo>
                    <a:pt x="2471" y="632"/>
                  </a:lnTo>
                  <a:lnTo>
                    <a:pt x="2467" y="618"/>
                  </a:lnTo>
                  <a:lnTo>
                    <a:pt x="2464" y="613"/>
                  </a:lnTo>
                  <a:lnTo>
                    <a:pt x="2457" y="603"/>
                  </a:lnTo>
                  <a:lnTo>
                    <a:pt x="2457" y="601"/>
                  </a:lnTo>
                  <a:lnTo>
                    <a:pt x="2464" y="587"/>
                  </a:lnTo>
                  <a:lnTo>
                    <a:pt x="2469" y="577"/>
                  </a:lnTo>
                  <a:lnTo>
                    <a:pt x="2471" y="566"/>
                  </a:lnTo>
                  <a:lnTo>
                    <a:pt x="2474" y="551"/>
                  </a:lnTo>
                  <a:lnTo>
                    <a:pt x="2471" y="537"/>
                  </a:lnTo>
                  <a:lnTo>
                    <a:pt x="2471" y="528"/>
                  </a:lnTo>
                  <a:lnTo>
                    <a:pt x="2469" y="523"/>
                  </a:lnTo>
                  <a:lnTo>
                    <a:pt x="2467" y="518"/>
                  </a:lnTo>
                  <a:lnTo>
                    <a:pt x="2469" y="516"/>
                  </a:lnTo>
                  <a:lnTo>
                    <a:pt x="2478" y="509"/>
                  </a:lnTo>
                  <a:lnTo>
                    <a:pt x="2481" y="504"/>
                  </a:lnTo>
                  <a:lnTo>
                    <a:pt x="2481" y="492"/>
                  </a:lnTo>
                  <a:lnTo>
                    <a:pt x="2481" y="487"/>
                  </a:lnTo>
                  <a:lnTo>
                    <a:pt x="2483" y="487"/>
                  </a:lnTo>
                  <a:lnTo>
                    <a:pt x="2488" y="485"/>
                  </a:lnTo>
                  <a:lnTo>
                    <a:pt x="2488" y="480"/>
                  </a:lnTo>
                  <a:lnTo>
                    <a:pt x="2493" y="478"/>
                  </a:lnTo>
                  <a:lnTo>
                    <a:pt x="2497" y="478"/>
                  </a:lnTo>
                  <a:lnTo>
                    <a:pt x="2502" y="471"/>
                  </a:lnTo>
                  <a:lnTo>
                    <a:pt x="2509" y="454"/>
                  </a:lnTo>
                  <a:lnTo>
                    <a:pt x="2514" y="445"/>
                  </a:lnTo>
                  <a:lnTo>
                    <a:pt x="2519" y="443"/>
                  </a:lnTo>
                  <a:lnTo>
                    <a:pt x="2519" y="445"/>
                  </a:lnTo>
                  <a:lnTo>
                    <a:pt x="2516" y="450"/>
                  </a:lnTo>
                  <a:lnTo>
                    <a:pt x="2516" y="454"/>
                  </a:lnTo>
                  <a:lnTo>
                    <a:pt x="2519" y="459"/>
                  </a:lnTo>
                  <a:lnTo>
                    <a:pt x="2519" y="464"/>
                  </a:lnTo>
                  <a:lnTo>
                    <a:pt x="2519" y="471"/>
                  </a:lnTo>
                  <a:lnTo>
                    <a:pt x="2519" y="473"/>
                  </a:lnTo>
                  <a:lnTo>
                    <a:pt x="2519" y="485"/>
                  </a:lnTo>
                  <a:lnTo>
                    <a:pt x="2519" y="492"/>
                  </a:lnTo>
                  <a:lnTo>
                    <a:pt x="2521" y="495"/>
                  </a:lnTo>
                  <a:lnTo>
                    <a:pt x="2523" y="492"/>
                  </a:lnTo>
                  <a:lnTo>
                    <a:pt x="2526" y="485"/>
                  </a:lnTo>
                  <a:lnTo>
                    <a:pt x="2526" y="480"/>
                  </a:lnTo>
                  <a:lnTo>
                    <a:pt x="2526" y="480"/>
                  </a:lnTo>
                  <a:lnTo>
                    <a:pt x="2526" y="478"/>
                  </a:lnTo>
                  <a:lnTo>
                    <a:pt x="2526" y="471"/>
                  </a:lnTo>
                  <a:lnTo>
                    <a:pt x="2528" y="469"/>
                  </a:lnTo>
                  <a:lnTo>
                    <a:pt x="2528" y="469"/>
                  </a:lnTo>
                  <a:lnTo>
                    <a:pt x="2530" y="471"/>
                  </a:lnTo>
                  <a:lnTo>
                    <a:pt x="2530" y="478"/>
                  </a:lnTo>
                  <a:lnTo>
                    <a:pt x="2528" y="492"/>
                  </a:lnTo>
                  <a:lnTo>
                    <a:pt x="2528" y="497"/>
                  </a:lnTo>
                  <a:lnTo>
                    <a:pt x="2528" y="497"/>
                  </a:lnTo>
                  <a:lnTo>
                    <a:pt x="2533" y="487"/>
                  </a:lnTo>
                  <a:lnTo>
                    <a:pt x="2535" y="473"/>
                  </a:lnTo>
                  <a:lnTo>
                    <a:pt x="2538" y="461"/>
                  </a:lnTo>
                  <a:lnTo>
                    <a:pt x="2538" y="457"/>
                  </a:lnTo>
                  <a:lnTo>
                    <a:pt x="2533" y="443"/>
                  </a:lnTo>
                  <a:lnTo>
                    <a:pt x="2533" y="435"/>
                  </a:lnTo>
                  <a:lnTo>
                    <a:pt x="2533" y="431"/>
                  </a:lnTo>
                  <a:lnTo>
                    <a:pt x="2538" y="426"/>
                  </a:lnTo>
                  <a:lnTo>
                    <a:pt x="2545" y="419"/>
                  </a:lnTo>
                  <a:lnTo>
                    <a:pt x="2552" y="414"/>
                  </a:lnTo>
                  <a:lnTo>
                    <a:pt x="2561" y="412"/>
                  </a:lnTo>
                  <a:lnTo>
                    <a:pt x="2566" y="409"/>
                  </a:lnTo>
                  <a:lnTo>
                    <a:pt x="2568" y="407"/>
                  </a:lnTo>
                  <a:lnTo>
                    <a:pt x="2566" y="405"/>
                  </a:lnTo>
                  <a:lnTo>
                    <a:pt x="2561" y="405"/>
                  </a:lnTo>
                  <a:lnTo>
                    <a:pt x="2557" y="402"/>
                  </a:lnTo>
                  <a:lnTo>
                    <a:pt x="2552" y="398"/>
                  </a:lnTo>
                  <a:lnTo>
                    <a:pt x="2549" y="393"/>
                  </a:lnTo>
                  <a:lnTo>
                    <a:pt x="2549" y="386"/>
                  </a:lnTo>
                  <a:lnTo>
                    <a:pt x="2552" y="379"/>
                  </a:lnTo>
                  <a:lnTo>
                    <a:pt x="2557" y="371"/>
                  </a:lnTo>
                  <a:lnTo>
                    <a:pt x="2559" y="367"/>
                  </a:lnTo>
                  <a:lnTo>
                    <a:pt x="2557" y="364"/>
                  </a:lnTo>
                  <a:lnTo>
                    <a:pt x="2559" y="362"/>
                  </a:lnTo>
                  <a:lnTo>
                    <a:pt x="2566" y="362"/>
                  </a:lnTo>
                  <a:lnTo>
                    <a:pt x="2571" y="360"/>
                  </a:lnTo>
                  <a:lnTo>
                    <a:pt x="2573" y="357"/>
                  </a:lnTo>
                  <a:lnTo>
                    <a:pt x="2580" y="357"/>
                  </a:lnTo>
                  <a:lnTo>
                    <a:pt x="2594" y="364"/>
                  </a:lnTo>
                  <a:lnTo>
                    <a:pt x="2604" y="367"/>
                  </a:lnTo>
                  <a:lnTo>
                    <a:pt x="2616" y="364"/>
                  </a:lnTo>
                  <a:lnTo>
                    <a:pt x="2623" y="367"/>
                  </a:lnTo>
                  <a:lnTo>
                    <a:pt x="2627" y="369"/>
                  </a:lnTo>
                  <a:lnTo>
                    <a:pt x="2632" y="374"/>
                  </a:lnTo>
                  <a:lnTo>
                    <a:pt x="2635" y="379"/>
                  </a:lnTo>
                  <a:lnTo>
                    <a:pt x="2642" y="381"/>
                  </a:lnTo>
                  <a:lnTo>
                    <a:pt x="2649" y="379"/>
                  </a:lnTo>
                  <a:lnTo>
                    <a:pt x="2656" y="381"/>
                  </a:lnTo>
                  <a:lnTo>
                    <a:pt x="2661" y="383"/>
                  </a:lnTo>
                  <a:lnTo>
                    <a:pt x="2687" y="388"/>
                  </a:lnTo>
                  <a:lnTo>
                    <a:pt x="2696" y="390"/>
                  </a:lnTo>
                  <a:lnTo>
                    <a:pt x="2703" y="395"/>
                  </a:lnTo>
                  <a:lnTo>
                    <a:pt x="2706" y="398"/>
                  </a:lnTo>
                  <a:lnTo>
                    <a:pt x="2706" y="402"/>
                  </a:lnTo>
                  <a:lnTo>
                    <a:pt x="2708" y="405"/>
                  </a:lnTo>
                  <a:lnTo>
                    <a:pt x="2713" y="409"/>
                  </a:lnTo>
                  <a:lnTo>
                    <a:pt x="2715" y="409"/>
                  </a:lnTo>
                  <a:lnTo>
                    <a:pt x="2715" y="414"/>
                  </a:lnTo>
                  <a:lnTo>
                    <a:pt x="2717" y="419"/>
                  </a:lnTo>
                  <a:lnTo>
                    <a:pt x="2720" y="424"/>
                  </a:lnTo>
                  <a:lnTo>
                    <a:pt x="2722" y="424"/>
                  </a:lnTo>
                  <a:lnTo>
                    <a:pt x="2722" y="426"/>
                  </a:lnTo>
                  <a:lnTo>
                    <a:pt x="2713" y="424"/>
                  </a:lnTo>
                  <a:lnTo>
                    <a:pt x="2708" y="426"/>
                  </a:lnTo>
                  <a:lnTo>
                    <a:pt x="2708" y="431"/>
                  </a:lnTo>
                  <a:lnTo>
                    <a:pt x="2708" y="433"/>
                  </a:lnTo>
                  <a:lnTo>
                    <a:pt x="2710" y="438"/>
                  </a:lnTo>
                  <a:lnTo>
                    <a:pt x="2722" y="447"/>
                  </a:lnTo>
                  <a:lnTo>
                    <a:pt x="2727" y="457"/>
                  </a:lnTo>
                  <a:lnTo>
                    <a:pt x="2729" y="471"/>
                  </a:lnTo>
                  <a:lnTo>
                    <a:pt x="2729" y="476"/>
                  </a:lnTo>
                  <a:lnTo>
                    <a:pt x="2732" y="485"/>
                  </a:lnTo>
                  <a:lnTo>
                    <a:pt x="2734" y="504"/>
                  </a:lnTo>
                  <a:lnTo>
                    <a:pt x="2734" y="509"/>
                  </a:lnTo>
                  <a:lnTo>
                    <a:pt x="2734" y="516"/>
                  </a:lnTo>
                  <a:lnTo>
                    <a:pt x="2727" y="525"/>
                  </a:lnTo>
                  <a:lnTo>
                    <a:pt x="2727" y="523"/>
                  </a:lnTo>
                  <a:lnTo>
                    <a:pt x="2724" y="523"/>
                  </a:lnTo>
                  <a:lnTo>
                    <a:pt x="2722" y="525"/>
                  </a:lnTo>
                  <a:lnTo>
                    <a:pt x="2720" y="532"/>
                  </a:lnTo>
                  <a:lnTo>
                    <a:pt x="2720" y="547"/>
                  </a:lnTo>
                  <a:lnTo>
                    <a:pt x="2717" y="554"/>
                  </a:lnTo>
                  <a:lnTo>
                    <a:pt x="2715" y="556"/>
                  </a:lnTo>
                  <a:lnTo>
                    <a:pt x="2713" y="559"/>
                  </a:lnTo>
                  <a:lnTo>
                    <a:pt x="2713" y="561"/>
                  </a:lnTo>
                  <a:lnTo>
                    <a:pt x="2708" y="563"/>
                  </a:lnTo>
                  <a:lnTo>
                    <a:pt x="2701" y="566"/>
                  </a:lnTo>
                  <a:lnTo>
                    <a:pt x="2696" y="570"/>
                  </a:lnTo>
                  <a:lnTo>
                    <a:pt x="2696" y="582"/>
                  </a:lnTo>
                  <a:lnTo>
                    <a:pt x="2696" y="587"/>
                  </a:lnTo>
                  <a:lnTo>
                    <a:pt x="2696" y="594"/>
                  </a:lnTo>
                  <a:lnTo>
                    <a:pt x="2696" y="601"/>
                  </a:lnTo>
                  <a:lnTo>
                    <a:pt x="2701" y="603"/>
                  </a:lnTo>
                  <a:lnTo>
                    <a:pt x="2708" y="608"/>
                  </a:lnTo>
                  <a:lnTo>
                    <a:pt x="2717" y="611"/>
                  </a:lnTo>
                  <a:lnTo>
                    <a:pt x="2724" y="611"/>
                  </a:lnTo>
                  <a:lnTo>
                    <a:pt x="2727" y="608"/>
                  </a:lnTo>
                  <a:lnTo>
                    <a:pt x="2732" y="599"/>
                  </a:lnTo>
                  <a:lnTo>
                    <a:pt x="2734" y="594"/>
                  </a:lnTo>
                  <a:lnTo>
                    <a:pt x="2739" y="592"/>
                  </a:lnTo>
                  <a:lnTo>
                    <a:pt x="2741" y="589"/>
                  </a:lnTo>
                  <a:lnTo>
                    <a:pt x="2746" y="573"/>
                  </a:lnTo>
                  <a:lnTo>
                    <a:pt x="2746" y="568"/>
                  </a:lnTo>
                  <a:lnTo>
                    <a:pt x="2741" y="568"/>
                  </a:lnTo>
                  <a:lnTo>
                    <a:pt x="2741" y="566"/>
                  </a:lnTo>
                  <a:lnTo>
                    <a:pt x="2746" y="566"/>
                  </a:lnTo>
                  <a:lnTo>
                    <a:pt x="2748" y="563"/>
                  </a:lnTo>
                  <a:lnTo>
                    <a:pt x="2750" y="559"/>
                  </a:lnTo>
                  <a:lnTo>
                    <a:pt x="2755" y="554"/>
                  </a:lnTo>
                  <a:lnTo>
                    <a:pt x="2767" y="549"/>
                  </a:lnTo>
                  <a:lnTo>
                    <a:pt x="2774" y="542"/>
                  </a:lnTo>
                  <a:lnTo>
                    <a:pt x="2776" y="540"/>
                  </a:lnTo>
                  <a:lnTo>
                    <a:pt x="2784" y="542"/>
                  </a:lnTo>
                  <a:lnTo>
                    <a:pt x="2793" y="544"/>
                  </a:lnTo>
                  <a:lnTo>
                    <a:pt x="2800" y="551"/>
                  </a:lnTo>
                  <a:close/>
                  <a:moveTo>
                    <a:pt x="2994" y="383"/>
                  </a:moveTo>
                  <a:lnTo>
                    <a:pt x="2999" y="383"/>
                  </a:lnTo>
                  <a:lnTo>
                    <a:pt x="2999" y="386"/>
                  </a:lnTo>
                  <a:lnTo>
                    <a:pt x="2999" y="390"/>
                  </a:lnTo>
                  <a:lnTo>
                    <a:pt x="2999" y="393"/>
                  </a:lnTo>
                  <a:lnTo>
                    <a:pt x="2996" y="390"/>
                  </a:lnTo>
                  <a:lnTo>
                    <a:pt x="2994" y="388"/>
                  </a:lnTo>
                  <a:lnTo>
                    <a:pt x="2992" y="386"/>
                  </a:lnTo>
                  <a:lnTo>
                    <a:pt x="2994" y="383"/>
                  </a:lnTo>
                  <a:close/>
                  <a:moveTo>
                    <a:pt x="2031" y="291"/>
                  </a:moveTo>
                  <a:lnTo>
                    <a:pt x="2034" y="289"/>
                  </a:lnTo>
                  <a:lnTo>
                    <a:pt x="2034" y="289"/>
                  </a:lnTo>
                  <a:lnTo>
                    <a:pt x="2036" y="291"/>
                  </a:lnTo>
                  <a:lnTo>
                    <a:pt x="2039" y="293"/>
                  </a:lnTo>
                  <a:lnTo>
                    <a:pt x="2036" y="293"/>
                  </a:lnTo>
                  <a:lnTo>
                    <a:pt x="2034" y="293"/>
                  </a:lnTo>
                  <a:lnTo>
                    <a:pt x="2031" y="291"/>
                  </a:lnTo>
                  <a:close/>
                  <a:moveTo>
                    <a:pt x="2043" y="305"/>
                  </a:moveTo>
                  <a:lnTo>
                    <a:pt x="2041" y="308"/>
                  </a:lnTo>
                  <a:lnTo>
                    <a:pt x="2041" y="310"/>
                  </a:lnTo>
                  <a:lnTo>
                    <a:pt x="2039" y="312"/>
                  </a:lnTo>
                  <a:lnTo>
                    <a:pt x="2034" y="315"/>
                  </a:lnTo>
                  <a:lnTo>
                    <a:pt x="2034" y="312"/>
                  </a:lnTo>
                  <a:lnTo>
                    <a:pt x="2034" y="310"/>
                  </a:lnTo>
                  <a:lnTo>
                    <a:pt x="2036" y="308"/>
                  </a:lnTo>
                  <a:lnTo>
                    <a:pt x="2046" y="300"/>
                  </a:lnTo>
                  <a:lnTo>
                    <a:pt x="2048" y="298"/>
                  </a:lnTo>
                  <a:lnTo>
                    <a:pt x="2048" y="300"/>
                  </a:lnTo>
                  <a:lnTo>
                    <a:pt x="2043" y="305"/>
                  </a:lnTo>
                  <a:close/>
                  <a:moveTo>
                    <a:pt x="2053" y="293"/>
                  </a:moveTo>
                  <a:lnTo>
                    <a:pt x="2048" y="293"/>
                  </a:lnTo>
                  <a:lnTo>
                    <a:pt x="2043" y="293"/>
                  </a:lnTo>
                  <a:lnTo>
                    <a:pt x="2043" y="291"/>
                  </a:lnTo>
                  <a:lnTo>
                    <a:pt x="2048" y="289"/>
                  </a:lnTo>
                  <a:lnTo>
                    <a:pt x="2050" y="286"/>
                  </a:lnTo>
                  <a:lnTo>
                    <a:pt x="2053" y="289"/>
                  </a:lnTo>
                  <a:lnTo>
                    <a:pt x="2053" y="293"/>
                  </a:lnTo>
                  <a:close/>
                  <a:moveTo>
                    <a:pt x="2060" y="277"/>
                  </a:moveTo>
                  <a:lnTo>
                    <a:pt x="2057" y="279"/>
                  </a:lnTo>
                  <a:lnTo>
                    <a:pt x="2057" y="279"/>
                  </a:lnTo>
                  <a:lnTo>
                    <a:pt x="2057" y="274"/>
                  </a:lnTo>
                  <a:lnTo>
                    <a:pt x="2057" y="272"/>
                  </a:lnTo>
                  <a:lnTo>
                    <a:pt x="2060" y="272"/>
                  </a:lnTo>
                  <a:lnTo>
                    <a:pt x="2062" y="272"/>
                  </a:lnTo>
                  <a:lnTo>
                    <a:pt x="2062" y="274"/>
                  </a:lnTo>
                  <a:lnTo>
                    <a:pt x="2060" y="277"/>
                  </a:lnTo>
                  <a:close/>
                  <a:moveTo>
                    <a:pt x="2199" y="121"/>
                  </a:moveTo>
                  <a:lnTo>
                    <a:pt x="2197" y="123"/>
                  </a:lnTo>
                  <a:lnTo>
                    <a:pt x="2199" y="125"/>
                  </a:lnTo>
                  <a:lnTo>
                    <a:pt x="2197" y="130"/>
                  </a:lnTo>
                  <a:lnTo>
                    <a:pt x="2173" y="147"/>
                  </a:lnTo>
                  <a:lnTo>
                    <a:pt x="2171" y="147"/>
                  </a:lnTo>
                  <a:lnTo>
                    <a:pt x="2171" y="149"/>
                  </a:lnTo>
                  <a:lnTo>
                    <a:pt x="2173" y="149"/>
                  </a:lnTo>
                  <a:lnTo>
                    <a:pt x="2173" y="151"/>
                  </a:lnTo>
                  <a:lnTo>
                    <a:pt x="2171" y="154"/>
                  </a:lnTo>
                  <a:lnTo>
                    <a:pt x="2162" y="158"/>
                  </a:lnTo>
                  <a:lnTo>
                    <a:pt x="2154" y="161"/>
                  </a:lnTo>
                  <a:lnTo>
                    <a:pt x="2152" y="161"/>
                  </a:lnTo>
                  <a:lnTo>
                    <a:pt x="2152" y="156"/>
                  </a:lnTo>
                  <a:lnTo>
                    <a:pt x="2152" y="154"/>
                  </a:lnTo>
                  <a:lnTo>
                    <a:pt x="2152" y="151"/>
                  </a:lnTo>
                  <a:lnTo>
                    <a:pt x="2150" y="151"/>
                  </a:lnTo>
                  <a:lnTo>
                    <a:pt x="2150" y="149"/>
                  </a:lnTo>
                  <a:lnTo>
                    <a:pt x="2154" y="147"/>
                  </a:lnTo>
                  <a:lnTo>
                    <a:pt x="2185" y="123"/>
                  </a:lnTo>
                  <a:lnTo>
                    <a:pt x="2197" y="113"/>
                  </a:lnTo>
                  <a:lnTo>
                    <a:pt x="2204" y="111"/>
                  </a:lnTo>
                  <a:lnTo>
                    <a:pt x="2206" y="111"/>
                  </a:lnTo>
                  <a:lnTo>
                    <a:pt x="2199" y="121"/>
                  </a:lnTo>
                  <a:close/>
                  <a:moveTo>
                    <a:pt x="2254" y="19"/>
                  </a:moveTo>
                  <a:lnTo>
                    <a:pt x="2256" y="16"/>
                  </a:lnTo>
                  <a:lnTo>
                    <a:pt x="2258" y="16"/>
                  </a:lnTo>
                  <a:lnTo>
                    <a:pt x="2261" y="19"/>
                  </a:lnTo>
                  <a:lnTo>
                    <a:pt x="2266" y="23"/>
                  </a:lnTo>
                  <a:lnTo>
                    <a:pt x="2266" y="26"/>
                  </a:lnTo>
                  <a:lnTo>
                    <a:pt x="2261" y="28"/>
                  </a:lnTo>
                  <a:lnTo>
                    <a:pt x="2256" y="28"/>
                  </a:lnTo>
                  <a:lnTo>
                    <a:pt x="2256" y="26"/>
                  </a:lnTo>
                  <a:lnTo>
                    <a:pt x="2256" y="26"/>
                  </a:lnTo>
                  <a:lnTo>
                    <a:pt x="2256" y="23"/>
                  </a:lnTo>
                  <a:lnTo>
                    <a:pt x="2254" y="19"/>
                  </a:lnTo>
                  <a:lnTo>
                    <a:pt x="2254" y="19"/>
                  </a:lnTo>
                  <a:close/>
                  <a:moveTo>
                    <a:pt x="2228" y="21"/>
                  </a:moveTo>
                  <a:lnTo>
                    <a:pt x="2232" y="19"/>
                  </a:lnTo>
                  <a:lnTo>
                    <a:pt x="2240" y="16"/>
                  </a:lnTo>
                  <a:lnTo>
                    <a:pt x="2249" y="16"/>
                  </a:lnTo>
                  <a:lnTo>
                    <a:pt x="2251" y="16"/>
                  </a:lnTo>
                  <a:lnTo>
                    <a:pt x="2254" y="21"/>
                  </a:lnTo>
                  <a:lnTo>
                    <a:pt x="2251" y="23"/>
                  </a:lnTo>
                  <a:lnTo>
                    <a:pt x="2249" y="26"/>
                  </a:lnTo>
                  <a:lnTo>
                    <a:pt x="2249" y="28"/>
                  </a:lnTo>
                  <a:lnTo>
                    <a:pt x="2247" y="28"/>
                  </a:lnTo>
                  <a:lnTo>
                    <a:pt x="2240" y="31"/>
                  </a:lnTo>
                  <a:lnTo>
                    <a:pt x="2235" y="33"/>
                  </a:lnTo>
                  <a:lnTo>
                    <a:pt x="2232" y="35"/>
                  </a:lnTo>
                  <a:lnTo>
                    <a:pt x="2230" y="38"/>
                  </a:lnTo>
                  <a:lnTo>
                    <a:pt x="2228" y="33"/>
                  </a:lnTo>
                  <a:lnTo>
                    <a:pt x="2228" y="26"/>
                  </a:lnTo>
                  <a:lnTo>
                    <a:pt x="2228" y="21"/>
                  </a:lnTo>
                  <a:close/>
                  <a:moveTo>
                    <a:pt x="2280" y="199"/>
                  </a:moveTo>
                  <a:lnTo>
                    <a:pt x="2258" y="203"/>
                  </a:lnTo>
                  <a:lnTo>
                    <a:pt x="2258" y="203"/>
                  </a:lnTo>
                  <a:lnTo>
                    <a:pt x="2263" y="206"/>
                  </a:lnTo>
                  <a:lnTo>
                    <a:pt x="2263" y="208"/>
                  </a:lnTo>
                  <a:lnTo>
                    <a:pt x="2261" y="213"/>
                  </a:lnTo>
                  <a:lnTo>
                    <a:pt x="2247" y="229"/>
                  </a:lnTo>
                  <a:lnTo>
                    <a:pt x="2244" y="234"/>
                  </a:lnTo>
                  <a:lnTo>
                    <a:pt x="2247" y="237"/>
                  </a:lnTo>
                  <a:lnTo>
                    <a:pt x="2237" y="248"/>
                  </a:lnTo>
                  <a:lnTo>
                    <a:pt x="2235" y="255"/>
                  </a:lnTo>
                  <a:lnTo>
                    <a:pt x="2230" y="258"/>
                  </a:lnTo>
                  <a:lnTo>
                    <a:pt x="2228" y="253"/>
                  </a:lnTo>
                  <a:lnTo>
                    <a:pt x="2228" y="248"/>
                  </a:lnTo>
                  <a:lnTo>
                    <a:pt x="2230" y="246"/>
                  </a:lnTo>
                  <a:lnTo>
                    <a:pt x="2232" y="241"/>
                  </a:lnTo>
                  <a:lnTo>
                    <a:pt x="2230" y="237"/>
                  </a:lnTo>
                  <a:lnTo>
                    <a:pt x="2230" y="234"/>
                  </a:lnTo>
                  <a:lnTo>
                    <a:pt x="2228" y="239"/>
                  </a:lnTo>
                  <a:lnTo>
                    <a:pt x="2230" y="239"/>
                  </a:lnTo>
                  <a:lnTo>
                    <a:pt x="2230" y="241"/>
                  </a:lnTo>
                  <a:lnTo>
                    <a:pt x="2230" y="244"/>
                  </a:lnTo>
                  <a:lnTo>
                    <a:pt x="2218" y="241"/>
                  </a:lnTo>
                  <a:lnTo>
                    <a:pt x="2214" y="239"/>
                  </a:lnTo>
                  <a:lnTo>
                    <a:pt x="2214" y="232"/>
                  </a:lnTo>
                  <a:lnTo>
                    <a:pt x="2216" y="225"/>
                  </a:lnTo>
                  <a:lnTo>
                    <a:pt x="2228" y="208"/>
                  </a:lnTo>
                  <a:lnTo>
                    <a:pt x="2232" y="203"/>
                  </a:lnTo>
                  <a:lnTo>
                    <a:pt x="2251" y="194"/>
                  </a:lnTo>
                  <a:lnTo>
                    <a:pt x="2261" y="192"/>
                  </a:lnTo>
                  <a:lnTo>
                    <a:pt x="2270" y="189"/>
                  </a:lnTo>
                  <a:lnTo>
                    <a:pt x="2277" y="192"/>
                  </a:lnTo>
                  <a:lnTo>
                    <a:pt x="2282" y="194"/>
                  </a:lnTo>
                  <a:lnTo>
                    <a:pt x="2280" y="199"/>
                  </a:lnTo>
                  <a:close/>
                  <a:moveTo>
                    <a:pt x="2455" y="125"/>
                  </a:moveTo>
                  <a:lnTo>
                    <a:pt x="2450" y="128"/>
                  </a:lnTo>
                  <a:lnTo>
                    <a:pt x="2436" y="132"/>
                  </a:lnTo>
                  <a:lnTo>
                    <a:pt x="2429" y="132"/>
                  </a:lnTo>
                  <a:lnTo>
                    <a:pt x="2426" y="130"/>
                  </a:lnTo>
                  <a:lnTo>
                    <a:pt x="2429" y="128"/>
                  </a:lnTo>
                  <a:lnTo>
                    <a:pt x="2431" y="123"/>
                  </a:lnTo>
                  <a:lnTo>
                    <a:pt x="2436" y="121"/>
                  </a:lnTo>
                  <a:lnTo>
                    <a:pt x="2441" y="121"/>
                  </a:lnTo>
                  <a:lnTo>
                    <a:pt x="2452" y="121"/>
                  </a:lnTo>
                  <a:lnTo>
                    <a:pt x="2457" y="123"/>
                  </a:lnTo>
                  <a:lnTo>
                    <a:pt x="2455" y="125"/>
                  </a:lnTo>
                  <a:close/>
                  <a:moveTo>
                    <a:pt x="2391" y="461"/>
                  </a:moveTo>
                  <a:lnTo>
                    <a:pt x="2386" y="461"/>
                  </a:lnTo>
                  <a:lnTo>
                    <a:pt x="2386" y="464"/>
                  </a:lnTo>
                  <a:lnTo>
                    <a:pt x="2389" y="471"/>
                  </a:lnTo>
                  <a:lnTo>
                    <a:pt x="2389" y="473"/>
                  </a:lnTo>
                  <a:lnTo>
                    <a:pt x="2386" y="473"/>
                  </a:lnTo>
                  <a:lnTo>
                    <a:pt x="2386" y="473"/>
                  </a:lnTo>
                  <a:lnTo>
                    <a:pt x="2389" y="476"/>
                  </a:lnTo>
                  <a:lnTo>
                    <a:pt x="2389" y="478"/>
                  </a:lnTo>
                  <a:lnTo>
                    <a:pt x="2386" y="483"/>
                  </a:lnTo>
                  <a:lnTo>
                    <a:pt x="2386" y="485"/>
                  </a:lnTo>
                  <a:lnTo>
                    <a:pt x="2384" y="485"/>
                  </a:lnTo>
                  <a:lnTo>
                    <a:pt x="2381" y="487"/>
                  </a:lnTo>
                  <a:lnTo>
                    <a:pt x="2379" y="497"/>
                  </a:lnTo>
                  <a:lnTo>
                    <a:pt x="2379" y="499"/>
                  </a:lnTo>
                  <a:lnTo>
                    <a:pt x="2381" y="502"/>
                  </a:lnTo>
                  <a:lnTo>
                    <a:pt x="2381" y="504"/>
                  </a:lnTo>
                  <a:lnTo>
                    <a:pt x="2374" y="516"/>
                  </a:lnTo>
                  <a:lnTo>
                    <a:pt x="2372" y="518"/>
                  </a:lnTo>
                  <a:lnTo>
                    <a:pt x="2367" y="516"/>
                  </a:lnTo>
                  <a:lnTo>
                    <a:pt x="2365" y="514"/>
                  </a:lnTo>
                  <a:lnTo>
                    <a:pt x="2363" y="509"/>
                  </a:lnTo>
                  <a:lnTo>
                    <a:pt x="2360" y="506"/>
                  </a:lnTo>
                  <a:lnTo>
                    <a:pt x="2363" y="502"/>
                  </a:lnTo>
                  <a:lnTo>
                    <a:pt x="2367" y="492"/>
                  </a:lnTo>
                  <a:lnTo>
                    <a:pt x="2370" y="485"/>
                  </a:lnTo>
                  <a:lnTo>
                    <a:pt x="2370" y="478"/>
                  </a:lnTo>
                  <a:lnTo>
                    <a:pt x="2372" y="473"/>
                  </a:lnTo>
                  <a:lnTo>
                    <a:pt x="2377" y="469"/>
                  </a:lnTo>
                  <a:lnTo>
                    <a:pt x="2381" y="464"/>
                  </a:lnTo>
                  <a:lnTo>
                    <a:pt x="2381" y="457"/>
                  </a:lnTo>
                  <a:lnTo>
                    <a:pt x="2386" y="454"/>
                  </a:lnTo>
                  <a:lnTo>
                    <a:pt x="2389" y="454"/>
                  </a:lnTo>
                  <a:lnTo>
                    <a:pt x="2391" y="457"/>
                  </a:lnTo>
                  <a:lnTo>
                    <a:pt x="2391" y="461"/>
                  </a:lnTo>
                  <a:lnTo>
                    <a:pt x="2391" y="461"/>
                  </a:lnTo>
                  <a:close/>
                  <a:moveTo>
                    <a:pt x="2398" y="447"/>
                  </a:moveTo>
                  <a:lnTo>
                    <a:pt x="2393" y="447"/>
                  </a:lnTo>
                  <a:lnTo>
                    <a:pt x="2391" y="445"/>
                  </a:lnTo>
                  <a:lnTo>
                    <a:pt x="2393" y="438"/>
                  </a:lnTo>
                  <a:lnTo>
                    <a:pt x="2393" y="438"/>
                  </a:lnTo>
                  <a:lnTo>
                    <a:pt x="2398" y="438"/>
                  </a:lnTo>
                  <a:lnTo>
                    <a:pt x="2400" y="438"/>
                  </a:lnTo>
                  <a:lnTo>
                    <a:pt x="2400" y="440"/>
                  </a:lnTo>
                  <a:lnTo>
                    <a:pt x="2400" y="445"/>
                  </a:lnTo>
                  <a:lnTo>
                    <a:pt x="2398" y="447"/>
                  </a:lnTo>
                  <a:close/>
                  <a:moveTo>
                    <a:pt x="2483" y="464"/>
                  </a:moveTo>
                  <a:lnTo>
                    <a:pt x="2481" y="466"/>
                  </a:lnTo>
                  <a:lnTo>
                    <a:pt x="2478" y="464"/>
                  </a:lnTo>
                  <a:lnTo>
                    <a:pt x="2476" y="459"/>
                  </a:lnTo>
                  <a:lnTo>
                    <a:pt x="2476" y="457"/>
                  </a:lnTo>
                  <a:lnTo>
                    <a:pt x="2481" y="457"/>
                  </a:lnTo>
                  <a:lnTo>
                    <a:pt x="2483" y="459"/>
                  </a:lnTo>
                  <a:lnTo>
                    <a:pt x="2483" y="464"/>
                  </a:lnTo>
                  <a:lnTo>
                    <a:pt x="2483" y="464"/>
                  </a:lnTo>
                  <a:close/>
                  <a:moveTo>
                    <a:pt x="2514" y="390"/>
                  </a:moveTo>
                  <a:lnTo>
                    <a:pt x="2509" y="393"/>
                  </a:lnTo>
                  <a:lnTo>
                    <a:pt x="2507" y="395"/>
                  </a:lnTo>
                  <a:lnTo>
                    <a:pt x="2504" y="393"/>
                  </a:lnTo>
                  <a:lnTo>
                    <a:pt x="2504" y="388"/>
                  </a:lnTo>
                  <a:lnTo>
                    <a:pt x="2504" y="376"/>
                  </a:lnTo>
                  <a:lnTo>
                    <a:pt x="2507" y="371"/>
                  </a:lnTo>
                  <a:lnTo>
                    <a:pt x="2512" y="371"/>
                  </a:lnTo>
                  <a:lnTo>
                    <a:pt x="2512" y="374"/>
                  </a:lnTo>
                  <a:lnTo>
                    <a:pt x="2514" y="386"/>
                  </a:lnTo>
                  <a:lnTo>
                    <a:pt x="2514" y="390"/>
                  </a:lnTo>
                  <a:close/>
                  <a:moveTo>
                    <a:pt x="2609" y="357"/>
                  </a:moveTo>
                  <a:lnTo>
                    <a:pt x="2606" y="357"/>
                  </a:lnTo>
                  <a:lnTo>
                    <a:pt x="2604" y="360"/>
                  </a:lnTo>
                  <a:lnTo>
                    <a:pt x="2599" y="357"/>
                  </a:lnTo>
                  <a:lnTo>
                    <a:pt x="2592" y="353"/>
                  </a:lnTo>
                  <a:lnTo>
                    <a:pt x="2592" y="350"/>
                  </a:lnTo>
                  <a:lnTo>
                    <a:pt x="2601" y="350"/>
                  </a:lnTo>
                  <a:lnTo>
                    <a:pt x="2604" y="348"/>
                  </a:lnTo>
                  <a:lnTo>
                    <a:pt x="2606" y="350"/>
                  </a:lnTo>
                  <a:lnTo>
                    <a:pt x="2609" y="353"/>
                  </a:lnTo>
                  <a:lnTo>
                    <a:pt x="2609" y="357"/>
                  </a:lnTo>
                  <a:close/>
                  <a:moveTo>
                    <a:pt x="2609" y="277"/>
                  </a:moveTo>
                  <a:lnTo>
                    <a:pt x="2606" y="272"/>
                  </a:lnTo>
                  <a:lnTo>
                    <a:pt x="2604" y="265"/>
                  </a:lnTo>
                  <a:lnTo>
                    <a:pt x="2599" y="260"/>
                  </a:lnTo>
                  <a:lnTo>
                    <a:pt x="2604" y="253"/>
                  </a:lnTo>
                  <a:lnTo>
                    <a:pt x="2606" y="253"/>
                  </a:lnTo>
                  <a:lnTo>
                    <a:pt x="2609" y="253"/>
                  </a:lnTo>
                  <a:lnTo>
                    <a:pt x="2611" y="258"/>
                  </a:lnTo>
                  <a:lnTo>
                    <a:pt x="2609" y="263"/>
                  </a:lnTo>
                  <a:lnTo>
                    <a:pt x="2611" y="270"/>
                  </a:lnTo>
                  <a:lnTo>
                    <a:pt x="2613" y="274"/>
                  </a:lnTo>
                  <a:lnTo>
                    <a:pt x="2616" y="277"/>
                  </a:lnTo>
                  <a:lnTo>
                    <a:pt x="2611" y="277"/>
                  </a:lnTo>
                  <a:lnTo>
                    <a:pt x="2609" y="277"/>
                  </a:lnTo>
                  <a:close/>
                  <a:moveTo>
                    <a:pt x="2618" y="289"/>
                  </a:moveTo>
                  <a:lnTo>
                    <a:pt x="2618" y="289"/>
                  </a:lnTo>
                  <a:lnTo>
                    <a:pt x="2611" y="286"/>
                  </a:lnTo>
                  <a:lnTo>
                    <a:pt x="2611" y="284"/>
                  </a:lnTo>
                  <a:lnTo>
                    <a:pt x="2611" y="279"/>
                  </a:lnTo>
                  <a:lnTo>
                    <a:pt x="2613" y="279"/>
                  </a:lnTo>
                  <a:lnTo>
                    <a:pt x="2616" y="282"/>
                  </a:lnTo>
                  <a:lnTo>
                    <a:pt x="2618" y="284"/>
                  </a:lnTo>
                  <a:lnTo>
                    <a:pt x="2618" y="286"/>
                  </a:lnTo>
                  <a:lnTo>
                    <a:pt x="2618" y="289"/>
                  </a:lnTo>
                  <a:close/>
                  <a:moveTo>
                    <a:pt x="2644" y="296"/>
                  </a:moveTo>
                  <a:lnTo>
                    <a:pt x="2642" y="296"/>
                  </a:lnTo>
                  <a:lnTo>
                    <a:pt x="2642" y="300"/>
                  </a:lnTo>
                  <a:lnTo>
                    <a:pt x="2639" y="303"/>
                  </a:lnTo>
                  <a:lnTo>
                    <a:pt x="2639" y="305"/>
                  </a:lnTo>
                  <a:lnTo>
                    <a:pt x="2635" y="303"/>
                  </a:lnTo>
                  <a:lnTo>
                    <a:pt x="2627" y="296"/>
                  </a:lnTo>
                  <a:lnTo>
                    <a:pt x="2623" y="289"/>
                  </a:lnTo>
                  <a:lnTo>
                    <a:pt x="2620" y="284"/>
                  </a:lnTo>
                  <a:lnTo>
                    <a:pt x="2623" y="279"/>
                  </a:lnTo>
                  <a:lnTo>
                    <a:pt x="2630" y="279"/>
                  </a:lnTo>
                  <a:lnTo>
                    <a:pt x="2637" y="279"/>
                  </a:lnTo>
                  <a:lnTo>
                    <a:pt x="2644" y="282"/>
                  </a:lnTo>
                  <a:lnTo>
                    <a:pt x="2646" y="286"/>
                  </a:lnTo>
                  <a:lnTo>
                    <a:pt x="2646" y="293"/>
                  </a:lnTo>
                  <a:lnTo>
                    <a:pt x="2646" y="296"/>
                  </a:lnTo>
                  <a:lnTo>
                    <a:pt x="2644" y="296"/>
                  </a:lnTo>
                  <a:close/>
                  <a:moveTo>
                    <a:pt x="2677" y="315"/>
                  </a:moveTo>
                  <a:lnTo>
                    <a:pt x="2672" y="317"/>
                  </a:lnTo>
                  <a:lnTo>
                    <a:pt x="2661" y="319"/>
                  </a:lnTo>
                  <a:lnTo>
                    <a:pt x="2651" y="319"/>
                  </a:lnTo>
                  <a:lnTo>
                    <a:pt x="2646" y="317"/>
                  </a:lnTo>
                  <a:lnTo>
                    <a:pt x="2646" y="317"/>
                  </a:lnTo>
                  <a:lnTo>
                    <a:pt x="2646" y="312"/>
                  </a:lnTo>
                  <a:lnTo>
                    <a:pt x="2646" y="312"/>
                  </a:lnTo>
                  <a:lnTo>
                    <a:pt x="2651" y="315"/>
                  </a:lnTo>
                  <a:lnTo>
                    <a:pt x="2653" y="312"/>
                  </a:lnTo>
                  <a:lnTo>
                    <a:pt x="2658" y="308"/>
                  </a:lnTo>
                  <a:lnTo>
                    <a:pt x="2661" y="305"/>
                  </a:lnTo>
                  <a:lnTo>
                    <a:pt x="2661" y="303"/>
                  </a:lnTo>
                  <a:lnTo>
                    <a:pt x="2658" y="300"/>
                  </a:lnTo>
                  <a:lnTo>
                    <a:pt x="2658" y="298"/>
                  </a:lnTo>
                  <a:lnTo>
                    <a:pt x="2665" y="298"/>
                  </a:lnTo>
                  <a:lnTo>
                    <a:pt x="2670" y="300"/>
                  </a:lnTo>
                  <a:lnTo>
                    <a:pt x="2675" y="305"/>
                  </a:lnTo>
                  <a:lnTo>
                    <a:pt x="2677" y="308"/>
                  </a:lnTo>
                  <a:lnTo>
                    <a:pt x="2679" y="310"/>
                  </a:lnTo>
                  <a:lnTo>
                    <a:pt x="2677" y="315"/>
                  </a:lnTo>
                  <a:close/>
                  <a:moveTo>
                    <a:pt x="2696" y="322"/>
                  </a:moveTo>
                  <a:lnTo>
                    <a:pt x="2691" y="324"/>
                  </a:lnTo>
                  <a:lnTo>
                    <a:pt x="2684" y="322"/>
                  </a:lnTo>
                  <a:lnTo>
                    <a:pt x="2682" y="319"/>
                  </a:lnTo>
                  <a:lnTo>
                    <a:pt x="2682" y="317"/>
                  </a:lnTo>
                  <a:lnTo>
                    <a:pt x="2684" y="312"/>
                  </a:lnTo>
                  <a:lnTo>
                    <a:pt x="2687" y="308"/>
                  </a:lnTo>
                  <a:lnTo>
                    <a:pt x="2691" y="308"/>
                  </a:lnTo>
                  <a:lnTo>
                    <a:pt x="2696" y="308"/>
                  </a:lnTo>
                  <a:lnTo>
                    <a:pt x="2698" y="310"/>
                  </a:lnTo>
                  <a:lnTo>
                    <a:pt x="2698" y="312"/>
                  </a:lnTo>
                  <a:lnTo>
                    <a:pt x="2696" y="322"/>
                  </a:lnTo>
                  <a:close/>
                  <a:moveTo>
                    <a:pt x="2845" y="338"/>
                  </a:moveTo>
                  <a:lnTo>
                    <a:pt x="2840" y="343"/>
                  </a:lnTo>
                  <a:lnTo>
                    <a:pt x="2838" y="343"/>
                  </a:lnTo>
                  <a:lnTo>
                    <a:pt x="2836" y="343"/>
                  </a:lnTo>
                  <a:lnTo>
                    <a:pt x="2836" y="341"/>
                  </a:lnTo>
                  <a:lnTo>
                    <a:pt x="2836" y="341"/>
                  </a:lnTo>
                  <a:lnTo>
                    <a:pt x="2843" y="334"/>
                  </a:lnTo>
                  <a:lnTo>
                    <a:pt x="2845" y="334"/>
                  </a:lnTo>
                  <a:lnTo>
                    <a:pt x="2845" y="338"/>
                  </a:lnTo>
                  <a:close/>
                  <a:moveTo>
                    <a:pt x="2779" y="327"/>
                  </a:moveTo>
                  <a:lnTo>
                    <a:pt x="2769" y="324"/>
                  </a:lnTo>
                  <a:lnTo>
                    <a:pt x="2760" y="322"/>
                  </a:lnTo>
                  <a:lnTo>
                    <a:pt x="2748" y="319"/>
                  </a:lnTo>
                  <a:lnTo>
                    <a:pt x="2732" y="322"/>
                  </a:lnTo>
                  <a:lnTo>
                    <a:pt x="2729" y="319"/>
                  </a:lnTo>
                  <a:lnTo>
                    <a:pt x="2710" y="317"/>
                  </a:lnTo>
                  <a:lnTo>
                    <a:pt x="2706" y="317"/>
                  </a:lnTo>
                  <a:lnTo>
                    <a:pt x="2703" y="312"/>
                  </a:lnTo>
                  <a:lnTo>
                    <a:pt x="2706" y="310"/>
                  </a:lnTo>
                  <a:lnTo>
                    <a:pt x="2706" y="308"/>
                  </a:lnTo>
                  <a:lnTo>
                    <a:pt x="2708" y="308"/>
                  </a:lnTo>
                  <a:lnTo>
                    <a:pt x="2713" y="310"/>
                  </a:lnTo>
                  <a:lnTo>
                    <a:pt x="2715" y="310"/>
                  </a:lnTo>
                  <a:lnTo>
                    <a:pt x="2715" y="308"/>
                  </a:lnTo>
                  <a:lnTo>
                    <a:pt x="2720" y="305"/>
                  </a:lnTo>
                  <a:lnTo>
                    <a:pt x="2722" y="308"/>
                  </a:lnTo>
                  <a:lnTo>
                    <a:pt x="2724" y="305"/>
                  </a:lnTo>
                  <a:lnTo>
                    <a:pt x="2727" y="303"/>
                  </a:lnTo>
                  <a:lnTo>
                    <a:pt x="2729" y="300"/>
                  </a:lnTo>
                  <a:lnTo>
                    <a:pt x="2734" y="298"/>
                  </a:lnTo>
                  <a:lnTo>
                    <a:pt x="2736" y="298"/>
                  </a:lnTo>
                  <a:lnTo>
                    <a:pt x="2736" y="305"/>
                  </a:lnTo>
                  <a:lnTo>
                    <a:pt x="2739" y="308"/>
                  </a:lnTo>
                  <a:lnTo>
                    <a:pt x="2741" y="308"/>
                  </a:lnTo>
                  <a:lnTo>
                    <a:pt x="2743" y="310"/>
                  </a:lnTo>
                  <a:lnTo>
                    <a:pt x="2746" y="312"/>
                  </a:lnTo>
                  <a:lnTo>
                    <a:pt x="2748" y="312"/>
                  </a:lnTo>
                  <a:lnTo>
                    <a:pt x="2750" y="310"/>
                  </a:lnTo>
                  <a:lnTo>
                    <a:pt x="2753" y="310"/>
                  </a:lnTo>
                  <a:lnTo>
                    <a:pt x="2755" y="312"/>
                  </a:lnTo>
                  <a:lnTo>
                    <a:pt x="2758" y="312"/>
                  </a:lnTo>
                  <a:lnTo>
                    <a:pt x="2760" y="312"/>
                  </a:lnTo>
                  <a:lnTo>
                    <a:pt x="2762" y="312"/>
                  </a:lnTo>
                  <a:lnTo>
                    <a:pt x="2765" y="315"/>
                  </a:lnTo>
                  <a:lnTo>
                    <a:pt x="2767" y="315"/>
                  </a:lnTo>
                  <a:lnTo>
                    <a:pt x="2767" y="312"/>
                  </a:lnTo>
                  <a:lnTo>
                    <a:pt x="2767" y="310"/>
                  </a:lnTo>
                  <a:lnTo>
                    <a:pt x="2762" y="310"/>
                  </a:lnTo>
                  <a:lnTo>
                    <a:pt x="2762" y="308"/>
                  </a:lnTo>
                  <a:lnTo>
                    <a:pt x="2760" y="305"/>
                  </a:lnTo>
                  <a:lnTo>
                    <a:pt x="2760" y="303"/>
                  </a:lnTo>
                  <a:lnTo>
                    <a:pt x="2762" y="298"/>
                  </a:lnTo>
                  <a:lnTo>
                    <a:pt x="2765" y="298"/>
                  </a:lnTo>
                  <a:lnTo>
                    <a:pt x="2767" y="298"/>
                  </a:lnTo>
                  <a:lnTo>
                    <a:pt x="2769" y="298"/>
                  </a:lnTo>
                  <a:lnTo>
                    <a:pt x="2769" y="296"/>
                  </a:lnTo>
                  <a:lnTo>
                    <a:pt x="2774" y="291"/>
                  </a:lnTo>
                  <a:lnTo>
                    <a:pt x="2779" y="289"/>
                  </a:lnTo>
                  <a:lnTo>
                    <a:pt x="2781" y="289"/>
                  </a:lnTo>
                  <a:lnTo>
                    <a:pt x="2784" y="293"/>
                  </a:lnTo>
                  <a:lnTo>
                    <a:pt x="2786" y="293"/>
                  </a:lnTo>
                  <a:lnTo>
                    <a:pt x="2788" y="291"/>
                  </a:lnTo>
                  <a:lnTo>
                    <a:pt x="2791" y="293"/>
                  </a:lnTo>
                  <a:lnTo>
                    <a:pt x="2795" y="300"/>
                  </a:lnTo>
                  <a:lnTo>
                    <a:pt x="2798" y="300"/>
                  </a:lnTo>
                  <a:lnTo>
                    <a:pt x="2800" y="293"/>
                  </a:lnTo>
                  <a:lnTo>
                    <a:pt x="2802" y="286"/>
                  </a:lnTo>
                  <a:lnTo>
                    <a:pt x="2807" y="284"/>
                  </a:lnTo>
                  <a:lnTo>
                    <a:pt x="2812" y="282"/>
                  </a:lnTo>
                  <a:lnTo>
                    <a:pt x="2814" y="284"/>
                  </a:lnTo>
                  <a:lnTo>
                    <a:pt x="2817" y="286"/>
                  </a:lnTo>
                  <a:lnTo>
                    <a:pt x="2819" y="289"/>
                  </a:lnTo>
                  <a:lnTo>
                    <a:pt x="2819" y="291"/>
                  </a:lnTo>
                  <a:lnTo>
                    <a:pt x="2824" y="291"/>
                  </a:lnTo>
                  <a:lnTo>
                    <a:pt x="2826" y="293"/>
                  </a:lnTo>
                  <a:lnTo>
                    <a:pt x="2826" y="300"/>
                  </a:lnTo>
                  <a:lnTo>
                    <a:pt x="2826" y="303"/>
                  </a:lnTo>
                  <a:lnTo>
                    <a:pt x="2831" y="308"/>
                  </a:lnTo>
                  <a:lnTo>
                    <a:pt x="2831" y="310"/>
                  </a:lnTo>
                  <a:lnTo>
                    <a:pt x="2833" y="298"/>
                  </a:lnTo>
                  <a:lnTo>
                    <a:pt x="2833" y="293"/>
                  </a:lnTo>
                  <a:lnTo>
                    <a:pt x="2836" y="289"/>
                  </a:lnTo>
                  <a:lnTo>
                    <a:pt x="2838" y="286"/>
                  </a:lnTo>
                  <a:lnTo>
                    <a:pt x="2838" y="291"/>
                  </a:lnTo>
                  <a:lnTo>
                    <a:pt x="2838" y="293"/>
                  </a:lnTo>
                  <a:lnTo>
                    <a:pt x="2838" y="298"/>
                  </a:lnTo>
                  <a:lnTo>
                    <a:pt x="2840" y="298"/>
                  </a:lnTo>
                  <a:lnTo>
                    <a:pt x="2847" y="298"/>
                  </a:lnTo>
                  <a:lnTo>
                    <a:pt x="2847" y="298"/>
                  </a:lnTo>
                  <a:lnTo>
                    <a:pt x="2843" y="317"/>
                  </a:lnTo>
                  <a:lnTo>
                    <a:pt x="2840" y="327"/>
                  </a:lnTo>
                  <a:lnTo>
                    <a:pt x="2833" y="334"/>
                  </a:lnTo>
                  <a:lnTo>
                    <a:pt x="2831" y="336"/>
                  </a:lnTo>
                  <a:lnTo>
                    <a:pt x="2826" y="334"/>
                  </a:lnTo>
                  <a:lnTo>
                    <a:pt x="2824" y="334"/>
                  </a:lnTo>
                  <a:lnTo>
                    <a:pt x="2821" y="336"/>
                  </a:lnTo>
                  <a:lnTo>
                    <a:pt x="2821" y="334"/>
                  </a:lnTo>
                  <a:lnTo>
                    <a:pt x="2824" y="329"/>
                  </a:lnTo>
                  <a:lnTo>
                    <a:pt x="2826" y="329"/>
                  </a:lnTo>
                  <a:lnTo>
                    <a:pt x="2829" y="327"/>
                  </a:lnTo>
                  <a:lnTo>
                    <a:pt x="2836" y="315"/>
                  </a:lnTo>
                  <a:lnTo>
                    <a:pt x="2836" y="312"/>
                  </a:lnTo>
                  <a:lnTo>
                    <a:pt x="2831" y="315"/>
                  </a:lnTo>
                  <a:lnTo>
                    <a:pt x="2817" y="336"/>
                  </a:lnTo>
                  <a:lnTo>
                    <a:pt x="2814" y="336"/>
                  </a:lnTo>
                  <a:lnTo>
                    <a:pt x="2812" y="336"/>
                  </a:lnTo>
                  <a:lnTo>
                    <a:pt x="2810" y="334"/>
                  </a:lnTo>
                  <a:lnTo>
                    <a:pt x="2800" y="331"/>
                  </a:lnTo>
                  <a:lnTo>
                    <a:pt x="2795" y="329"/>
                  </a:lnTo>
                  <a:lnTo>
                    <a:pt x="2788" y="327"/>
                  </a:lnTo>
                  <a:lnTo>
                    <a:pt x="2779" y="327"/>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90" name="TextBox 61">
              <a:extLst>
                <a:ext uri="{FF2B5EF4-FFF2-40B4-BE49-F238E27FC236}">
                  <a16:creationId xmlns:a16="http://schemas.microsoft.com/office/drawing/2014/main" id="{84C91B77-A494-4D61-A650-52A3E95AAC2D}"/>
                </a:ext>
              </a:extLst>
            </p:cNvPr>
            <p:cNvSpPr txBox="1">
              <a:spLocks noChangeArrowheads="1"/>
            </p:cNvSpPr>
            <p:nvPr/>
          </p:nvSpPr>
          <p:spPr bwMode="auto">
            <a:xfrm>
              <a:off x="7692914" y="7339778"/>
              <a:ext cx="1192364" cy="183164"/>
            </a:xfrm>
            <a:prstGeom prst="rect">
              <a:avLst/>
            </a:prstGeom>
            <a:noFill/>
            <a:ln>
              <a:noFill/>
            </a:ln>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FreePowerPointMaps.com</a:t>
              </a:r>
            </a:p>
          </p:txBody>
        </p:sp>
        <p:sp>
          <p:nvSpPr>
            <p:cNvPr id="91" name="TextBox 90">
              <a:extLst>
                <a:ext uri="{FF2B5EF4-FFF2-40B4-BE49-F238E27FC236}">
                  <a16:creationId xmlns:a16="http://schemas.microsoft.com/office/drawing/2014/main" id="{CC6149FC-9AD5-4D61-95D2-4EA9C181CCF3}"/>
                </a:ext>
              </a:extLst>
            </p:cNvPr>
            <p:cNvSpPr txBox="1"/>
            <p:nvPr/>
          </p:nvSpPr>
          <p:spPr>
            <a:xfrm>
              <a:off x="1102464" y="1219705"/>
              <a:ext cx="588950" cy="183164"/>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Washington</a:t>
              </a:r>
            </a:p>
          </p:txBody>
        </p:sp>
        <p:sp>
          <p:nvSpPr>
            <p:cNvPr id="92" name="TextBox 91">
              <a:extLst>
                <a:ext uri="{FF2B5EF4-FFF2-40B4-BE49-F238E27FC236}">
                  <a16:creationId xmlns:a16="http://schemas.microsoft.com/office/drawing/2014/main" id="{6699AD05-581F-4135-975A-94ED66AE906B}"/>
                </a:ext>
              </a:extLst>
            </p:cNvPr>
            <p:cNvSpPr txBox="1"/>
            <p:nvPr/>
          </p:nvSpPr>
          <p:spPr>
            <a:xfrm>
              <a:off x="939212" y="1906017"/>
              <a:ext cx="442228"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Oregon</a:t>
              </a:r>
            </a:p>
          </p:txBody>
        </p:sp>
        <p:sp>
          <p:nvSpPr>
            <p:cNvPr id="93" name="TextBox 92">
              <a:extLst>
                <a:ext uri="{FF2B5EF4-FFF2-40B4-BE49-F238E27FC236}">
                  <a16:creationId xmlns:a16="http://schemas.microsoft.com/office/drawing/2014/main" id="{D454C09A-BC39-499A-B15F-2DD0B08B3368}"/>
                </a:ext>
              </a:extLst>
            </p:cNvPr>
            <p:cNvSpPr txBox="1"/>
            <p:nvPr/>
          </p:nvSpPr>
          <p:spPr>
            <a:xfrm>
              <a:off x="2551072" y="1583826"/>
              <a:ext cx="483558"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Montana</a:t>
              </a:r>
            </a:p>
          </p:txBody>
        </p:sp>
        <p:sp>
          <p:nvSpPr>
            <p:cNvPr id="94" name="TextBox 93">
              <a:extLst>
                <a:ext uri="{FF2B5EF4-FFF2-40B4-BE49-F238E27FC236}">
                  <a16:creationId xmlns:a16="http://schemas.microsoft.com/office/drawing/2014/main" id="{C4DEAB65-8F84-4D11-B15D-9F3808025995}"/>
                </a:ext>
              </a:extLst>
            </p:cNvPr>
            <p:cNvSpPr txBox="1"/>
            <p:nvPr/>
          </p:nvSpPr>
          <p:spPr>
            <a:xfrm>
              <a:off x="699500" y="3305124"/>
              <a:ext cx="512489"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California</a:t>
              </a:r>
            </a:p>
          </p:txBody>
        </p:sp>
        <p:sp>
          <p:nvSpPr>
            <p:cNvPr id="95" name="TextBox 94">
              <a:extLst>
                <a:ext uri="{FF2B5EF4-FFF2-40B4-BE49-F238E27FC236}">
                  <a16:creationId xmlns:a16="http://schemas.microsoft.com/office/drawing/2014/main" id="{F61D4CAA-8149-441D-BD28-6216948F590D}"/>
                </a:ext>
              </a:extLst>
            </p:cNvPr>
            <p:cNvSpPr txBox="1"/>
            <p:nvPr/>
          </p:nvSpPr>
          <p:spPr>
            <a:xfrm>
              <a:off x="1980722" y="4097361"/>
              <a:ext cx="444294" cy="18316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Arizona</a:t>
              </a:r>
            </a:p>
          </p:txBody>
        </p:sp>
        <p:sp>
          <p:nvSpPr>
            <p:cNvPr id="96" name="TextBox 95">
              <a:extLst>
                <a:ext uri="{FF2B5EF4-FFF2-40B4-BE49-F238E27FC236}">
                  <a16:creationId xmlns:a16="http://schemas.microsoft.com/office/drawing/2014/main" id="{5E3DAB8D-BE4A-4243-9F62-94A8C56A4715}"/>
                </a:ext>
              </a:extLst>
            </p:cNvPr>
            <p:cNvSpPr txBox="1"/>
            <p:nvPr/>
          </p:nvSpPr>
          <p:spPr>
            <a:xfrm>
              <a:off x="2765987" y="2420199"/>
              <a:ext cx="508356"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Wyoming</a:t>
              </a:r>
            </a:p>
          </p:txBody>
        </p:sp>
        <p:sp>
          <p:nvSpPr>
            <p:cNvPr id="97" name="TextBox 96">
              <a:extLst>
                <a:ext uri="{FF2B5EF4-FFF2-40B4-BE49-F238E27FC236}">
                  <a16:creationId xmlns:a16="http://schemas.microsoft.com/office/drawing/2014/main" id="{C4F7E80A-4BCC-484A-85AD-E05F561E0589}"/>
                </a:ext>
              </a:extLst>
            </p:cNvPr>
            <p:cNvSpPr txBox="1"/>
            <p:nvPr/>
          </p:nvSpPr>
          <p:spPr>
            <a:xfrm>
              <a:off x="1315313" y="2971897"/>
              <a:ext cx="452560" cy="18316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Nevada</a:t>
              </a:r>
            </a:p>
          </p:txBody>
        </p:sp>
        <p:sp>
          <p:nvSpPr>
            <p:cNvPr id="98" name="TextBox 97">
              <a:extLst>
                <a:ext uri="{FF2B5EF4-FFF2-40B4-BE49-F238E27FC236}">
                  <a16:creationId xmlns:a16="http://schemas.microsoft.com/office/drawing/2014/main" id="{97432423-17EB-4C6E-88B6-FCED38E88BF3}"/>
                </a:ext>
              </a:extLst>
            </p:cNvPr>
            <p:cNvSpPr txBox="1"/>
            <p:nvPr/>
          </p:nvSpPr>
          <p:spPr>
            <a:xfrm>
              <a:off x="1887729" y="2210555"/>
              <a:ext cx="376101"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Idaho</a:t>
              </a:r>
            </a:p>
          </p:txBody>
        </p:sp>
        <p:sp>
          <p:nvSpPr>
            <p:cNvPr id="99" name="TextBox 98">
              <a:extLst>
                <a:ext uri="{FF2B5EF4-FFF2-40B4-BE49-F238E27FC236}">
                  <a16:creationId xmlns:a16="http://schemas.microsoft.com/office/drawing/2014/main" id="{5E3D3E63-FC5F-499B-A79F-C10030F4D9EE}"/>
                </a:ext>
              </a:extLst>
            </p:cNvPr>
            <p:cNvSpPr txBox="1"/>
            <p:nvPr/>
          </p:nvSpPr>
          <p:spPr>
            <a:xfrm>
              <a:off x="2177037" y="3124167"/>
              <a:ext cx="347170"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Utah</a:t>
              </a:r>
            </a:p>
          </p:txBody>
        </p:sp>
        <p:sp>
          <p:nvSpPr>
            <p:cNvPr id="100" name="TextBox 99">
              <a:extLst>
                <a:ext uri="{FF2B5EF4-FFF2-40B4-BE49-F238E27FC236}">
                  <a16:creationId xmlns:a16="http://schemas.microsoft.com/office/drawing/2014/main" id="{764FFB63-E167-42EB-A842-A2EEB88AB2B0}"/>
                </a:ext>
              </a:extLst>
            </p:cNvPr>
            <p:cNvSpPr txBox="1"/>
            <p:nvPr/>
          </p:nvSpPr>
          <p:spPr>
            <a:xfrm>
              <a:off x="3044962" y="3258780"/>
              <a:ext cx="495957"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Colorado</a:t>
              </a:r>
            </a:p>
          </p:txBody>
        </p:sp>
        <p:sp>
          <p:nvSpPr>
            <p:cNvPr id="101" name="TextBox 100">
              <a:extLst>
                <a:ext uri="{FF2B5EF4-FFF2-40B4-BE49-F238E27FC236}">
                  <a16:creationId xmlns:a16="http://schemas.microsoft.com/office/drawing/2014/main" id="{35BC0B6F-132C-41B9-A7F5-C90747342FA3}"/>
                </a:ext>
              </a:extLst>
            </p:cNvPr>
            <p:cNvSpPr txBox="1"/>
            <p:nvPr/>
          </p:nvSpPr>
          <p:spPr>
            <a:xfrm>
              <a:off x="2887909" y="4037779"/>
              <a:ext cx="427763" cy="27805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Mexico</a:t>
              </a:r>
            </a:p>
          </p:txBody>
        </p:sp>
        <p:sp>
          <p:nvSpPr>
            <p:cNvPr id="102" name="TextBox 101">
              <a:extLst>
                <a:ext uri="{FF2B5EF4-FFF2-40B4-BE49-F238E27FC236}">
                  <a16:creationId xmlns:a16="http://schemas.microsoft.com/office/drawing/2014/main" id="{B13E9FC7-76BE-4CDA-94D8-60C717D78C7B}"/>
                </a:ext>
              </a:extLst>
            </p:cNvPr>
            <p:cNvSpPr txBox="1"/>
            <p:nvPr/>
          </p:nvSpPr>
          <p:spPr>
            <a:xfrm>
              <a:off x="4109204" y="4801329"/>
              <a:ext cx="388500"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Texas</a:t>
              </a:r>
            </a:p>
          </p:txBody>
        </p:sp>
        <p:sp>
          <p:nvSpPr>
            <p:cNvPr id="103" name="TextBox 102">
              <a:extLst>
                <a:ext uri="{FF2B5EF4-FFF2-40B4-BE49-F238E27FC236}">
                  <a16:creationId xmlns:a16="http://schemas.microsoft.com/office/drawing/2014/main" id="{B1D5737E-AA90-4CC8-A1A4-38212AE263D5}"/>
                </a:ext>
              </a:extLst>
            </p:cNvPr>
            <p:cNvSpPr txBox="1"/>
            <p:nvPr/>
          </p:nvSpPr>
          <p:spPr>
            <a:xfrm>
              <a:off x="4303453" y="3962748"/>
              <a:ext cx="537287"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Oklahoma</a:t>
              </a:r>
            </a:p>
          </p:txBody>
        </p:sp>
        <p:sp>
          <p:nvSpPr>
            <p:cNvPr id="104" name="TextBox 103">
              <a:extLst>
                <a:ext uri="{FF2B5EF4-FFF2-40B4-BE49-F238E27FC236}">
                  <a16:creationId xmlns:a16="http://schemas.microsoft.com/office/drawing/2014/main" id="{34011D2B-E378-4274-B5CE-AA0E19778F2C}"/>
                </a:ext>
              </a:extLst>
            </p:cNvPr>
            <p:cNvSpPr txBox="1"/>
            <p:nvPr/>
          </p:nvSpPr>
          <p:spPr>
            <a:xfrm>
              <a:off x="3873624" y="1447005"/>
              <a:ext cx="427762" cy="27805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North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Dakota</a:t>
              </a:r>
            </a:p>
          </p:txBody>
        </p:sp>
        <p:sp>
          <p:nvSpPr>
            <p:cNvPr id="105" name="TextBox 104">
              <a:extLst>
                <a:ext uri="{FF2B5EF4-FFF2-40B4-BE49-F238E27FC236}">
                  <a16:creationId xmlns:a16="http://schemas.microsoft.com/office/drawing/2014/main" id="{F0F66199-7389-46AF-8A28-2694BA3FF0F9}"/>
                </a:ext>
              </a:extLst>
            </p:cNvPr>
            <p:cNvSpPr txBox="1"/>
            <p:nvPr/>
          </p:nvSpPr>
          <p:spPr>
            <a:xfrm>
              <a:off x="3861225" y="2058286"/>
              <a:ext cx="425696" cy="2758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South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Dakota</a:t>
              </a:r>
            </a:p>
          </p:txBody>
        </p:sp>
        <p:sp>
          <p:nvSpPr>
            <p:cNvPr id="106" name="TextBox 105">
              <a:extLst>
                <a:ext uri="{FF2B5EF4-FFF2-40B4-BE49-F238E27FC236}">
                  <a16:creationId xmlns:a16="http://schemas.microsoft.com/office/drawing/2014/main" id="{EADE8489-95A7-4483-BCCC-EE0AF23EE8D5}"/>
                </a:ext>
              </a:extLst>
            </p:cNvPr>
            <p:cNvSpPr txBox="1"/>
            <p:nvPr/>
          </p:nvSpPr>
          <p:spPr>
            <a:xfrm>
              <a:off x="3894289" y="2742391"/>
              <a:ext cx="514555"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Nebraska</a:t>
              </a:r>
            </a:p>
          </p:txBody>
        </p:sp>
        <p:sp>
          <p:nvSpPr>
            <p:cNvPr id="107" name="TextBox 106">
              <a:extLst>
                <a:ext uri="{FF2B5EF4-FFF2-40B4-BE49-F238E27FC236}">
                  <a16:creationId xmlns:a16="http://schemas.microsoft.com/office/drawing/2014/main" id="{4A374C06-78A9-457B-AC2B-CD111ED36FEA}"/>
                </a:ext>
              </a:extLst>
            </p:cNvPr>
            <p:cNvSpPr txBox="1"/>
            <p:nvPr/>
          </p:nvSpPr>
          <p:spPr>
            <a:xfrm>
              <a:off x="4164998" y="3336019"/>
              <a:ext cx="438095"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Kansas</a:t>
              </a:r>
            </a:p>
          </p:txBody>
        </p:sp>
        <p:sp>
          <p:nvSpPr>
            <p:cNvPr id="108" name="TextBox 107">
              <a:extLst>
                <a:ext uri="{FF2B5EF4-FFF2-40B4-BE49-F238E27FC236}">
                  <a16:creationId xmlns:a16="http://schemas.microsoft.com/office/drawing/2014/main" id="{C762E642-4948-4C25-B0A1-A5697BFC3F9A}"/>
                </a:ext>
              </a:extLst>
            </p:cNvPr>
            <p:cNvSpPr txBox="1"/>
            <p:nvPr/>
          </p:nvSpPr>
          <p:spPr>
            <a:xfrm>
              <a:off x="5291234" y="4953597"/>
              <a:ext cx="512489" cy="18316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Louisiana</a:t>
              </a:r>
            </a:p>
          </p:txBody>
        </p:sp>
        <p:sp>
          <p:nvSpPr>
            <p:cNvPr id="109" name="TextBox 108">
              <a:extLst>
                <a:ext uri="{FF2B5EF4-FFF2-40B4-BE49-F238E27FC236}">
                  <a16:creationId xmlns:a16="http://schemas.microsoft.com/office/drawing/2014/main" id="{60C86F79-9F0C-436E-9B41-B5566109C430}"/>
                </a:ext>
              </a:extLst>
            </p:cNvPr>
            <p:cNvSpPr txBox="1"/>
            <p:nvPr/>
          </p:nvSpPr>
          <p:spPr>
            <a:xfrm>
              <a:off x="5132114" y="4037779"/>
              <a:ext cx="506290"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Arkansas</a:t>
              </a:r>
            </a:p>
          </p:txBody>
        </p:sp>
        <p:sp>
          <p:nvSpPr>
            <p:cNvPr id="110" name="TextBox 109">
              <a:extLst>
                <a:ext uri="{FF2B5EF4-FFF2-40B4-BE49-F238E27FC236}">
                  <a16:creationId xmlns:a16="http://schemas.microsoft.com/office/drawing/2014/main" id="{95FFCE4A-2ED4-4E07-AA3D-86B97CE86F07}"/>
                </a:ext>
              </a:extLst>
            </p:cNvPr>
            <p:cNvSpPr txBox="1"/>
            <p:nvPr/>
          </p:nvSpPr>
          <p:spPr>
            <a:xfrm>
              <a:off x="5059788" y="3305124"/>
              <a:ext cx="469092"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Missouri</a:t>
              </a:r>
            </a:p>
          </p:txBody>
        </p:sp>
        <p:sp>
          <p:nvSpPr>
            <p:cNvPr id="111" name="TextBox 110">
              <a:extLst>
                <a:ext uri="{FF2B5EF4-FFF2-40B4-BE49-F238E27FC236}">
                  <a16:creationId xmlns:a16="http://schemas.microsoft.com/office/drawing/2014/main" id="{DAEC684B-18D8-45F7-B052-A7C5A18CD1CE}"/>
                </a:ext>
              </a:extLst>
            </p:cNvPr>
            <p:cNvSpPr txBox="1"/>
            <p:nvPr/>
          </p:nvSpPr>
          <p:spPr>
            <a:xfrm>
              <a:off x="4935798" y="2590123"/>
              <a:ext cx="347170"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Iowa</a:t>
              </a:r>
            </a:p>
          </p:txBody>
        </p:sp>
        <p:sp>
          <p:nvSpPr>
            <p:cNvPr id="112" name="TextBox 111">
              <a:extLst>
                <a:ext uri="{FF2B5EF4-FFF2-40B4-BE49-F238E27FC236}">
                  <a16:creationId xmlns:a16="http://schemas.microsoft.com/office/drawing/2014/main" id="{C2785603-33E5-4FCA-B9E2-BBB3AA9F745B}"/>
                </a:ext>
              </a:extLst>
            </p:cNvPr>
            <p:cNvSpPr txBox="1"/>
            <p:nvPr/>
          </p:nvSpPr>
          <p:spPr>
            <a:xfrm>
              <a:off x="4596895" y="1906018"/>
              <a:ext cx="539353"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Minnesota</a:t>
              </a:r>
            </a:p>
          </p:txBody>
        </p:sp>
        <p:sp>
          <p:nvSpPr>
            <p:cNvPr id="113" name="TextBox 112">
              <a:extLst>
                <a:ext uri="{FF2B5EF4-FFF2-40B4-BE49-F238E27FC236}">
                  <a16:creationId xmlns:a16="http://schemas.microsoft.com/office/drawing/2014/main" id="{BC9D7BB8-F3A7-4E9A-BB3B-4241D990BAD3}"/>
                </a:ext>
              </a:extLst>
            </p:cNvPr>
            <p:cNvSpPr txBox="1"/>
            <p:nvPr/>
          </p:nvSpPr>
          <p:spPr>
            <a:xfrm>
              <a:off x="5287101" y="2058286"/>
              <a:ext cx="535220" cy="18316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Wisconsin</a:t>
              </a:r>
            </a:p>
          </p:txBody>
        </p:sp>
        <p:sp>
          <p:nvSpPr>
            <p:cNvPr id="114" name="TextBox 113">
              <a:extLst>
                <a:ext uri="{FF2B5EF4-FFF2-40B4-BE49-F238E27FC236}">
                  <a16:creationId xmlns:a16="http://schemas.microsoft.com/office/drawing/2014/main" id="{A4C5755A-B432-43F7-BA49-1309B56324EF}"/>
                </a:ext>
              </a:extLst>
            </p:cNvPr>
            <p:cNvSpPr txBox="1"/>
            <p:nvPr/>
          </p:nvSpPr>
          <p:spPr>
            <a:xfrm>
              <a:off x="5582608" y="2894660"/>
              <a:ext cx="402966"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Illinois</a:t>
              </a:r>
            </a:p>
          </p:txBody>
        </p:sp>
        <p:sp>
          <p:nvSpPr>
            <p:cNvPr id="115" name="TextBox 114">
              <a:extLst>
                <a:ext uri="{FF2B5EF4-FFF2-40B4-BE49-F238E27FC236}">
                  <a16:creationId xmlns:a16="http://schemas.microsoft.com/office/drawing/2014/main" id="{A7C6E1B7-0CF0-4C35-B9AB-1DE40BD174B5}"/>
                </a:ext>
              </a:extLst>
            </p:cNvPr>
            <p:cNvSpPr txBox="1"/>
            <p:nvPr/>
          </p:nvSpPr>
          <p:spPr>
            <a:xfrm>
              <a:off x="6033102" y="2819629"/>
              <a:ext cx="436029"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Indiana</a:t>
              </a:r>
            </a:p>
          </p:txBody>
        </p:sp>
        <p:sp>
          <p:nvSpPr>
            <p:cNvPr id="116" name="TextBox 115">
              <a:extLst>
                <a:ext uri="{FF2B5EF4-FFF2-40B4-BE49-F238E27FC236}">
                  <a16:creationId xmlns:a16="http://schemas.microsoft.com/office/drawing/2014/main" id="{4E91240A-6CAB-4C72-A6A3-FC14A63440B4}"/>
                </a:ext>
              </a:extLst>
            </p:cNvPr>
            <p:cNvSpPr txBox="1"/>
            <p:nvPr/>
          </p:nvSpPr>
          <p:spPr>
            <a:xfrm>
              <a:off x="6136427" y="2210555"/>
              <a:ext cx="493891"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Michigan</a:t>
              </a:r>
            </a:p>
          </p:txBody>
        </p:sp>
        <p:sp>
          <p:nvSpPr>
            <p:cNvPr id="117" name="TextBox 116">
              <a:extLst>
                <a:ext uri="{FF2B5EF4-FFF2-40B4-BE49-F238E27FC236}">
                  <a16:creationId xmlns:a16="http://schemas.microsoft.com/office/drawing/2014/main" id="{D3F33CFD-2323-45A0-8077-E1883BDD9093}"/>
                </a:ext>
              </a:extLst>
            </p:cNvPr>
            <p:cNvSpPr txBox="1"/>
            <p:nvPr/>
          </p:nvSpPr>
          <p:spPr>
            <a:xfrm>
              <a:off x="6591054" y="2742391"/>
              <a:ext cx="347170"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Ohio</a:t>
              </a:r>
            </a:p>
          </p:txBody>
        </p:sp>
        <p:sp>
          <p:nvSpPr>
            <p:cNvPr id="118" name="TextBox 117">
              <a:extLst>
                <a:ext uri="{FF2B5EF4-FFF2-40B4-BE49-F238E27FC236}">
                  <a16:creationId xmlns:a16="http://schemas.microsoft.com/office/drawing/2014/main" id="{60A6D36A-99FC-46CE-AB23-001464AC4AC0}"/>
                </a:ext>
              </a:extLst>
            </p:cNvPr>
            <p:cNvSpPr txBox="1"/>
            <p:nvPr/>
          </p:nvSpPr>
          <p:spPr>
            <a:xfrm>
              <a:off x="6322411" y="3353673"/>
              <a:ext cx="504223"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Kentucky</a:t>
              </a:r>
            </a:p>
          </p:txBody>
        </p:sp>
        <p:sp>
          <p:nvSpPr>
            <p:cNvPr id="119" name="TextBox 118">
              <a:extLst>
                <a:ext uri="{FF2B5EF4-FFF2-40B4-BE49-F238E27FC236}">
                  <a16:creationId xmlns:a16="http://schemas.microsoft.com/office/drawing/2014/main" id="{EE84A49A-44D2-4CE7-B961-C447400957D1}"/>
                </a:ext>
              </a:extLst>
            </p:cNvPr>
            <p:cNvSpPr txBox="1"/>
            <p:nvPr/>
          </p:nvSpPr>
          <p:spPr>
            <a:xfrm>
              <a:off x="6105430" y="3733241"/>
              <a:ext cx="555884"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Tennessee</a:t>
              </a:r>
            </a:p>
          </p:txBody>
        </p:sp>
        <p:sp>
          <p:nvSpPr>
            <p:cNvPr id="120" name="TextBox 119">
              <a:extLst>
                <a:ext uri="{FF2B5EF4-FFF2-40B4-BE49-F238E27FC236}">
                  <a16:creationId xmlns:a16="http://schemas.microsoft.com/office/drawing/2014/main" id="{43E90CDF-F410-4BB1-8AEB-C4B33DA6AAD6}"/>
                </a:ext>
              </a:extLst>
            </p:cNvPr>
            <p:cNvSpPr txBox="1"/>
            <p:nvPr/>
          </p:nvSpPr>
          <p:spPr>
            <a:xfrm>
              <a:off x="7163472" y="5028628"/>
              <a:ext cx="419496"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Florida</a:t>
              </a:r>
            </a:p>
          </p:txBody>
        </p:sp>
        <p:sp>
          <p:nvSpPr>
            <p:cNvPr id="121" name="TextBox 120">
              <a:extLst>
                <a:ext uri="{FF2B5EF4-FFF2-40B4-BE49-F238E27FC236}">
                  <a16:creationId xmlns:a16="http://schemas.microsoft.com/office/drawing/2014/main" id="{40385377-F864-4D28-838B-A49E3043266F}"/>
                </a:ext>
              </a:extLst>
            </p:cNvPr>
            <p:cNvSpPr txBox="1"/>
            <p:nvPr/>
          </p:nvSpPr>
          <p:spPr>
            <a:xfrm>
              <a:off x="5613606" y="4401899"/>
              <a:ext cx="555884"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Mississippi</a:t>
              </a:r>
            </a:p>
          </p:txBody>
        </p:sp>
        <p:sp>
          <p:nvSpPr>
            <p:cNvPr id="122" name="TextBox 121">
              <a:extLst>
                <a:ext uri="{FF2B5EF4-FFF2-40B4-BE49-F238E27FC236}">
                  <a16:creationId xmlns:a16="http://schemas.microsoft.com/office/drawing/2014/main" id="{1627639E-4523-4C5B-A225-043A7C0C11B8}"/>
                </a:ext>
              </a:extLst>
            </p:cNvPr>
            <p:cNvSpPr txBox="1"/>
            <p:nvPr/>
          </p:nvSpPr>
          <p:spPr>
            <a:xfrm>
              <a:off x="6130228" y="4342316"/>
              <a:ext cx="485624"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Alabama</a:t>
              </a:r>
            </a:p>
          </p:txBody>
        </p:sp>
        <p:sp>
          <p:nvSpPr>
            <p:cNvPr id="123" name="TextBox 122">
              <a:extLst>
                <a:ext uri="{FF2B5EF4-FFF2-40B4-BE49-F238E27FC236}">
                  <a16:creationId xmlns:a16="http://schemas.microsoft.com/office/drawing/2014/main" id="{319EB601-4579-4F4D-AD27-54CD77B8CADA}"/>
                </a:ext>
              </a:extLst>
            </p:cNvPr>
            <p:cNvSpPr txBox="1"/>
            <p:nvPr/>
          </p:nvSpPr>
          <p:spPr>
            <a:xfrm>
              <a:off x="6729509" y="4267285"/>
              <a:ext cx="456693"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Georgia</a:t>
              </a:r>
            </a:p>
          </p:txBody>
        </p:sp>
        <p:sp>
          <p:nvSpPr>
            <p:cNvPr id="124" name="TextBox 123">
              <a:extLst>
                <a:ext uri="{FF2B5EF4-FFF2-40B4-BE49-F238E27FC236}">
                  <a16:creationId xmlns:a16="http://schemas.microsoft.com/office/drawing/2014/main" id="{BB36F27F-2B8D-422B-9068-1D0B2633BA58}"/>
                </a:ext>
              </a:extLst>
            </p:cNvPr>
            <p:cNvSpPr txBox="1"/>
            <p:nvPr/>
          </p:nvSpPr>
          <p:spPr>
            <a:xfrm>
              <a:off x="7080812" y="3885509"/>
              <a:ext cx="471159" cy="2758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South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Carolina</a:t>
              </a:r>
            </a:p>
          </p:txBody>
        </p:sp>
        <p:sp>
          <p:nvSpPr>
            <p:cNvPr id="125" name="TextBox 124">
              <a:extLst>
                <a:ext uri="{FF2B5EF4-FFF2-40B4-BE49-F238E27FC236}">
                  <a16:creationId xmlns:a16="http://schemas.microsoft.com/office/drawing/2014/main" id="{79E4FB08-E8DA-42F5-9A76-D7E9CE268CDF}"/>
                </a:ext>
              </a:extLst>
            </p:cNvPr>
            <p:cNvSpPr txBox="1"/>
            <p:nvPr/>
          </p:nvSpPr>
          <p:spPr>
            <a:xfrm>
              <a:off x="7268862" y="3505941"/>
              <a:ext cx="471159" cy="2758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North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Carolina</a:t>
              </a:r>
            </a:p>
          </p:txBody>
        </p:sp>
        <p:sp>
          <p:nvSpPr>
            <p:cNvPr id="126" name="TextBox 125">
              <a:extLst>
                <a:ext uri="{FF2B5EF4-FFF2-40B4-BE49-F238E27FC236}">
                  <a16:creationId xmlns:a16="http://schemas.microsoft.com/office/drawing/2014/main" id="{0286CAE2-0751-4EDF-83BA-BE8256F5C855}"/>
                </a:ext>
              </a:extLst>
            </p:cNvPr>
            <p:cNvSpPr txBox="1"/>
            <p:nvPr/>
          </p:nvSpPr>
          <p:spPr>
            <a:xfrm>
              <a:off x="7310192" y="3124167"/>
              <a:ext cx="442228"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Virginia</a:t>
              </a:r>
            </a:p>
          </p:txBody>
        </p:sp>
        <p:sp>
          <p:nvSpPr>
            <p:cNvPr id="127" name="TextBox 126">
              <a:extLst>
                <a:ext uri="{FF2B5EF4-FFF2-40B4-BE49-F238E27FC236}">
                  <a16:creationId xmlns:a16="http://schemas.microsoft.com/office/drawing/2014/main" id="{2B9327EC-D93A-4481-B965-09199E75619C}"/>
                </a:ext>
              </a:extLst>
            </p:cNvPr>
            <p:cNvSpPr txBox="1"/>
            <p:nvPr/>
          </p:nvSpPr>
          <p:spPr>
            <a:xfrm>
              <a:off x="6909293" y="2971897"/>
              <a:ext cx="440162" cy="2758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West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Virginia</a:t>
              </a:r>
            </a:p>
          </p:txBody>
        </p:sp>
        <p:sp>
          <p:nvSpPr>
            <p:cNvPr id="128" name="TextBox 127">
              <a:extLst>
                <a:ext uri="{FF2B5EF4-FFF2-40B4-BE49-F238E27FC236}">
                  <a16:creationId xmlns:a16="http://schemas.microsoft.com/office/drawing/2014/main" id="{3A6A139F-F67B-4AFE-BD3B-06DBCF5FBBE5}"/>
                </a:ext>
              </a:extLst>
            </p:cNvPr>
            <p:cNvSpPr txBox="1"/>
            <p:nvPr/>
          </p:nvSpPr>
          <p:spPr>
            <a:xfrm>
              <a:off x="7159339" y="2437854"/>
              <a:ext cx="640611"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Pennsylvania</a:t>
              </a:r>
            </a:p>
          </p:txBody>
        </p:sp>
        <p:sp>
          <p:nvSpPr>
            <p:cNvPr id="129" name="TextBox 128">
              <a:extLst>
                <a:ext uri="{FF2B5EF4-FFF2-40B4-BE49-F238E27FC236}">
                  <a16:creationId xmlns:a16="http://schemas.microsoft.com/office/drawing/2014/main" id="{2874A4AE-D481-4717-914E-8FCFD7D7861A}"/>
                </a:ext>
              </a:extLst>
            </p:cNvPr>
            <p:cNvSpPr txBox="1"/>
            <p:nvPr/>
          </p:nvSpPr>
          <p:spPr>
            <a:xfrm>
              <a:off x="7458979" y="2742391"/>
              <a:ext cx="500090"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Maryland</a:t>
              </a:r>
            </a:p>
          </p:txBody>
        </p:sp>
        <p:sp>
          <p:nvSpPr>
            <p:cNvPr id="130" name="TextBox 129">
              <a:extLst>
                <a:ext uri="{FF2B5EF4-FFF2-40B4-BE49-F238E27FC236}">
                  <a16:creationId xmlns:a16="http://schemas.microsoft.com/office/drawing/2014/main" id="{C32E6950-56DC-4A3B-8690-AC2CEEDB5E52}"/>
                </a:ext>
              </a:extLst>
            </p:cNvPr>
            <p:cNvSpPr txBox="1"/>
            <p:nvPr/>
          </p:nvSpPr>
          <p:spPr>
            <a:xfrm>
              <a:off x="7580902" y="1828779"/>
              <a:ext cx="349236" cy="2758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York</a:t>
              </a:r>
            </a:p>
          </p:txBody>
        </p:sp>
        <p:sp>
          <p:nvSpPr>
            <p:cNvPr id="131" name="TextBox 130">
              <a:extLst>
                <a:ext uri="{FF2B5EF4-FFF2-40B4-BE49-F238E27FC236}">
                  <a16:creationId xmlns:a16="http://schemas.microsoft.com/office/drawing/2014/main" id="{1F7BE67C-9562-41CF-945D-744D26DD9E5B}"/>
                </a:ext>
              </a:extLst>
            </p:cNvPr>
            <p:cNvSpPr txBox="1"/>
            <p:nvPr/>
          </p:nvSpPr>
          <p:spPr>
            <a:xfrm>
              <a:off x="8198781" y="1142468"/>
              <a:ext cx="394700"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Maine</a:t>
              </a:r>
            </a:p>
          </p:txBody>
        </p:sp>
        <p:sp>
          <p:nvSpPr>
            <p:cNvPr id="132" name="Freeform 10">
              <a:extLst>
                <a:ext uri="{FF2B5EF4-FFF2-40B4-BE49-F238E27FC236}">
                  <a16:creationId xmlns:a16="http://schemas.microsoft.com/office/drawing/2014/main" id="{45002023-72A2-40D7-986C-80B2ADF7C4E8}"/>
                </a:ext>
              </a:extLst>
            </p:cNvPr>
            <p:cNvSpPr>
              <a:spLocks noEditPoints="1"/>
            </p:cNvSpPr>
            <p:nvPr/>
          </p:nvSpPr>
          <p:spPr bwMode="auto">
            <a:xfrm>
              <a:off x="304800" y="4876360"/>
              <a:ext cx="2395059" cy="1690403"/>
            </a:xfrm>
            <a:custGeom>
              <a:avLst/>
              <a:gdLst/>
              <a:ahLst/>
              <a:cxnLst>
                <a:cxn ang="0">
                  <a:pos x="2539" y="1293"/>
                </a:cxn>
                <a:cxn ang="0">
                  <a:pos x="2260" y="1229"/>
                </a:cxn>
                <a:cxn ang="0">
                  <a:pos x="1964" y="385"/>
                </a:cxn>
                <a:cxn ang="0">
                  <a:pos x="1613" y="114"/>
                </a:cxn>
                <a:cxn ang="0">
                  <a:pos x="1417" y="15"/>
                </a:cxn>
                <a:cxn ang="0">
                  <a:pos x="1213" y="114"/>
                </a:cxn>
                <a:cxn ang="0">
                  <a:pos x="1125" y="456"/>
                </a:cxn>
                <a:cxn ang="0">
                  <a:pos x="1156" y="544"/>
                </a:cxn>
                <a:cxn ang="0">
                  <a:pos x="884" y="551"/>
                </a:cxn>
                <a:cxn ang="0">
                  <a:pos x="1073" y="738"/>
                </a:cxn>
                <a:cxn ang="0">
                  <a:pos x="1000" y="885"/>
                </a:cxn>
                <a:cxn ang="0">
                  <a:pos x="865" y="1035"/>
                </a:cxn>
                <a:cxn ang="0">
                  <a:pos x="947" y="1137"/>
                </a:cxn>
                <a:cxn ang="0">
                  <a:pos x="1023" y="1215"/>
                </a:cxn>
                <a:cxn ang="0">
                  <a:pos x="1196" y="1367"/>
                </a:cxn>
                <a:cxn ang="0">
                  <a:pos x="1227" y="1533"/>
                </a:cxn>
                <a:cxn ang="0">
                  <a:pos x="1049" y="1694"/>
                </a:cxn>
                <a:cxn ang="0">
                  <a:pos x="957" y="1779"/>
                </a:cxn>
                <a:cxn ang="0">
                  <a:pos x="1111" y="1713"/>
                </a:cxn>
                <a:cxn ang="0">
                  <a:pos x="1244" y="1618"/>
                </a:cxn>
                <a:cxn ang="0">
                  <a:pos x="1419" y="1459"/>
                </a:cxn>
                <a:cxn ang="0">
                  <a:pos x="1495" y="1274"/>
                </a:cxn>
                <a:cxn ang="0">
                  <a:pos x="1637" y="1115"/>
                </a:cxn>
                <a:cxn ang="0">
                  <a:pos x="1540" y="1331"/>
                </a:cxn>
                <a:cxn ang="0">
                  <a:pos x="1663" y="1246"/>
                </a:cxn>
                <a:cxn ang="0">
                  <a:pos x="1701" y="1163"/>
                </a:cxn>
                <a:cxn ang="0">
                  <a:pos x="1796" y="1148"/>
                </a:cxn>
                <a:cxn ang="0">
                  <a:pos x="2009" y="1205"/>
                </a:cxn>
                <a:cxn ang="0">
                  <a:pos x="2165" y="1224"/>
                </a:cxn>
                <a:cxn ang="0">
                  <a:pos x="2321" y="1267"/>
                </a:cxn>
                <a:cxn ang="0">
                  <a:pos x="2414" y="1265"/>
                </a:cxn>
                <a:cxn ang="0">
                  <a:pos x="2525" y="1319"/>
                </a:cxn>
                <a:cxn ang="0">
                  <a:pos x="2684" y="1530"/>
                </a:cxn>
                <a:cxn ang="0">
                  <a:pos x="765" y="795"/>
                </a:cxn>
                <a:cxn ang="0">
                  <a:pos x="739" y="833"/>
                </a:cxn>
                <a:cxn ang="0">
                  <a:pos x="1743" y="1201"/>
                </a:cxn>
                <a:cxn ang="0">
                  <a:pos x="836" y="1156"/>
                </a:cxn>
                <a:cxn ang="0">
                  <a:pos x="1760" y="1265"/>
                </a:cxn>
                <a:cxn ang="0">
                  <a:pos x="1511" y="1433"/>
                </a:cxn>
                <a:cxn ang="0">
                  <a:pos x="1488" y="1452"/>
                </a:cxn>
                <a:cxn ang="0">
                  <a:pos x="2506" y="1336"/>
                </a:cxn>
                <a:cxn ang="0">
                  <a:pos x="2397" y="1317"/>
                </a:cxn>
                <a:cxn ang="0">
                  <a:pos x="1464" y="1511"/>
                </a:cxn>
                <a:cxn ang="0">
                  <a:pos x="1414" y="1587"/>
                </a:cxn>
                <a:cxn ang="0">
                  <a:pos x="1523" y="1542"/>
                </a:cxn>
                <a:cxn ang="0">
                  <a:pos x="2457" y="1435"/>
                </a:cxn>
                <a:cxn ang="0">
                  <a:pos x="2584" y="1459"/>
                </a:cxn>
                <a:cxn ang="0">
                  <a:pos x="2549" y="1454"/>
                </a:cxn>
                <a:cxn ang="0">
                  <a:pos x="585" y="1540"/>
                </a:cxn>
                <a:cxn ang="0">
                  <a:pos x="2625" y="1471"/>
                </a:cxn>
                <a:cxn ang="0">
                  <a:pos x="2653" y="1523"/>
                </a:cxn>
                <a:cxn ang="0">
                  <a:pos x="2634" y="1566"/>
                </a:cxn>
                <a:cxn ang="0">
                  <a:pos x="2708" y="1563"/>
                </a:cxn>
                <a:cxn ang="0">
                  <a:pos x="1049" y="1779"/>
                </a:cxn>
                <a:cxn ang="0">
                  <a:pos x="1101" y="1775"/>
                </a:cxn>
                <a:cxn ang="0">
                  <a:pos x="1120" y="1798"/>
                </a:cxn>
                <a:cxn ang="0">
                  <a:pos x="917" y="1820"/>
                </a:cxn>
                <a:cxn ang="0">
                  <a:pos x="760" y="1860"/>
                </a:cxn>
                <a:cxn ang="0">
                  <a:pos x="647" y="1929"/>
                </a:cxn>
                <a:cxn ang="0">
                  <a:pos x="568" y="1926"/>
                </a:cxn>
                <a:cxn ang="0">
                  <a:pos x="234" y="1919"/>
                </a:cxn>
                <a:cxn ang="0">
                  <a:pos x="294" y="1976"/>
                </a:cxn>
                <a:cxn ang="0">
                  <a:pos x="54" y="1931"/>
                </a:cxn>
              </a:cxnLst>
              <a:rect l="0" t="0" r="r" b="b"/>
              <a:pathLst>
                <a:path w="2800" h="1976">
                  <a:moveTo>
                    <a:pt x="2798" y="1542"/>
                  </a:moveTo>
                  <a:lnTo>
                    <a:pt x="2798" y="1535"/>
                  </a:lnTo>
                  <a:lnTo>
                    <a:pt x="2800" y="1516"/>
                  </a:lnTo>
                  <a:lnTo>
                    <a:pt x="2798" y="1511"/>
                  </a:lnTo>
                  <a:lnTo>
                    <a:pt x="2793" y="1504"/>
                  </a:lnTo>
                  <a:lnTo>
                    <a:pt x="2786" y="1495"/>
                  </a:lnTo>
                  <a:lnTo>
                    <a:pt x="2783" y="1488"/>
                  </a:lnTo>
                  <a:lnTo>
                    <a:pt x="2779" y="1480"/>
                  </a:lnTo>
                  <a:lnTo>
                    <a:pt x="2779" y="1476"/>
                  </a:lnTo>
                  <a:lnTo>
                    <a:pt x="2776" y="1469"/>
                  </a:lnTo>
                  <a:lnTo>
                    <a:pt x="2776" y="1461"/>
                  </a:lnTo>
                  <a:lnTo>
                    <a:pt x="2779" y="1454"/>
                  </a:lnTo>
                  <a:lnTo>
                    <a:pt x="2776" y="1450"/>
                  </a:lnTo>
                  <a:lnTo>
                    <a:pt x="2774" y="1443"/>
                  </a:lnTo>
                  <a:lnTo>
                    <a:pt x="2769" y="1438"/>
                  </a:lnTo>
                  <a:lnTo>
                    <a:pt x="2767" y="1435"/>
                  </a:lnTo>
                  <a:lnTo>
                    <a:pt x="2760" y="1440"/>
                  </a:lnTo>
                  <a:lnTo>
                    <a:pt x="2748" y="1440"/>
                  </a:lnTo>
                  <a:lnTo>
                    <a:pt x="2741" y="1431"/>
                  </a:lnTo>
                  <a:lnTo>
                    <a:pt x="2731" y="1431"/>
                  </a:lnTo>
                  <a:lnTo>
                    <a:pt x="2722" y="1424"/>
                  </a:lnTo>
                  <a:lnTo>
                    <a:pt x="2712" y="1424"/>
                  </a:lnTo>
                  <a:lnTo>
                    <a:pt x="2703" y="1426"/>
                  </a:lnTo>
                  <a:lnTo>
                    <a:pt x="2693" y="1424"/>
                  </a:lnTo>
                  <a:lnTo>
                    <a:pt x="2686" y="1421"/>
                  </a:lnTo>
                  <a:lnTo>
                    <a:pt x="2677" y="1416"/>
                  </a:lnTo>
                  <a:lnTo>
                    <a:pt x="2670" y="1414"/>
                  </a:lnTo>
                  <a:lnTo>
                    <a:pt x="2665" y="1416"/>
                  </a:lnTo>
                  <a:lnTo>
                    <a:pt x="2656" y="1421"/>
                  </a:lnTo>
                  <a:lnTo>
                    <a:pt x="2653" y="1412"/>
                  </a:lnTo>
                  <a:lnTo>
                    <a:pt x="2648" y="1407"/>
                  </a:lnTo>
                  <a:lnTo>
                    <a:pt x="2646" y="1400"/>
                  </a:lnTo>
                  <a:lnTo>
                    <a:pt x="2641" y="1400"/>
                  </a:lnTo>
                  <a:lnTo>
                    <a:pt x="2632" y="1400"/>
                  </a:lnTo>
                  <a:lnTo>
                    <a:pt x="2632" y="1388"/>
                  </a:lnTo>
                  <a:lnTo>
                    <a:pt x="2629" y="1381"/>
                  </a:lnTo>
                  <a:lnTo>
                    <a:pt x="2622" y="1381"/>
                  </a:lnTo>
                  <a:lnTo>
                    <a:pt x="2613" y="1381"/>
                  </a:lnTo>
                  <a:lnTo>
                    <a:pt x="2613" y="1371"/>
                  </a:lnTo>
                  <a:lnTo>
                    <a:pt x="2613" y="1367"/>
                  </a:lnTo>
                  <a:lnTo>
                    <a:pt x="2608" y="1359"/>
                  </a:lnTo>
                  <a:lnTo>
                    <a:pt x="2596" y="1348"/>
                  </a:lnTo>
                  <a:lnTo>
                    <a:pt x="2587" y="1341"/>
                  </a:lnTo>
                  <a:lnTo>
                    <a:pt x="2575" y="1329"/>
                  </a:lnTo>
                  <a:lnTo>
                    <a:pt x="2565" y="1317"/>
                  </a:lnTo>
                  <a:lnTo>
                    <a:pt x="2556" y="1310"/>
                  </a:lnTo>
                  <a:lnTo>
                    <a:pt x="2549" y="1303"/>
                  </a:lnTo>
                  <a:lnTo>
                    <a:pt x="2539" y="1293"/>
                  </a:lnTo>
                  <a:lnTo>
                    <a:pt x="2528" y="1279"/>
                  </a:lnTo>
                  <a:lnTo>
                    <a:pt x="2516" y="1269"/>
                  </a:lnTo>
                  <a:lnTo>
                    <a:pt x="2513" y="1262"/>
                  </a:lnTo>
                  <a:lnTo>
                    <a:pt x="2504" y="1255"/>
                  </a:lnTo>
                  <a:lnTo>
                    <a:pt x="2494" y="1248"/>
                  </a:lnTo>
                  <a:lnTo>
                    <a:pt x="2483" y="1239"/>
                  </a:lnTo>
                  <a:lnTo>
                    <a:pt x="2475" y="1236"/>
                  </a:lnTo>
                  <a:lnTo>
                    <a:pt x="2468" y="1234"/>
                  </a:lnTo>
                  <a:lnTo>
                    <a:pt x="2459" y="1231"/>
                  </a:lnTo>
                  <a:lnTo>
                    <a:pt x="2454" y="1227"/>
                  </a:lnTo>
                  <a:lnTo>
                    <a:pt x="2452" y="1224"/>
                  </a:lnTo>
                  <a:lnTo>
                    <a:pt x="2449" y="1220"/>
                  </a:lnTo>
                  <a:lnTo>
                    <a:pt x="2445" y="1217"/>
                  </a:lnTo>
                  <a:lnTo>
                    <a:pt x="2442" y="1212"/>
                  </a:lnTo>
                  <a:lnTo>
                    <a:pt x="2440" y="1210"/>
                  </a:lnTo>
                  <a:lnTo>
                    <a:pt x="2430" y="1205"/>
                  </a:lnTo>
                  <a:lnTo>
                    <a:pt x="2426" y="1201"/>
                  </a:lnTo>
                  <a:lnTo>
                    <a:pt x="2419" y="1198"/>
                  </a:lnTo>
                  <a:lnTo>
                    <a:pt x="2412" y="1198"/>
                  </a:lnTo>
                  <a:lnTo>
                    <a:pt x="2409" y="1196"/>
                  </a:lnTo>
                  <a:lnTo>
                    <a:pt x="2400" y="1182"/>
                  </a:lnTo>
                  <a:lnTo>
                    <a:pt x="2400" y="1177"/>
                  </a:lnTo>
                  <a:lnTo>
                    <a:pt x="2397" y="1170"/>
                  </a:lnTo>
                  <a:lnTo>
                    <a:pt x="2397" y="1167"/>
                  </a:lnTo>
                  <a:lnTo>
                    <a:pt x="2383" y="1158"/>
                  </a:lnTo>
                  <a:lnTo>
                    <a:pt x="2376" y="1156"/>
                  </a:lnTo>
                  <a:lnTo>
                    <a:pt x="2369" y="1153"/>
                  </a:lnTo>
                  <a:lnTo>
                    <a:pt x="2359" y="1163"/>
                  </a:lnTo>
                  <a:lnTo>
                    <a:pt x="2350" y="1172"/>
                  </a:lnTo>
                  <a:lnTo>
                    <a:pt x="2343" y="1177"/>
                  </a:lnTo>
                  <a:lnTo>
                    <a:pt x="2331" y="1184"/>
                  </a:lnTo>
                  <a:lnTo>
                    <a:pt x="2338" y="1191"/>
                  </a:lnTo>
                  <a:lnTo>
                    <a:pt x="2338" y="1196"/>
                  </a:lnTo>
                  <a:lnTo>
                    <a:pt x="2333" y="1201"/>
                  </a:lnTo>
                  <a:lnTo>
                    <a:pt x="2329" y="1201"/>
                  </a:lnTo>
                  <a:lnTo>
                    <a:pt x="2333" y="1220"/>
                  </a:lnTo>
                  <a:lnTo>
                    <a:pt x="2331" y="1234"/>
                  </a:lnTo>
                  <a:lnTo>
                    <a:pt x="2319" y="1239"/>
                  </a:lnTo>
                  <a:lnTo>
                    <a:pt x="2312" y="1246"/>
                  </a:lnTo>
                  <a:lnTo>
                    <a:pt x="2305" y="1255"/>
                  </a:lnTo>
                  <a:lnTo>
                    <a:pt x="2298" y="1262"/>
                  </a:lnTo>
                  <a:lnTo>
                    <a:pt x="2293" y="1272"/>
                  </a:lnTo>
                  <a:lnTo>
                    <a:pt x="2288" y="1272"/>
                  </a:lnTo>
                  <a:lnTo>
                    <a:pt x="2288" y="1265"/>
                  </a:lnTo>
                  <a:lnTo>
                    <a:pt x="2281" y="1250"/>
                  </a:lnTo>
                  <a:lnTo>
                    <a:pt x="2276" y="1241"/>
                  </a:lnTo>
                  <a:lnTo>
                    <a:pt x="2269" y="1236"/>
                  </a:lnTo>
                  <a:lnTo>
                    <a:pt x="2260" y="1229"/>
                  </a:lnTo>
                  <a:lnTo>
                    <a:pt x="2250" y="1224"/>
                  </a:lnTo>
                  <a:lnTo>
                    <a:pt x="2239" y="1215"/>
                  </a:lnTo>
                  <a:lnTo>
                    <a:pt x="2231" y="1210"/>
                  </a:lnTo>
                  <a:lnTo>
                    <a:pt x="2222" y="1203"/>
                  </a:lnTo>
                  <a:lnTo>
                    <a:pt x="2210" y="1196"/>
                  </a:lnTo>
                  <a:lnTo>
                    <a:pt x="2205" y="1184"/>
                  </a:lnTo>
                  <a:lnTo>
                    <a:pt x="2196" y="1182"/>
                  </a:lnTo>
                  <a:lnTo>
                    <a:pt x="2186" y="1177"/>
                  </a:lnTo>
                  <a:lnTo>
                    <a:pt x="2184" y="1177"/>
                  </a:lnTo>
                  <a:lnTo>
                    <a:pt x="2177" y="1170"/>
                  </a:lnTo>
                  <a:lnTo>
                    <a:pt x="2177" y="1160"/>
                  </a:lnTo>
                  <a:lnTo>
                    <a:pt x="2177" y="1148"/>
                  </a:lnTo>
                  <a:lnTo>
                    <a:pt x="2177" y="1141"/>
                  </a:lnTo>
                  <a:lnTo>
                    <a:pt x="2170" y="1144"/>
                  </a:lnTo>
                  <a:lnTo>
                    <a:pt x="2158" y="1146"/>
                  </a:lnTo>
                  <a:lnTo>
                    <a:pt x="2146" y="1151"/>
                  </a:lnTo>
                  <a:lnTo>
                    <a:pt x="2141" y="1160"/>
                  </a:lnTo>
                  <a:lnTo>
                    <a:pt x="2137" y="1167"/>
                  </a:lnTo>
                  <a:lnTo>
                    <a:pt x="2123" y="1165"/>
                  </a:lnTo>
                  <a:lnTo>
                    <a:pt x="2108" y="1160"/>
                  </a:lnTo>
                  <a:lnTo>
                    <a:pt x="2108" y="1170"/>
                  </a:lnTo>
                  <a:lnTo>
                    <a:pt x="2094" y="1170"/>
                  </a:lnTo>
                  <a:lnTo>
                    <a:pt x="2082" y="1167"/>
                  </a:lnTo>
                  <a:lnTo>
                    <a:pt x="2077" y="1137"/>
                  </a:lnTo>
                  <a:lnTo>
                    <a:pt x="2070" y="1103"/>
                  </a:lnTo>
                  <a:lnTo>
                    <a:pt x="2066" y="1073"/>
                  </a:lnTo>
                  <a:lnTo>
                    <a:pt x="2061" y="1042"/>
                  </a:lnTo>
                  <a:lnTo>
                    <a:pt x="2056" y="1011"/>
                  </a:lnTo>
                  <a:lnTo>
                    <a:pt x="2051" y="980"/>
                  </a:lnTo>
                  <a:lnTo>
                    <a:pt x="2044" y="947"/>
                  </a:lnTo>
                  <a:lnTo>
                    <a:pt x="2040" y="916"/>
                  </a:lnTo>
                  <a:lnTo>
                    <a:pt x="2035" y="885"/>
                  </a:lnTo>
                  <a:lnTo>
                    <a:pt x="2030" y="854"/>
                  </a:lnTo>
                  <a:lnTo>
                    <a:pt x="2025" y="823"/>
                  </a:lnTo>
                  <a:lnTo>
                    <a:pt x="2021" y="793"/>
                  </a:lnTo>
                  <a:lnTo>
                    <a:pt x="2016" y="759"/>
                  </a:lnTo>
                  <a:lnTo>
                    <a:pt x="2011" y="729"/>
                  </a:lnTo>
                  <a:lnTo>
                    <a:pt x="2006" y="698"/>
                  </a:lnTo>
                  <a:lnTo>
                    <a:pt x="2002" y="667"/>
                  </a:lnTo>
                  <a:lnTo>
                    <a:pt x="1999" y="636"/>
                  </a:lnTo>
                  <a:lnTo>
                    <a:pt x="1995" y="603"/>
                  </a:lnTo>
                  <a:lnTo>
                    <a:pt x="1990" y="572"/>
                  </a:lnTo>
                  <a:lnTo>
                    <a:pt x="1985" y="541"/>
                  </a:lnTo>
                  <a:lnTo>
                    <a:pt x="1980" y="510"/>
                  </a:lnTo>
                  <a:lnTo>
                    <a:pt x="1978" y="477"/>
                  </a:lnTo>
                  <a:lnTo>
                    <a:pt x="1973" y="446"/>
                  </a:lnTo>
                  <a:lnTo>
                    <a:pt x="1969" y="416"/>
                  </a:lnTo>
                  <a:lnTo>
                    <a:pt x="1964" y="385"/>
                  </a:lnTo>
                  <a:lnTo>
                    <a:pt x="1961" y="354"/>
                  </a:lnTo>
                  <a:lnTo>
                    <a:pt x="1957" y="321"/>
                  </a:lnTo>
                  <a:lnTo>
                    <a:pt x="1952" y="290"/>
                  </a:lnTo>
                  <a:lnTo>
                    <a:pt x="1950" y="259"/>
                  </a:lnTo>
                  <a:lnTo>
                    <a:pt x="1945" y="228"/>
                  </a:lnTo>
                  <a:lnTo>
                    <a:pt x="1942" y="197"/>
                  </a:lnTo>
                  <a:lnTo>
                    <a:pt x="1938" y="164"/>
                  </a:lnTo>
                  <a:lnTo>
                    <a:pt x="1935" y="164"/>
                  </a:lnTo>
                  <a:lnTo>
                    <a:pt x="1928" y="166"/>
                  </a:lnTo>
                  <a:lnTo>
                    <a:pt x="1926" y="166"/>
                  </a:lnTo>
                  <a:lnTo>
                    <a:pt x="1924" y="166"/>
                  </a:lnTo>
                  <a:lnTo>
                    <a:pt x="1919" y="162"/>
                  </a:lnTo>
                  <a:lnTo>
                    <a:pt x="1912" y="157"/>
                  </a:lnTo>
                  <a:lnTo>
                    <a:pt x="1890" y="150"/>
                  </a:lnTo>
                  <a:lnTo>
                    <a:pt x="1886" y="143"/>
                  </a:lnTo>
                  <a:lnTo>
                    <a:pt x="1874" y="133"/>
                  </a:lnTo>
                  <a:lnTo>
                    <a:pt x="1857" y="129"/>
                  </a:lnTo>
                  <a:lnTo>
                    <a:pt x="1855" y="131"/>
                  </a:lnTo>
                  <a:lnTo>
                    <a:pt x="1852" y="131"/>
                  </a:lnTo>
                  <a:lnTo>
                    <a:pt x="1845" y="131"/>
                  </a:lnTo>
                  <a:lnTo>
                    <a:pt x="1838" y="131"/>
                  </a:lnTo>
                  <a:lnTo>
                    <a:pt x="1826" y="138"/>
                  </a:lnTo>
                  <a:lnTo>
                    <a:pt x="1815" y="140"/>
                  </a:lnTo>
                  <a:lnTo>
                    <a:pt x="1807" y="147"/>
                  </a:lnTo>
                  <a:lnTo>
                    <a:pt x="1788" y="147"/>
                  </a:lnTo>
                  <a:lnTo>
                    <a:pt x="1786" y="145"/>
                  </a:lnTo>
                  <a:lnTo>
                    <a:pt x="1779" y="145"/>
                  </a:lnTo>
                  <a:lnTo>
                    <a:pt x="1765" y="133"/>
                  </a:lnTo>
                  <a:lnTo>
                    <a:pt x="1758" y="136"/>
                  </a:lnTo>
                  <a:lnTo>
                    <a:pt x="1751" y="133"/>
                  </a:lnTo>
                  <a:lnTo>
                    <a:pt x="1734" y="133"/>
                  </a:lnTo>
                  <a:lnTo>
                    <a:pt x="1722" y="136"/>
                  </a:lnTo>
                  <a:lnTo>
                    <a:pt x="1701" y="133"/>
                  </a:lnTo>
                  <a:lnTo>
                    <a:pt x="1698" y="131"/>
                  </a:lnTo>
                  <a:lnTo>
                    <a:pt x="1694" y="124"/>
                  </a:lnTo>
                  <a:lnTo>
                    <a:pt x="1689" y="124"/>
                  </a:lnTo>
                  <a:lnTo>
                    <a:pt x="1684" y="119"/>
                  </a:lnTo>
                  <a:lnTo>
                    <a:pt x="1682" y="119"/>
                  </a:lnTo>
                  <a:lnTo>
                    <a:pt x="1677" y="124"/>
                  </a:lnTo>
                  <a:lnTo>
                    <a:pt x="1675" y="124"/>
                  </a:lnTo>
                  <a:lnTo>
                    <a:pt x="1668" y="114"/>
                  </a:lnTo>
                  <a:lnTo>
                    <a:pt x="1661" y="112"/>
                  </a:lnTo>
                  <a:lnTo>
                    <a:pt x="1646" y="105"/>
                  </a:lnTo>
                  <a:lnTo>
                    <a:pt x="1642" y="107"/>
                  </a:lnTo>
                  <a:lnTo>
                    <a:pt x="1637" y="105"/>
                  </a:lnTo>
                  <a:lnTo>
                    <a:pt x="1627" y="105"/>
                  </a:lnTo>
                  <a:lnTo>
                    <a:pt x="1618" y="112"/>
                  </a:lnTo>
                  <a:lnTo>
                    <a:pt x="1613" y="114"/>
                  </a:lnTo>
                  <a:lnTo>
                    <a:pt x="1608" y="112"/>
                  </a:lnTo>
                  <a:lnTo>
                    <a:pt x="1604" y="107"/>
                  </a:lnTo>
                  <a:lnTo>
                    <a:pt x="1599" y="105"/>
                  </a:lnTo>
                  <a:lnTo>
                    <a:pt x="1589" y="112"/>
                  </a:lnTo>
                  <a:lnTo>
                    <a:pt x="1585" y="112"/>
                  </a:lnTo>
                  <a:lnTo>
                    <a:pt x="1580" y="117"/>
                  </a:lnTo>
                  <a:lnTo>
                    <a:pt x="1556" y="112"/>
                  </a:lnTo>
                  <a:lnTo>
                    <a:pt x="1561" y="107"/>
                  </a:lnTo>
                  <a:lnTo>
                    <a:pt x="1561" y="102"/>
                  </a:lnTo>
                  <a:lnTo>
                    <a:pt x="1563" y="100"/>
                  </a:lnTo>
                  <a:lnTo>
                    <a:pt x="1549" y="100"/>
                  </a:lnTo>
                  <a:lnTo>
                    <a:pt x="1547" y="100"/>
                  </a:lnTo>
                  <a:lnTo>
                    <a:pt x="1547" y="95"/>
                  </a:lnTo>
                  <a:lnTo>
                    <a:pt x="1542" y="93"/>
                  </a:lnTo>
                  <a:lnTo>
                    <a:pt x="1540" y="91"/>
                  </a:lnTo>
                  <a:lnTo>
                    <a:pt x="1542" y="81"/>
                  </a:lnTo>
                  <a:lnTo>
                    <a:pt x="1549" y="74"/>
                  </a:lnTo>
                  <a:lnTo>
                    <a:pt x="1547" y="69"/>
                  </a:lnTo>
                  <a:lnTo>
                    <a:pt x="1540" y="64"/>
                  </a:lnTo>
                  <a:lnTo>
                    <a:pt x="1535" y="64"/>
                  </a:lnTo>
                  <a:lnTo>
                    <a:pt x="1530" y="67"/>
                  </a:lnTo>
                  <a:lnTo>
                    <a:pt x="1516" y="60"/>
                  </a:lnTo>
                  <a:lnTo>
                    <a:pt x="1507" y="64"/>
                  </a:lnTo>
                  <a:lnTo>
                    <a:pt x="1502" y="62"/>
                  </a:lnTo>
                  <a:lnTo>
                    <a:pt x="1495" y="64"/>
                  </a:lnTo>
                  <a:lnTo>
                    <a:pt x="1483" y="72"/>
                  </a:lnTo>
                  <a:lnTo>
                    <a:pt x="1478" y="69"/>
                  </a:lnTo>
                  <a:lnTo>
                    <a:pt x="1471" y="67"/>
                  </a:lnTo>
                  <a:lnTo>
                    <a:pt x="1466" y="62"/>
                  </a:lnTo>
                  <a:lnTo>
                    <a:pt x="1466" y="57"/>
                  </a:lnTo>
                  <a:lnTo>
                    <a:pt x="1469" y="53"/>
                  </a:lnTo>
                  <a:lnTo>
                    <a:pt x="1466" y="45"/>
                  </a:lnTo>
                  <a:lnTo>
                    <a:pt x="1462" y="41"/>
                  </a:lnTo>
                  <a:lnTo>
                    <a:pt x="1454" y="38"/>
                  </a:lnTo>
                  <a:lnTo>
                    <a:pt x="1452" y="41"/>
                  </a:lnTo>
                  <a:lnTo>
                    <a:pt x="1450" y="48"/>
                  </a:lnTo>
                  <a:lnTo>
                    <a:pt x="1438" y="60"/>
                  </a:lnTo>
                  <a:lnTo>
                    <a:pt x="1433" y="64"/>
                  </a:lnTo>
                  <a:lnTo>
                    <a:pt x="1428" y="67"/>
                  </a:lnTo>
                  <a:lnTo>
                    <a:pt x="1426" y="64"/>
                  </a:lnTo>
                  <a:lnTo>
                    <a:pt x="1424" y="57"/>
                  </a:lnTo>
                  <a:lnTo>
                    <a:pt x="1421" y="55"/>
                  </a:lnTo>
                  <a:lnTo>
                    <a:pt x="1433" y="48"/>
                  </a:lnTo>
                  <a:lnTo>
                    <a:pt x="1440" y="41"/>
                  </a:lnTo>
                  <a:lnTo>
                    <a:pt x="1443" y="36"/>
                  </a:lnTo>
                  <a:lnTo>
                    <a:pt x="1440" y="29"/>
                  </a:lnTo>
                  <a:lnTo>
                    <a:pt x="1436" y="27"/>
                  </a:lnTo>
                  <a:lnTo>
                    <a:pt x="1417" y="15"/>
                  </a:lnTo>
                  <a:lnTo>
                    <a:pt x="1414" y="8"/>
                  </a:lnTo>
                  <a:lnTo>
                    <a:pt x="1417" y="5"/>
                  </a:lnTo>
                  <a:lnTo>
                    <a:pt x="1419" y="3"/>
                  </a:lnTo>
                  <a:lnTo>
                    <a:pt x="1417" y="0"/>
                  </a:lnTo>
                  <a:lnTo>
                    <a:pt x="1405" y="10"/>
                  </a:lnTo>
                  <a:lnTo>
                    <a:pt x="1398" y="19"/>
                  </a:lnTo>
                  <a:lnTo>
                    <a:pt x="1388" y="34"/>
                  </a:lnTo>
                  <a:lnTo>
                    <a:pt x="1383" y="38"/>
                  </a:lnTo>
                  <a:lnTo>
                    <a:pt x="1374" y="50"/>
                  </a:lnTo>
                  <a:lnTo>
                    <a:pt x="1362" y="57"/>
                  </a:lnTo>
                  <a:lnTo>
                    <a:pt x="1360" y="60"/>
                  </a:lnTo>
                  <a:lnTo>
                    <a:pt x="1343" y="57"/>
                  </a:lnTo>
                  <a:lnTo>
                    <a:pt x="1341" y="60"/>
                  </a:lnTo>
                  <a:lnTo>
                    <a:pt x="1338" y="62"/>
                  </a:lnTo>
                  <a:lnTo>
                    <a:pt x="1327" y="60"/>
                  </a:lnTo>
                  <a:lnTo>
                    <a:pt x="1322" y="62"/>
                  </a:lnTo>
                  <a:lnTo>
                    <a:pt x="1317" y="64"/>
                  </a:lnTo>
                  <a:lnTo>
                    <a:pt x="1315" y="64"/>
                  </a:lnTo>
                  <a:lnTo>
                    <a:pt x="1315" y="60"/>
                  </a:lnTo>
                  <a:lnTo>
                    <a:pt x="1317" y="57"/>
                  </a:lnTo>
                  <a:lnTo>
                    <a:pt x="1319" y="55"/>
                  </a:lnTo>
                  <a:lnTo>
                    <a:pt x="1319" y="53"/>
                  </a:lnTo>
                  <a:lnTo>
                    <a:pt x="1319" y="50"/>
                  </a:lnTo>
                  <a:lnTo>
                    <a:pt x="1317" y="50"/>
                  </a:lnTo>
                  <a:lnTo>
                    <a:pt x="1303" y="57"/>
                  </a:lnTo>
                  <a:lnTo>
                    <a:pt x="1286" y="74"/>
                  </a:lnTo>
                  <a:lnTo>
                    <a:pt x="1291" y="74"/>
                  </a:lnTo>
                  <a:lnTo>
                    <a:pt x="1296" y="86"/>
                  </a:lnTo>
                  <a:lnTo>
                    <a:pt x="1308" y="88"/>
                  </a:lnTo>
                  <a:lnTo>
                    <a:pt x="1298" y="93"/>
                  </a:lnTo>
                  <a:lnTo>
                    <a:pt x="1293" y="91"/>
                  </a:lnTo>
                  <a:lnTo>
                    <a:pt x="1291" y="95"/>
                  </a:lnTo>
                  <a:lnTo>
                    <a:pt x="1289" y="100"/>
                  </a:lnTo>
                  <a:lnTo>
                    <a:pt x="1289" y="107"/>
                  </a:lnTo>
                  <a:lnTo>
                    <a:pt x="1286" y="114"/>
                  </a:lnTo>
                  <a:lnTo>
                    <a:pt x="1286" y="107"/>
                  </a:lnTo>
                  <a:lnTo>
                    <a:pt x="1282" y="107"/>
                  </a:lnTo>
                  <a:lnTo>
                    <a:pt x="1286" y="93"/>
                  </a:lnTo>
                  <a:lnTo>
                    <a:pt x="1284" y="91"/>
                  </a:lnTo>
                  <a:lnTo>
                    <a:pt x="1289" y="81"/>
                  </a:lnTo>
                  <a:lnTo>
                    <a:pt x="1286" y="79"/>
                  </a:lnTo>
                  <a:lnTo>
                    <a:pt x="1284" y="79"/>
                  </a:lnTo>
                  <a:lnTo>
                    <a:pt x="1265" y="91"/>
                  </a:lnTo>
                  <a:lnTo>
                    <a:pt x="1265" y="93"/>
                  </a:lnTo>
                  <a:lnTo>
                    <a:pt x="1251" y="105"/>
                  </a:lnTo>
                  <a:lnTo>
                    <a:pt x="1227" y="110"/>
                  </a:lnTo>
                  <a:lnTo>
                    <a:pt x="1222" y="112"/>
                  </a:lnTo>
                  <a:lnTo>
                    <a:pt x="1213" y="114"/>
                  </a:lnTo>
                  <a:lnTo>
                    <a:pt x="1210" y="114"/>
                  </a:lnTo>
                  <a:lnTo>
                    <a:pt x="1213" y="112"/>
                  </a:lnTo>
                  <a:lnTo>
                    <a:pt x="1218" y="110"/>
                  </a:lnTo>
                  <a:lnTo>
                    <a:pt x="1222" y="107"/>
                  </a:lnTo>
                  <a:lnTo>
                    <a:pt x="1225" y="105"/>
                  </a:lnTo>
                  <a:lnTo>
                    <a:pt x="1222" y="102"/>
                  </a:lnTo>
                  <a:lnTo>
                    <a:pt x="1222" y="102"/>
                  </a:lnTo>
                  <a:lnTo>
                    <a:pt x="1222" y="98"/>
                  </a:lnTo>
                  <a:lnTo>
                    <a:pt x="1218" y="100"/>
                  </a:lnTo>
                  <a:lnTo>
                    <a:pt x="1213" y="107"/>
                  </a:lnTo>
                  <a:lnTo>
                    <a:pt x="1201" y="119"/>
                  </a:lnTo>
                  <a:lnTo>
                    <a:pt x="1173" y="152"/>
                  </a:lnTo>
                  <a:lnTo>
                    <a:pt x="1163" y="169"/>
                  </a:lnTo>
                  <a:lnTo>
                    <a:pt x="1158" y="185"/>
                  </a:lnTo>
                  <a:lnTo>
                    <a:pt x="1156" y="193"/>
                  </a:lnTo>
                  <a:lnTo>
                    <a:pt x="1156" y="193"/>
                  </a:lnTo>
                  <a:lnTo>
                    <a:pt x="1156" y="193"/>
                  </a:lnTo>
                  <a:lnTo>
                    <a:pt x="1154" y="197"/>
                  </a:lnTo>
                  <a:lnTo>
                    <a:pt x="1139" y="214"/>
                  </a:lnTo>
                  <a:lnTo>
                    <a:pt x="1123" y="226"/>
                  </a:lnTo>
                  <a:lnTo>
                    <a:pt x="1111" y="233"/>
                  </a:lnTo>
                  <a:lnTo>
                    <a:pt x="1106" y="233"/>
                  </a:lnTo>
                  <a:lnTo>
                    <a:pt x="1085" y="233"/>
                  </a:lnTo>
                  <a:lnTo>
                    <a:pt x="1078" y="233"/>
                  </a:lnTo>
                  <a:lnTo>
                    <a:pt x="1061" y="230"/>
                  </a:lnTo>
                  <a:lnTo>
                    <a:pt x="1038" y="223"/>
                  </a:lnTo>
                  <a:lnTo>
                    <a:pt x="1038" y="233"/>
                  </a:lnTo>
                  <a:lnTo>
                    <a:pt x="1028" y="257"/>
                  </a:lnTo>
                  <a:lnTo>
                    <a:pt x="1019" y="273"/>
                  </a:lnTo>
                  <a:lnTo>
                    <a:pt x="1016" y="276"/>
                  </a:lnTo>
                  <a:lnTo>
                    <a:pt x="1011" y="278"/>
                  </a:lnTo>
                  <a:lnTo>
                    <a:pt x="1009" y="276"/>
                  </a:lnTo>
                  <a:lnTo>
                    <a:pt x="1014" y="271"/>
                  </a:lnTo>
                  <a:lnTo>
                    <a:pt x="1009" y="271"/>
                  </a:lnTo>
                  <a:lnTo>
                    <a:pt x="1004" y="276"/>
                  </a:lnTo>
                  <a:lnTo>
                    <a:pt x="1009" y="283"/>
                  </a:lnTo>
                  <a:lnTo>
                    <a:pt x="1016" y="285"/>
                  </a:lnTo>
                  <a:lnTo>
                    <a:pt x="1021" y="290"/>
                  </a:lnTo>
                  <a:lnTo>
                    <a:pt x="1028" y="304"/>
                  </a:lnTo>
                  <a:lnTo>
                    <a:pt x="1045" y="323"/>
                  </a:lnTo>
                  <a:lnTo>
                    <a:pt x="1080" y="380"/>
                  </a:lnTo>
                  <a:lnTo>
                    <a:pt x="1085" y="397"/>
                  </a:lnTo>
                  <a:lnTo>
                    <a:pt x="1085" y="420"/>
                  </a:lnTo>
                  <a:lnTo>
                    <a:pt x="1085" y="427"/>
                  </a:lnTo>
                  <a:lnTo>
                    <a:pt x="1092" y="439"/>
                  </a:lnTo>
                  <a:lnTo>
                    <a:pt x="1109" y="451"/>
                  </a:lnTo>
                  <a:lnTo>
                    <a:pt x="1118" y="453"/>
                  </a:lnTo>
                  <a:lnTo>
                    <a:pt x="1125" y="456"/>
                  </a:lnTo>
                  <a:lnTo>
                    <a:pt x="1135" y="449"/>
                  </a:lnTo>
                  <a:lnTo>
                    <a:pt x="1132" y="453"/>
                  </a:lnTo>
                  <a:lnTo>
                    <a:pt x="1132" y="458"/>
                  </a:lnTo>
                  <a:lnTo>
                    <a:pt x="1149" y="456"/>
                  </a:lnTo>
                  <a:lnTo>
                    <a:pt x="1158" y="461"/>
                  </a:lnTo>
                  <a:lnTo>
                    <a:pt x="1161" y="468"/>
                  </a:lnTo>
                  <a:lnTo>
                    <a:pt x="1156" y="472"/>
                  </a:lnTo>
                  <a:lnTo>
                    <a:pt x="1149" y="484"/>
                  </a:lnTo>
                  <a:lnTo>
                    <a:pt x="1146" y="496"/>
                  </a:lnTo>
                  <a:lnTo>
                    <a:pt x="1154" y="503"/>
                  </a:lnTo>
                  <a:lnTo>
                    <a:pt x="1156" y="510"/>
                  </a:lnTo>
                  <a:lnTo>
                    <a:pt x="1163" y="515"/>
                  </a:lnTo>
                  <a:lnTo>
                    <a:pt x="1177" y="506"/>
                  </a:lnTo>
                  <a:lnTo>
                    <a:pt x="1184" y="506"/>
                  </a:lnTo>
                  <a:lnTo>
                    <a:pt x="1191" y="513"/>
                  </a:lnTo>
                  <a:lnTo>
                    <a:pt x="1203" y="515"/>
                  </a:lnTo>
                  <a:lnTo>
                    <a:pt x="1208" y="520"/>
                  </a:lnTo>
                  <a:lnTo>
                    <a:pt x="1208" y="527"/>
                  </a:lnTo>
                  <a:lnTo>
                    <a:pt x="1206" y="536"/>
                  </a:lnTo>
                  <a:lnTo>
                    <a:pt x="1189" y="539"/>
                  </a:lnTo>
                  <a:lnTo>
                    <a:pt x="1184" y="536"/>
                  </a:lnTo>
                  <a:lnTo>
                    <a:pt x="1175" y="525"/>
                  </a:lnTo>
                  <a:lnTo>
                    <a:pt x="1170" y="522"/>
                  </a:lnTo>
                  <a:lnTo>
                    <a:pt x="1163" y="522"/>
                  </a:lnTo>
                  <a:lnTo>
                    <a:pt x="1154" y="525"/>
                  </a:lnTo>
                  <a:lnTo>
                    <a:pt x="1142" y="510"/>
                  </a:lnTo>
                  <a:lnTo>
                    <a:pt x="1139" y="499"/>
                  </a:lnTo>
                  <a:lnTo>
                    <a:pt x="1142" y="487"/>
                  </a:lnTo>
                  <a:lnTo>
                    <a:pt x="1139" y="482"/>
                  </a:lnTo>
                  <a:lnTo>
                    <a:pt x="1137" y="470"/>
                  </a:lnTo>
                  <a:lnTo>
                    <a:pt x="1132" y="465"/>
                  </a:lnTo>
                  <a:lnTo>
                    <a:pt x="1128" y="465"/>
                  </a:lnTo>
                  <a:lnTo>
                    <a:pt x="1123" y="470"/>
                  </a:lnTo>
                  <a:lnTo>
                    <a:pt x="1123" y="480"/>
                  </a:lnTo>
                  <a:lnTo>
                    <a:pt x="1125" y="489"/>
                  </a:lnTo>
                  <a:lnTo>
                    <a:pt x="1130" y="489"/>
                  </a:lnTo>
                  <a:lnTo>
                    <a:pt x="1135" y="494"/>
                  </a:lnTo>
                  <a:lnTo>
                    <a:pt x="1142" y="517"/>
                  </a:lnTo>
                  <a:lnTo>
                    <a:pt x="1139" y="527"/>
                  </a:lnTo>
                  <a:lnTo>
                    <a:pt x="1142" y="532"/>
                  </a:lnTo>
                  <a:lnTo>
                    <a:pt x="1154" y="529"/>
                  </a:lnTo>
                  <a:lnTo>
                    <a:pt x="1170" y="541"/>
                  </a:lnTo>
                  <a:lnTo>
                    <a:pt x="1170" y="546"/>
                  </a:lnTo>
                  <a:lnTo>
                    <a:pt x="1170" y="558"/>
                  </a:lnTo>
                  <a:lnTo>
                    <a:pt x="1168" y="551"/>
                  </a:lnTo>
                  <a:lnTo>
                    <a:pt x="1163" y="553"/>
                  </a:lnTo>
                  <a:lnTo>
                    <a:pt x="1158" y="548"/>
                  </a:lnTo>
                  <a:lnTo>
                    <a:pt x="1156" y="544"/>
                  </a:lnTo>
                  <a:lnTo>
                    <a:pt x="1151" y="548"/>
                  </a:lnTo>
                  <a:lnTo>
                    <a:pt x="1137" y="567"/>
                  </a:lnTo>
                  <a:lnTo>
                    <a:pt x="1132" y="567"/>
                  </a:lnTo>
                  <a:lnTo>
                    <a:pt x="1120" y="563"/>
                  </a:lnTo>
                  <a:lnTo>
                    <a:pt x="1106" y="563"/>
                  </a:lnTo>
                  <a:lnTo>
                    <a:pt x="1101" y="560"/>
                  </a:lnTo>
                  <a:lnTo>
                    <a:pt x="1094" y="555"/>
                  </a:lnTo>
                  <a:lnTo>
                    <a:pt x="1083" y="555"/>
                  </a:lnTo>
                  <a:lnTo>
                    <a:pt x="1064" y="551"/>
                  </a:lnTo>
                  <a:lnTo>
                    <a:pt x="1052" y="534"/>
                  </a:lnTo>
                  <a:lnTo>
                    <a:pt x="1056" y="529"/>
                  </a:lnTo>
                  <a:lnTo>
                    <a:pt x="1059" y="527"/>
                  </a:lnTo>
                  <a:lnTo>
                    <a:pt x="1061" y="517"/>
                  </a:lnTo>
                  <a:lnTo>
                    <a:pt x="1068" y="506"/>
                  </a:lnTo>
                  <a:lnTo>
                    <a:pt x="1068" y="501"/>
                  </a:lnTo>
                  <a:lnTo>
                    <a:pt x="1068" y="496"/>
                  </a:lnTo>
                  <a:lnTo>
                    <a:pt x="1066" y="496"/>
                  </a:lnTo>
                  <a:lnTo>
                    <a:pt x="1068" y="496"/>
                  </a:lnTo>
                  <a:lnTo>
                    <a:pt x="1075" y="496"/>
                  </a:lnTo>
                  <a:lnTo>
                    <a:pt x="1073" y="491"/>
                  </a:lnTo>
                  <a:lnTo>
                    <a:pt x="1059" y="489"/>
                  </a:lnTo>
                  <a:lnTo>
                    <a:pt x="1045" y="489"/>
                  </a:lnTo>
                  <a:lnTo>
                    <a:pt x="1035" y="491"/>
                  </a:lnTo>
                  <a:lnTo>
                    <a:pt x="1016" y="501"/>
                  </a:lnTo>
                  <a:lnTo>
                    <a:pt x="1011" y="499"/>
                  </a:lnTo>
                  <a:lnTo>
                    <a:pt x="1002" y="501"/>
                  </a:lnTo>
                  <a:lnTo>
                    <a:pt x="985" y="508"/>
                  </a:lnTo>
                  <a:lnTo>
                    <a:pt x="985" y="510"/>
                  </a:lnTo>
                  <a:lnTo>
                    <a:pt x="983" y="515"/>
                  </a:lnTo>
                  <a:lnTo>
                    <a:pt x="990" y="527"/>
                  </a:lnTo>
                  <a:lnTo>
                    <a:pt x="990" y="529"/>
                  </a:lnTo>
                  <a:lnTo>
                    <a:pt x="988" y="529"/>
                  </a:lnTo>
                  <a:lnTo>
                    <a:pt x="983" y="532"/>
                  </a:lnTo>
                  <a:lnTo>
                    <a:pt x="974" y="527"/>
                  </a:lnTo>
                  <a:lnTo>
                    <a:pt x="971" y="527"/>
                  </a:lnTo>
                  <a:lnTo>
                    <a:pt x="966" y="520"/>
                  </a:lnTo>
                  <a:lnTo>
                    <a:pt x="957" y="520"/>
                  </a:lnTo>
                  <a:lnTo>
                    <a:pt x="952" y="525"/>
                  </a:lnTo>
                  <a:lnTo>
                    <a:pt x="943" y="527"/>
                  </a:lnTo>
                  <a:lnTo>
                    <a:pt x="933" y="536"/>
                  </a:lnTo>
                  <a:lnTo>
                    <a:pt x="929" y="541"/>
                  </a:lnTo>
                  <a:lnTo>
                    <a:pt x="924" y="544"/>
                  </a:lnTo>
                  <a:lnTo>
                    <a:pt x="912" y="541"/>
                  </a:lnTo>
                  <a:lnTo>
                    <a:pt x="902" y="551"/>
                  </a:lnTo>
                  <a:lnTo>
                    <a:pt x="886" y="555"/>
                  </a:lnTo>
                  <a:lnTo>
                    <a:pt x="886" y="553"/>
                  </a:lnTo>
                  <a:lnTo>
                    <a:pt x="888" y="548"/>
                  </a:lnTo>
                  <a:lnTo>
                    <a:pt x="884" y="551"/>
                  </a:lnTo>
                  <a:lnTo>
                    <a:pt x="879" y="558"/>
                  </a:lnTo>
                  <a:lnTo>
                    <a:pt x="879" y="565"/>
                  </a:lnTo>
                  <a:lnTo>
                    <a:pt x="881" y="567"/>
                  </a:lnTo>
                  <a:lnTo>
                    <a:pt x="900" y="591"/>
                  </a:lnTo>
                  <a:lnTo>
                    <a:pt x="926" y="608"/>
                  </a:lnTo>
                  <a:lnTo>
                    <a:pt x="929" y="605"/>
                  </a:lnTo>
                  <a:lnTo>
                    <a:pt x="945" y="615"/>
                  </a:lnTo>
                  <a:lnTo>
                    <a:pt x="945" y="617"/>
                  </a:lnTo>
                  <a:lnTo>
                    <a:pt x="947" y="619"/>
                  </a:lnTo>
                  <a:lnTo>
                    <a:pt x="940" y="617"/>
                  </a:lnTo>
                  <a:lnTo>
                    <a:pt x="933" y="619"/>
                  </a:lnTo>
                  <a:lnTo>
                    <a:pt x="929" y="629"/>
                  </a:lnTo>
                  <a:lnTo>
                    <a:pt x="919" y="629"/>
                  </a:lnTo>
                  <a:lnTo>
                    <a:pt x="914" y="627"/>
                  </a:lnTo>
                  <a:lnTo>
                    <a:pt x="912" y="624"/>
                  </a:lnTo>
                  <a:lnTo>
                    <a:pt x="912" y="624"/>
                  </a:lnTo>
                  <a:lnTo>
                    <a:pt x="914" y="631"/>
                  </a:lnTo>
                  <a:lnTo>
                    <a:pt x="921" y="650"/>
                  </a:lnTo>
                  <a:lnTo>
                    <a:pt x="926" y="655"/>
                  </a:lnTo>
                  <a:lnTo>
                    <a:pt x="924" y="665"/>
                  </a:lnTo>
                  <a:lnTo>
                    <a:pt x="921" y="667"/>
                  </a:lnTo>
                  <a:lnTo>
                    <a:pt x="919" y="676"/>
                  </a:lnTo>
                  <a:lnTo>
                    <a:pt x="924" y="688"/>
                  </a:lnTo>
                  <a:lnTo>
                    <a:pt x="929" y="695"/>
                  </a:lnTo>
                  <a:lnTo>
                    <a:pt x="957" y="710"/>
                  </a:lnTo>
                  <a:lnTo>
                    <a:pt x="969" y="717"/>
                  </a:lnTo>
                  <a:lnTo>
                    <a:pt x="976" y="719"/>
                  </a:lnTo>
                  <a:lnTo>
                    <a:pt x="978" y="719"/>
                  </a:lnTo>
                  <a:lnTo>
                    <a:pt x="981" y="717"/>
                  </a:lnTo>
                  <a:lnTo>
                    <a:pt x="983" y="714"/>
                  </a:lnTo>
                  <a:lnTo>
                    <a:pt x="985" y="712"/>
                  </a:lnTo>
                  <a:lnTo>
                    <a:pt x="988" y="714"/>
                  </a:lnTo>
                  <a:lnTo>
                    <a:pt x="988" y="717"/>
                  </a:lnTo>
                  <a:lnTo>
                    <a:pt x="1007" y="712"/>
                  </a:lnTo>
                  <a:lnTo>
                    <a:pt x="1030" y="714"/>
                  </a:lnTo>
                  <a:lnTo>
                    <a:pt x="1040" y="721"/>
                  </a:lnTo>
                  <a:lnTo>
                    <a:pt x="1047" y="731"/>
                  </a:lnTo>
                  <a:lnTo>
                    <a:pt x="1052" y="738"/>
                  </a:lnTo>
                  <a:lnTo>
                    <a:pt x="1054" y="733"/>
                  </a:lnTo>
                  <a:lnTo>
                    <a:pt x="1056" y="729"/>
                  </a:lnTo>
                  <a:lnTo>
                    <a:pt x="1052" y="726"/>
                  </a:lnTo>
                  <a:lnTo>
                    <a:pt x="1049" y="721"/>
                  </a:lnTo>
                  <a:lnTo>
                    <a:pt x="1049" y="717"/>
                  </a:lnTo>
                  <a:lnTo>
                    <a:pt x="1054" y="712"/>
                  </a:lnTo>
                  <a:lnTo>
                    <a:pt x="1064" y="729"/>
                  </a:lnTo>
                  <a:lnTo>
                    <a:pt x="1066" y="745"/>
                  </a:lnTo>
                  <a:lnTo>
                    <a:pt x="1068" y="745"/>
                  </a:lnTo>
                  <a:lnTo>
                    <a:pt x="1073" y="738"/>
                  </a:lnTo>
                  <a:lnTo>
                    <a:pt x="1090" y="724"/>
                  </a:lnTo>
                  <a:lnTo>
                    <a:pt x="1097" y="717"/>
                  </a:lnTo>
                  <a:lnTo>
                    <a:pt x="1111" y="712"/>
                  </a:lnTo>
                  <a:lnTo>
                    <a:pt x="1118" y="705"/>
                  </a:lnTo>
                  <a:lnTo>
                    <a:pt x="1123" y="707"/>
                  </a:lnTo>
                  <a:lnTo>
                    <a:pt x="1130" y="710"/>
                  </a:lnTo>
                  <a:lnTo>
                    <a:pt x="1142" y="695"/>
                  </a:lnTo>
                  <a:lnTo>
                    <a:pt x="1144" y="695"/>
                  </a:lnTo>
                  <a:lnTo>
                    <a:pt x="1146" y="700"/>
                  </a:lnTo>
                  <a:lnTo>
                    <a:pt x="1151" y="707"/>
                  </a:lnTo>
                  <a:lnTo>
                    <a:pt x="1154" y="712"/>
                  </a:lnTo>
                  <a:lnTo>
                    <a:pt x="1154" y="717"/>
                  </a:lnTo>
                  <a:lnTo>
                    <a:pt x="1154" y="724"/>
                  </a:lnTo>
                  <a:lnTo>
                    <a:pt x="1149" y="731"/>
                  </a:lnTo>
                  <a:lnTo>
                    <a:pt x="1149" y="736"/>
                  </a:lnTo>
                  <a:lnTo>
                    <a:pt x="1142" y="740"/>
                  </a:lnTo>
                  <a:lnTo>
                    <a:pt x="1135" y="740"/>
                  </a:lnTo>
                  <a:lnTo>
                    <a:pt x="1128" y="738"/>
                  </a:lnTo>
                  <a:lnTo>
                    <a:pt x="1123" y="748"/>
                  </a:lnTo>
                  <a:lnTo>
                    <a:pt x="1128" y="748"/>
                  </a:lnTo>
                  <a:lnTo>
                    <a:pt x="1132" y="755"/>
                  </a:lnTo>
                  <a:lnTo>
                    <a:pt x="1139" y="771"/>
                  </a:lnTo>
                  <a:lnTo>
                    <a:pt x="1142" y="797"/>
                  </a:lnTo>
                  <a:lnTo>
                    <a:pt x="1142" y="807"/>
                  </a:lnTo>
                  <a:lnTo>
                    <a:pt x="1144" y="821"/>
                  </a:lnTo>
                  <a:lnTo>
                    <a:pt x="1139" y="831"/>
                  </a:lnTo>
                  <a:lnTo>
                    <a:pt x="1135" y="838"/>
                  </a:lnTo>
                  <a:lnTo>
                    <a:pt x="1125" y="847"/>
                  </a:lnTo>
                  <a:lnTo>
                    <a:pt x="1116" y="854"/>
                  </a:lnTo>
                  <a:lnTo>
                    <a:pt x="1106" y="854"/>
                  </a:lnTo>
                  <a:lnTo>
                    <a:pt x="1085" y="854"/>
                  </a:lnTo>
                  <a:lnTo>
                    <a:pt x="1083" y="852"/>
                  </a:lnTo>
                  <a:lnTo>
                    <a:pt x="1080" y="845"/>
                  </a:lnTo>
                  <a:lnTo>
                    <a:pt x="1078" y="842"/>
                  </a:lnTo>
                  <a:lnTo>
                    <a:pt x="1073" y="842"/>
                  </a:lnTo>
                  <a:lnTo>
                    <a:pt x="1068" y="852"/>
                  </a:lnTo>
                  <a:lnTo>
                    <a:pt x="1054" y="871"/>
                  </a:lnTo>
                  <a:lnTo>
                    <a:pt x="1045" y="876"/>
                  </a:lnTo>
                  <a:lnTo>
                    <a:pt x="1038" y="885"/>
                  </a:lnTo>
                  <a:lnTo>
                    <a:pt x="1030" y="887"/>
                  </a:lnTo>
                  <a:lnTo>
                    <a:pt x="1021" y="890"/>
                  </a:lnTo>
                  <a:lnTo>
                    <a:pt x="1016" y="887"/>
                  </a:lnTo>
                  <a:lnTo>
                    <a:pt x="1014" y="883"/>
                  </a:lnTo>
                  <a:lnTo>
                    <a:pt x="1011" y="880"/>
                  </a:lnTo>
                  <a:lnTo>
                    <a:pt x="1004" y="885"/>
                  </a:lnTo>
                  <a:lnTo>
                    <a:pt x="1000" y="890"/>
                  </a:lnTo>
                  <a:lnTo>
                    <a:pt x="1000" y="887"/>
                  </a:lnTo>
                  <a:lnTo>
                    <a:pt x="1000" y="885"/>
                  </a:lnTo>
                  <a:lnTo>
                    <a:pt x="1004" y="883"/>
                  </a:lnTo>
                  <a:lnTo>
                    <a:pt x="1007" y="880"/>
                  </a:lnTo>
                  <a:lnTo>
                    <a:pt x="1007" y="878"/>
                  </a:lnTo>
                  <a:lnTo>
                    <a:pt x="1002" y="869"/>
                  </a:lnTo>
                  <a:lnTo>
                    <a:pt x="995" y="861"/>
                  </a:lnTo>
                  <a:lnTo>
                    <a:pt x="988" y="859"/>
                  </a:lnTo>
                  <a:lnTo>
                    <a:pt x="974" y="861"/>
                  </a:lnTo>
                  <a:lnTo>
                    <a:pt x="971" y="864"/>
                  </a:lnTo>
                  <a:lnTo>
                    <a:pt x="966" y="871"/>
                  </a:lnTo>
                  <a:lnTo>
                    <a:pt x="971" y="880"/>
                  </a:lnTo>
                  <a:lnTo>
                    <a:pt x="971" y="883"/>
                  </a:lnTo>
                  <a:lnTo>
                    <a:pt x="969" y="880"/>
                  </a:lnTo>
                  <a:lnTo>
                    <a:pt x="959" y="880"/>
                  </a:lnTo>
                  <a:lnTo>
                    <a:pt x="952" y="885"/>
                  </a:lnTo>
                  <a:lnTo>
                    <a:pt x="950" y="890"/>
                  </a:lnTo>
                  <a:lnTo>
                    <a:pt x="947" y="904"/>
                  </a:lnTo>
                  <a:lnTo>
                    <a:pt x="945" y="916"/>
                  </a:lnTo>
                  <a:lnTo>
                    <a:pt x="945" y="923"/>
                  </a:lnTo>
                  <a:lnTo>
                    <a:pt x="950" y="918"/>
                  </a:lnTo>
                  <a:lnTo>
                    <a:pt x="957" y="916"/>
                  </a:lnTo>
                  <a:lnTo>
                    <a:pt x="955" y="918"/>
                  </a:lnTo>
                  <a:lnTo>
                    <a:pt x="950" y="925"/>
                  </a:lnTo>
                  <a:lnTo>
                    <a:pt x="943" y="928"/>
                  </a:lnTo>
                  <a:lnTo>
                    <a:pt x="943" y="935"/>
                  </a:lnTo>
                  <a:lnTo>
                    <a:pt x="945" y="937"/>
                  </a:lnTo>
                  <a:lnTo>
                    <a:pt x="943" y="940"/>
                  </a:lnTo>
                  <a:lnTo>
                    <a:pt x="938" y="935"/>
                  </a:lnTo>
                  <a:lnTo>
                    <a:pt x="933" y="930"/>
                  </a:lnTo>
                  <a:lnTo>
                    <a:pt x="929" y="933"/>
                  </a:lnTo>
                  <a:lnTo>
                    <a:pt x="924" y="935"/>
                  </a:lnTo>
                  <a:lnTo>
                    <a:pt x="910" y="952"/>
                  </a:lnTo>
                  <a:lnTo>
                    <a:pt x="893" y="973"/>
                  </a:lnTo>
                  <a:lnTo>
                    <a:pt x="891" y="982"/>
                  </a:lnTo>
                  <a:lnTo>
                    <a:pt x="891" y="987"/>
                  </a:lnTo>
                  <a:lnTo>
                    <a:pt x="891" y="992"/>
                  </a:lnTo>
                  <a:lnTo>
                    <a:pt x="893" y="999"/>
                  </a:lnTo>
                  <a:lnTo>
                    <a:pt x="881" y="999"/>
                  </a:lnTo>
                  <a:lnTo>
                    <a:pt x="874" y="999"/>
                  </a:lnTo>
                  <a:lnTo>
                    <a:pt x="869" y="1001"/>
                  </a:lnTo>
                  <a:lnTo>
                    <a:pt x="872" y="1008"/>
                  </a:lnTo>
                  <a:lnTo>
                    <a:pt x="881" y="1016"/>
                  </a:lnTo>
                  <a:lnTo>
                    <a:pt x="879" y="1018"/>
                  </a:lnTo>
                  <a:lnTo>
                    <a:pt x="867" y="1018"/>
                  </a:lnTo>
                  <a:lnTo>
                    <a:pt x="865" y="1018"/>
                  </a:lnTo>
                  <a:lnTo>
                    <a:pt x="862" y="1018"/>
                  </a:lnTo>
                  <a:lnTo>
                    <a:pt x="862" y="1025"/>
                  </a:lnTo>
                  <a:lnTo>
                    <a:pt x="862" y="1030"/>
                  </a:lnTo>
                  <a:lnTo>
                    <a:pt x="865" y="1035"/>
                  </a:lnTo>
                  <a:lnTo>
                    <a:pt x="872" y="1030"/>
                  </a:lnTo>
                  <a:lnTo>
                    <a:pt x="876" y="1032"/>
                  </a:lnTo>
                  <a:lnTo>
                    <a:pt x="876" y="1039"/>
                  </a:lnTo>
                  <a:lnTo>
                    <a:pt x="869" y="1046"/>
                  </a:lnTo>
                  <a:lnTo>
                    <a:pt x="872" y="1056"/>
                  </a:lnTo>
                  <a:lnTo>
                    <a:pt x="879" y="1061"/>
                  </a:lnTo>
                  <a:lnTo>
                    <a:pt x="879" y="1077"/>
                  </a:lnTo>
                  <a:lnTo>
                    <a:pt x="879" y="1084"/>
                  </a:lnTo>
                  <a:lnTo>
                    <a:pt x="884" y="1084"/>
                  </a:lnTo>
                  <a:lnTo>
                    <a:pt x="888" y="1084"/>
                  </a:lnTo>
                  <a:lnTo>
                    <a:pt x="891" y="1077"/>
                  </a:lnTo>
                  <a:lnTo>
                    <a:pt x="891" y="1073"/>
                  </a:lnTo>
                  <a:lnTo>
                    <a:pt x="893" y="1068"/>
                  </a:lnTo>
                  <a:lnTo>
                    <a:pt x="898" y="1068"/>
                  </a:lnTo>
                  <a:lnTo>
                    <a:pt x="898" y="1068"/>
                  </a:lnTo>
                  <a:lnTo>
                    <a:pt x="895" y="1073"/>
                  </a:lnTo>
                  <a:lnTo>
                    <a:pt x="893" y="1075"/>
                  </a:lnTo>
                  <a:lnTo>
                    <a:pt x="895" y="1080"/>
                  </a:lnTo>
                  <a:lnTo>
                    <a:pt x="898" y="1082"/>
                  </a:lnTo>
                  <a:lnTo>
                    <a:pt x="900" y="1080"/>
                  </a:lnTo>
                  <a:lnTo>
                    <a:pt x="902" y="1077"/>
                  </a:lnTo>
                  <a:lnTo>
                    <a:pt x="900" y="1084"/>
                  </a:lnTo>
                  <a:lnTo>
                    <a:pt x="902" y="1089"/>
                  </a:lnTo>
                  <a:lnTo>
                    <a:pt x="910" y="1089"/>
                  </a:lnTo>
                  <a:lnTo>
                    <a:pt x="912" y="1089"/>
                  </a:lnTo>
                  <a:lnTo>
                    <a:pt x="912" y="1091"/>
                  </a:lnTo>
                  <a:lnTo>
                    <a:pt x="905" y="1096"/>
                  </a:lnTo>
                  <a:lnTo>
                    <a:pt x="895" y="1103"/>
                  </a:lnTo>
                  <a:lnTo>
                    <a:pt x="898" y="1108"/>
                  </a:lnTo>
                  <a:lnTo>
                    <a:pt x="900" y="1108"/>
                  </a:lnTo>
                  <a:lnTo>
                    <a:pt x="914" y="1110"/>
                  </a:lnTo>
                  <a:lnTo>
                    <a:pt x="929" y="1120"/>
                  </a:lnTo>
                  <a:lnTo>
                    <a:pt x="950" y="1125"/>
                  </a:lnTo>
                  <a:lnTo>
                    <a:pt x="964" y="1115"/>
                  </a:lnTo>
                  <a:lnTo>
                    <a:pt x="966" y="1120"/>
                  </a:lnTo>
                  <a:lnTo>
                    <a:pt x="969" y="1125"/>
                  </a:lnTo>
                  <a:lnTo>
                    <a:pt x="966" y="1127"/>
                  </a:lnTo>
                  <a:lnTo>
                    <a:pt x="957" y="1125"/>
                  </a:lnTo>
                  <a:lnTo>
                    <a:pt x="955" y="1127"/>
                  </a:lnTo>
                  <a:lnTo>
                    <a:pt x="966" y="1132"/>
                  </a:lnTo>
                  <a:lnTo>
                    <a:pt x="971" y="1137"/>
                  </a:lnTo>
                  <a:lnTo>
                    <a:pt x="976" y="1141"/>
                  </a:lnTo>
                  <a:lnTo>
                    <a:pt x="969" y="1151"/>
                  </a:lnTo>
                  <a:lnTo>
                    <a:pt x="957" y="1158"/>
                  </a:lnTo>
                  <a:lnTo>
                    <a:pt x="955" y="1148"/>
                  </a:lnTo>
                  <a:lnTo>
                    <a:pt x="952" y="1139"/>
                  </a:lnTo>
                  <a:lnTo>
                    <a:pt x="950" y="1137"/>
                  </a:lnTo>
                  <a:lnTo>
                    <a:pt x="947" y="1137"/>
                  </a:lnTo>
                  <a:lnTo>
                    <a:pt x="940" y="1144"/>
                  </a:lnTo>
                  <a:lnTo>
                    <a:pt x="931" y="1151"/>
                  </a:lnTo>
                  <a:lnTo>
                    <a:pt x="926" y="1151"/>
                  </a:lnTo>
                  <a:lnTo>
                    <a:pt x="931" y="1146"/>
                  </a:lnTo>
                  <a:lnTo>
                    <a:pt x="936" y="1139"/>
                  </a:lnTo>
                  <a:lnTo>
                    <a:pt x="933" y="1132"/>
                  </a:lnTo>
                  <a:lnTo>
                    <a:pt x="931" y="1129"/>
                  </a:lnTo>
                  <a:lnTo>
                    <a:pt x="924" y="1125"/>
                  </a:lnTo>
                  <a:lnTo>
                    <a:pt x="917" y="1118"/>
                  </a:lnTo>
                  <a:lnTo>
                    <a:pt x="912" y="1115"/>
                  </a:lnTo>
                  <a:lnTo>
                    <a:pt x="907" y="1115"/>
                  </a:lnTo>
                  <a:lnTo>
                    <a:pt x="900" y="1129"/>
                  </a:lnTo>
                  <a:lnTo>
                    <a:pt x="879" y="1148"/>
                  </a:lnTo>
                  <a:lnTo>
                    <a:pt x="886" y="1151"/>
                  </a:lnTo>
                  <a:lnTo>
                    <a:pt x="891" y="1153"/>
                  </a:lnTo>
                  <a:lnTo>
                    <a:pt x="895" y="1156"/>
                  </a:lnTo>
                  <a:lnTo>
                    <a:pt x="893" y="1160"/>
                  </a:lnTo>
                  <a:lnTo>
                    <a:pt x="891" y="1165"/>
                  </a:lnTo>
                  <a:lnTo>
                    <a:pt x="898" y="1174"/>
                  </a:lnTo>
                  <a:lnTo>
                    <a:pt x="902" y="1179"/>
                  </a:lnTo>
                  <a:lnTo>
                    <a:pt x="907" y="1182"/>
                  </a:lnTo>
                  <a:lnTo>
                    <a:pt x="914" y="1201"/>
                  </a:lnTo>
                  <a:lnTo>
                    <a:pt x="929" y="1220"/>
                  </a:lnTo>
                  <a:lnTo>
                    <a:pt x="929" y="1224"/>
                  </a:lnTo>
                  <a:lnTo>
                    <a:pt x="926" y="1231"/>
                  </a:lnTo>
                  <a:lnTo>
                    <a:pt x="938" y="1243"/>
                  </a:lnTo>
                  <a:lnTo>
                    <a:pt x="947" y="1246"/>
                  </a:lnTo>
                  <a:lnTo>
                    <a:pt x="971" y="1243"/>
                  </a:lnTo>
                  <a:lnTo>
                    <a:pt x="990" y="1239"/>
                  </a:lnTo>
                  <a:lnTo>
                    <a:pt x="997" y="1231"/>
                  </a:lnTo>
                  <a:lnTo>
                    <a:pt x="1004" y="1234"/>
                  </a:lnTo>
                  <a:lnTo>
                    <a:pt x="1007" y="1229"/>
                  </a:lnTo>
                  <a:lnTo>
                    <a:pt x="1011" y="1220"/>
                  </a:lnTo>
                  <a:lnTo>
                    <a:pt x="1011" y="1210"/>
                  </a:lnTo>
                  <a:lnTo>
                    <a:pt x="1009" y="1208"/>
                  </a:lnTo>
                  <a:lnTo>
                    <a:pt x="1004" y="1201"/>
                  </a:lnTo>
                  <a:lnTo>
                    <a:pt x="1009" y="1198"/>
                  </a:lnTo>
                  <a:lnTo>
                    <a:pt x="1016" y="1189"/>
                  </a:lnTo>
                  <a:lnTo>
                    <a:pt x="1028" y="1167"/>
                  </a:lnTo>
                  <a:lnTo>
                    <a:pt x="1033" y="1165"/>
                  </a:lnTo>
                  <a:lnTo>
                    <a:pt x="1035" y="1160"/>
                  </a:lnTo>
                  <a:lnTo>
                    <a:pt x="1040" y="1158"/>
                  </a:lnTo>
                  <a:lnTo>
                    <a:pt x="1045" y="1160"/>
                  </a:lnTo>
                  <a:lnTo>
                    <a:pt x="1045" y="1160"/>
                  </a:lnTo>
                  <a:lnTo>
                    <a:pt x="1035" y="1167"/>
                  </a:lnTo>
                  <a:lnTo>
                    <a:pt x="1026" y="1184"/>
                  </a:lnTo>
                  <a:lnTo>
                    <a:pt x="1016" y="1201"/>
                  </a:lnTo>
                  <a:lnTo>
                    <a:pt x="1023" y="1215"/>
                  </a:lnTo>
                  <a:lnTo>
                    <a:pt x="1026" y="1239"/>
                  </a:lnTo>
                  <a:lnTo>
                    <a:pt x="1035" y="1269"/>
                  </a:lnTo>
                  <a:lnTo>
                    <a:pt x="1038" y="1284"/>
                  </a:lnTo>
                  <a:lnTo>
                    <a:pt x="1035" y="1291"/>
                  </a:lnTo>
                  <a:lnTo>
                    <a:pt x="1033" y="1300"/>
                  </a:lnTo>
                  <a:lnTo>
                    <a:pt x="1030" y="1307"/>
                  </a:lnTo>
                  <a:lnTo>
                    <a:pt x="1023" y="1314"/>
                  </a:lnTo>
                  <a:lnTo>
                    <a:pt x="1023" y="1331"/>
                  </a:lnTo>
                  <a:lnTo>
                    <a:pt x="1028" y="1341"/>
                  </a:lnTo>
                  <a:lnTo>
                    <a:pt x="1033" y="1336"/>
                  </a:lnTo>
                  <a:lnTo>
                    <a:pt x="1040" y="1338"/>
                  </a:lnTo>
                  <a:lnTo>
                    <a:pt x="1033" y="1348"/>
                  </a:lnTo>
                  <a:lnTo>
                    <a:pt x="1030" y="1355"/>
                  </a:lnTo>
                  <a:lnTo>
                    <a:pt x="1030" y="1359"/>
                  </a:lnTo>
                  <a:lnTo>
                    <a:pt x="1033" y="1371"/>
                  </a:lnTo>
                  <a:lnTo>
                    <a:pt x="1026" y="1381"/>
                  </a:lnTo>
                  <a:lnTo>
                    <a:pt x="1016" y="1383"/>
                  </a:lnTo>
                  <a:lnTo>
                    <a:pt x="1009" y="1386"/>
                  </a:lnTo>
                  <a:lnTo>
                    <a:pt x="1028" y="1393"/>
                  </a:lnTo>
                  <a:lnTo>
                    <a:pt x="1049" y="1388"/>
                  </a:lnTo>
                  <a:lnTo>
                    <a:pt x="1052" y="1381"/>
                  </a:lnTo>
                  <a:lnTo>
                    <a:pt x="1054" y="1378"/>
                  </a:lnTo>
                  <a:lnTo>
                    <a:pt x="1056" y="1374"/>
                  </a:lnTo>
                  <a:lnTo>
                    <a:pt x="1059" y="1374"/>
                  </a:lnTo>
                  <a:lnTo>
                    <a:pt x="1075" y="1369"/>
                  </a:lnTo>
                  <a:lnTo>
                    <a:pt x="1080" y="1369"/>
                  </a:lnTo>
                  <a:lnTo>
                    <a:pt x="1090" y="1362"/>
                  </a:lnTo>
                  <a:lnTo>
                    <a:pt x="1097" y="1355"/>
                  </a:lnTo>
                  <a:lnTo>
                    <a:pt x="1104" y="1352"/>
                  </a:lnTo>
                  <a:lnTo>
                    <a:pt x="1109" y="1362"/>
                  </a:lnTo>
                  <a:lnTo>
                    <a:pt x="1113" y="1369"/>
                  </a:lnTo>
                  <a:lnTo>
                    <a:pt x="1125" y="1381"/>
                  </a:lnTo>
                  <a:lnTo>
                    <a:pt x="1130" y="1378"/>
                  </a:lnTo>
                  <a:lnTo>
                    <a:pt x="1135" y="1374"/>
                  </a:lnTo>
                  <a:lnTo>
                    <a:pt x="1139" y="1371"/>
                  </a:lnTo>
                  <a:lnTo>
                    <a:pt x="1149" y="1386"/>
                  </a:lnTo>
                  <a:lnTo>
                    <a:pt x="1154" y="1393"/>
                  </a:lnTo>
                  <a:lnTo>
                    <a:pt x="1165" y="1424"/>
                  </a:lnTo>
                  <a:lnTo>
                    <a:pt x="1173" y="1431"/>
                  </a:lnTo>
                  <a:lnTo>
                    <a:pt x="1182" y="1428"/>
                  </a:lnTo>
                  <a:lnTo>
                    <a:pt x="1182" y="1419"/>
                  </a:lnTo>
                  <a:lnTo>
                    <a:pt x="1180" y="1395"/>
                  </a:lnTo>
                  <a:lnTo>
                    <a:pt x="1182" y="1388"/>
                  </a:lnTo>
                  <a:lnTo>
                    <a:pt x="1184" y="1376"/>
                  </a:lnTo>
                  <a:lnTo>
                    <a:pt x="1184" y="1369"/>
                  </a:lnTo>
                  <a:lnTo>
                    <a:pt x="1187" y="1371"/>
                  </a:lnTo>
                  <a:lnTo>
                    <a:pt x="1189" y="1374"/>
                  </a:lnTo>
                  <a:lnTo>
                    <a:pt x="1196" y="1367"/>
                  </a:lnTo>
                  <a:lnTo>
                    <a:pt x="1199" y="1359"/>
                  </a:lnTo>
                  <a:lnTo>
                    <a:pt x="1203" y="1357"/>
                  </a:lnTo>
                  <a:lnTo>
                    <a:pt x="1215" y="1364"/>
                  </a:lnTo>
                  <a:lnTo>
                    <a:pt x="1222" y="1371"/>
                  </a:lnTo>
                  <a:lnTo>
                    <a:pt x="1215" y="1369"/>
                  </a:lnTo>
                  <a:lnTo>
                    <a:pt x="1210" y="1367"/>
                  </a:lnTo>
                  <a:lnTo>
                    <a:pt x="1203" y="1367"/>
                  </a:lnTo>
                  <a:lnTo>
                    <a:pt x="1201" y="1374"/>
                  </a:lnTo>
                  <a:lnTo>
                    <a:pt x="1199" y="1383"/>
                  </a:lnTo>
                  <a:lnTo>
                    <a:pt x="1201" y="1390"/>
                  </a:lnTo>
                  <a:lnTo>
                    <a:pt x="1203" y="1395"/>
                  </a:lnTo>
                  <a:lnTo>
                    <a:pt x="1208" y="1407"/>
                  </a:lnTo>
                  <a:lnTo>
                    <a:pt x="1213" y="1409"/>
                  </a:lnTo>
                  <a:lnTo>
                    <a:pt x="1222" y="1409"/>
                  </a:lnTo>
                  <a:lnTo>
                    <a:pt x="1241" y="1397"/>
                  </a:lnTo>
                  <a:lnTo>
                    <a:pt x="1270" y="1386"/>
                  </a:lnTo>
                  <a:lnTo>
                    <a:pt x="1279" y="1374"/>
                  </a:lnTo>
                  <a:lnTo>
                    <a:pt x="1289" y="1357"/>
                  </a:lnTo>
                  <a:lnTo>
                    <a:pt x="1282" y="1376"/>
                  </a:lnTo>
                  <a:lnTo>
                    <a:pt x="1274" y="1397"/>
                  </a:lnTo>
                  <a:lnTo>
                    <a:pt x="1274" y="1400"/>
                  </a:lnTo>
                  <a:lnTo>
                    <a:pt x="1277" y="1400"/>
                  </a:lnTo>
                  <a:lnTo>
                    <a:pt x="1263" y="1412"/>
                  </a:lnTo>
                  <a:lnTo>
                    <a:pt x="1251" y="1426"/>
                  </a:lnTo>
                  <a:lnTo>
                    <a:pt x="1248" y="1433"/>
                  </a:lnTo>
                  <a:lnTo>
                    <a:pt x="1246" y="1443"/>
                  </a:lnTo>
                  <a:lnTo>
                    <a:pt x="1248" y="1452"/>
                  </a:lnTo>
                  <a:lnTo>
                    <a:pt x="1253" y="1454"/>
                  </a:lnTo>
                  <a:lnTo>
                    <a:pt x="1255" y="1454"/>
                  </a:lnTo>
                  <a:lnTo>
                    <a:pt x="1263" y="1461"/>
                  </a:lnTo>
                  <a:lnTo>
                    <a:pt x="1251" y="1461"/>
                  </a:lnTo>
                  <a:lnTo>
                    <a:pt x="1244" y="1466"/>
                  </a:lnTo>
                  <a:lnTo>
                    <a:pt x="1241" y="1476"/>
                  </a:lnTo>
                  <a:lnTo>
                    <a:pt x="1239" y="1492"/>
                  </a:lnTo>
                  <a:lnTo>
                    <a:pt x="1237" y="1509"/>
                  </a:lnTo>
                  <a:lnTo>
                    <a:pt x="1234" y="1516"/>
                  </a:lnTo>
                  <a:lnTo>
                    <a:pt x="1237" y="1521"/>
                  </a:lnTo>
                  <a:lnTo>
                    <a:pt x="1239" y="1526"/>
                  </a:lnTo>
                  <a:lnTo>
                    <a:pt x="1241" y="1533"/>
                  </a:lnTo>
                  <a:lnTo>
                    <a:pt x="1244" y="1533"/>
                  </a:lnTo>
                  <a:lnTo>
                    <a:pt x="1246" y="1535"/>
                  </a:lnTo>
                  <a:lnTo>
                    <a:pt x="1246" y="1535"/>
                  </a:lnTo>
                  <a:lnTo>
                    <a:pt x="1244" y="1537"/>
                  </a:lnTo>
                  <a:lnTo>
                    <a:pt x="1237" y="1537"/>
                  </a:lnTo>
                  <a:lnTo>
                    <a:pt x="1234" y="1535"/>
                  </a:lnTo>
                  <a:lnTo>
                    <a:pt x="1234" y="1533"/>
                  </a:lnTo>
                  <a:lnTo>
                    <a:pt x="1232" y="1530"/>
                  </a:lnTo>
                  <a:lnTo>
                    <a:pt x="1227" y="1533"/>
                  </a:lnTo>
                  <a:lnTo>
                    <a:pt x="1222" y="1535"/>
                  </a:lnTo>
                  <a:lnTo>
                    <a:pt x="1215" y="1544"/>
                  </a:lnTo>
                  <a:lnTo>
                    <a:pt x="1210" y="1549"/>
                  </a:lnTo>
                  <a:lnTo>
                    <a:pt x="1206" y="1552"/>
                  </a:lnTo>
                  <a:lnTo>
                    <a:pt x="1199" y="1556"/>
                  </a:lnTo>
                  <a:lnTo>
                    <a:pt x="1191" y="1566"/>
                  </a:lnTo>
                  <a:lnTo>
                    <a:pt x="1184" y="1575"/>
                  </a:lnTo>
                  <a:lnTo>
                    <a:pt x="1180" y="1585"/>
                  </a:lnTo>
                  <a:lnTo>
                    <a:pt x="1180" y="1587"/>
                  </a:lnTo>
                  <a:lnTo>
                    <a:pt x="1177" y="1594"/>
                  </a:lnTo>
                  <a:lnTo>
                    <a:pt x="1177" y="1601"/>
                  </a:lnTo>
                  <a:lnTo>
                    <a:pt x="1180" y="1606"/>
                  </a:lnTo>
                  <a:lnTo>
                    <a:pt x="1177" y="1611"/>
                  </a:lnTo>
                  <a:lnTo>
                    <a:pt x="1175" y="1611"/>
                  </a:lnTo>
                  <a:lnTo>
                    <a:pt x="1173" y="1611"/>
                  </a:lnTo>
                  <a:lnTo>
                    <a:pt x="1165" y="1609"/>
                  </a:lnTo>
                  <a:lnTo>
                    <a:pt x="1165" y="1604"/>
                  </a:lnTo>
                  <a:lnTo>
                    <a:pt x="1165" y="1599"/>
                  </a:lnTo>
                  <a:lnTo>
                    <a:pt x="1161" y="1601"/>
                  </a:lnTo>
                  <a:lnTo>
                    <a:pt x="1151" y="1611"/>
                  </a:lnTo>
                  <a:lnTo>
                    <a:pt x="1144" y="1620"/>
                  </a:lnTo>
                  <a:lnTo>
                    <a:pt x="1116" y="1632"/>
                  </a:lnTo>
                  <a:lnTo>
                    <a:pt x="1101" y="1644"/>
                  </a:lnTo>
                  <a:lnTo>
                    <a:pt x="1094" y="1649"/>
                  </a:lnTo>
                  <a:lnTo>
                    <a:pt x="1085" y="1656"/>
                  </a:lnTo>
                  <a:lnTo>
                    <a:pt x="1080" y="1663"/>
                  </a:lnTo>
                  <a:lnTo>
                    <a:pt x="1075" y="1675"/>
                  </a:lnTo>
                  <a:lnTo>
                    <a:pt x="1073" y="1684"/>
                  </a:lnTo>
                  <a:lnTo>
                    <a:pt x="1071" y="1689"/>
                  </a:lnTo>
                  <a:lnTo>
                    <a:pt x="1071" y="1694"/>
                  </a:lnTo>
                  <a:lnTo>
                    <a:pt x="1073" y="1699"/>
                  </a:lnTo>
                  <a:lnTo>
                    <a:pt x="1083" y="1706"/>
                  </a:lnTo>
                  <a:lnTo>
                    <a:pt x="1085" y="1711"/>
                  </a:lnTo>
                  <a:lnTo>
                    <a:pt x="1083" y="1713"/>
                  </a:lnTo>
                  <a:lnTo>
                    <a:pt x="1080" y="1713"/>
                  </a:lnTo>
                  <a:lnTo>
                    <a:pt x="1075" y="1711"/>
                  </a:lnTo>
                  <a:lnTo>
                    <a:pt x="1071" y="1708"/>
                  </a:lnTo>
                  <a:lnTo>
                    <a:pt x="1071" y="1706"/>
                  </a:lnTo>
                  <a:lnTo>
                    <a:pt x="1066" y="1703"/>
                  </a:lnTo>
                  <a:lnTo>
                    <a:pt x="1061" y="1703"/>
                  </a:lnTo>
                  <a:lnTo>
                    <a:pt x="1056" y="1706"/>
                  </a:lnTo>
                  <a:lnTo>
                    <a:pt x="1056" y="1715"/>
                  </a:lnTo>
                  <a:lnTo>
                    <a:pt x="1056" y="1715"/>
                  </a:lnTo>
                  <a:lnTo>
                    <a:pt x="1054" y="1715"/>
                  </a:lnTo>
                  <a:lnTo>
                    <a:pt x="1052" y="1713"/>
                  </a:lnTo>
                  <a:lnTo>
                    <a:pt x="1045" y="1701"/>
                  </a:lnTo>
                  <a:lnTo>
                    <a:pt x="1045" y="1696"/>
                  </a:lnTo>
                  <a:lnTo>
                    <a:pt x="1049" y="1694"/>
                  </a:lnTo>
                  <a:lnTo>
                    <a:pt x="1052" y="1692"/>
                  </a:lnTo>
                  <a:lnTo>
                    <a:pt x="1049" y="1689"/>
                  </a:lnTo>
                  <a:lnTo>
                    <a:pt x="1047" y="1692"/>
                  </a:lnTo>
                  <a:lnTo>
                    <a:pt x="1038" y="1692"/>
                  </a:lnTo>
                  <a:lnTo>
                    <a:pt x="1033" y="1692"/>
                  </a:lnTo>
                  <a:lnTo>
                    <a:pt x="1033" y="1689"/>
                  </a:lnTo>
                  <a:lnTo>
                    <a:pt x="1035" y="1684"/>
                  </a:lnTo>
                  <a:lnTo>
                    <a:pt x="1033" y="1684"/>
                  </a:lnTo>
                  <a:lnTo>
                    <a:pt x="1004" y="1694"/>
                  </a:lnTo>
                  <a:lnTo>
                    <a:pt x="993" y="1701"/>
                  </a:lnTo>
                  <a:lnTo>
                    <a:pt x="978" y="1711"/>
                  </a:lnTo>
                  <a:lnTo>
                    <a:pt x="966" y="1722"/>
                  </a:lnTo>
                  <a:lnTo>
                    <a:pt x="957" y="1739"/>
                  </a:lnTo>
                  <a:lnTo>
                    <a:pt x="947" y="1748"/>
                  </a:lnTo>
                  <a:lnTo>
                    <a:pt x="938" y="1753"/>
                  </a:lnTo>
                  <a:lnTo>
                    <a:pt x="936" y="1758"/>
                  </a:lnTo>
                  <a:lnTo>
                    <a:pt x="933" y="1760"/>
                  </a:lnTo>
                  <a:lnTo>
                    <a:pt x="931" y="1763"/>
                  </a:lnTo>
                  <a:lnTo>
                    <a:pt x="929" y="1765"/>
                  </a:lnTo>
                  <a:lnTo>
                    <a:pt x="926" y="1763"/>
                  </a:lnTo>
                  <a:lnTo>
                    <a:pt x="924" y="1760"/>
                  </a:lnTo>
                  <a:lnTo>
                    <a:pt x="919" y="1763"/>
                  </a:lnTo>
                  <a:lnTo>
                    <a:pt x="910" y="1770"/>
                  </a:lnTo>
                  <a:lnTo>
                    <a:pt x="907" y="1772"/>
                  </a:lnTo>
                  <a:lnTo>
                    <a:pt x="907" y="1775"/>
                  </a:lnTo>
                  <a:lnTo>
                    <a:pt x="907" y="1782"/>
                  </a:lnTo>
                  <a:lnTo>
                    <a:pt x="907" y="1789"/>
                  </a:lnTo>
                  <a:lnTo>
                    <a:pt x="905" y="1796"/>
                  </a:lnTo>
                  <a:lnTo>
                    <a:pt x="902" y="1801"/>
                  </a:lnTo>
                  <a:lnTo>
                    <a:pt x="907" y="1801"/>
                  </a:lnTo>
                  <a:lnTo>
                    <a:pt x="910" y="1798"/>
                  </a:lnTo>
                  <a:lnTo>
                    <a:pt x="917" y="1794"/>
                  </a:lnTo>
                  <a:lnTo>
                    <a:pt x="919" y="1786"/>
                  </a:lnTo>
                  <a:lnTo>
                    <a:pt x="917" y="1779"/>
                  </a:lnTo>
                  <a:lnTo>
                    <a:pt x="919" y="1777"/>
                  </a:lnTo>
                  <a:lnTo>
                    <a:pt x="924" y="1779"/>
                  </a:lnTo>
                  <a:lnTo>
                    <a:pt x="931" y="1791"/>
                  </a:lnTo>
                  <a:lnTo>
                    <a:pt x="933" y="1791"/>
                  </a:lnTo>
                  <a:lnTo>
                    <a:pt x="943" y="1789"/>
                  </a:lnTo>
                  <a:lnTo>
                    <a:pt x="945" y="1784"/>
                  </a:lnTo>
                  <a:lnTo>
                    <a:pt x="947" y="1779"/>
                  </a:lnTo>
                  <a:lnTo>
                    <a:pt x="947" y="1763"/>
                  </a:lnTo>
                  <a:lnTo>
                    <a:pt x="947" y="1760"/>
                  </a:lnTo>
                  <a:lnTo>
                    <a:pt x="952" y="1760"/>
                  </a:lnTo>
                  <a:lnTo>
                    <a:pt x="955" y="1765"/>
                  </a:lnTo>
                  <a:lnTo>
                    <a:pt x="957" y="1772"/>
                  </a:lnTo>
                  <a:lnTo>
                    <a:pt x="959" y="1777"/>
                  </a:lnTo>
                  <a:lnTo>
                    <a:pt x="957" y="1779"/>
                  </a:lnTo>
                  <a:lnTo>
                    <a:pt x="955" y="1779"/>
                  </a:lnTo>
                  <a:lnTo>
                    <a:pt x="957" y="1782"/>
                  </a:lnTo>
                  <a:lnTo>
                    <a:pt x="959" y="1784"/>
                  </a:lnTo>
                  <a:lnTo>
                    <a:pt x="962" y="1784"/>
                  </a:lnTo>
                  <a:lnTo>
                    <a:pt x="966" y="1782"/>
                  </a:lnTo>
                  <a:lnTo>
                    <a:pt x="969" y="1777"/>
                  </a:lnTo>
                  <a:lnTo>
                    <a:pt x="974" y="1775"/>
                  </a:lnTo>
                  <a:lnTo>
                    <a:pt x="978" y="1777"/>
                  </a:lnTo>
                  <a:lnTo>
                    <a:pt x="983" y="1770"/>
                  </a:lnTo>
                  <a:lnTo>
                    <a:pt x="1000" y="1751"/>
                  </a:lnTo>
                  <a:lnTo>
                    <a:pt x="1000" y="1748"/>
                  </a:lnTo>
                  <a:lnTo>
                    <a:pt x="1002" y="1734"/>
                  </a:lnTo>
                  <a:lnTo>
                    <a:pt x="1004" y="1732"/>
                  </a:lnTo>
                  <a:lnTo>
                    <a:pt x="1009" y="1730"/>
                  </a:lnTo>
                  <a:lnTo>
                    <a:pt x="1014" y="1727"/>
                  </a:lnTo>
                  <a:lnTo>
                    <a:pt x="1016" y="1725"/>
                  </a:lnTo>
                  <a:lnTo>
                    <a:pt x="1021" y="1730"/>
                  </a:lnTo>
                  <a:lnTo>
                    <a:pt x="1028" y="1732"/>
                  </a:lnTo>
                  <a:lnTo>
                    <a:pt x="1030" y="1734"/>
                  </a:lnTo>
                  <a:lnTo>
                    <a:pt x="1030" y="1737"/>
                  </a:lnTo>
                  <a:lnTo>
                    <a:pt x="1023" y="1734"/>
                  </a:lnTo>
                  <a:lnTo>
                    <a:pt x="1021" y="1734"/>
                  </a:lnTo>
                  <a:lnTo>
                    <a:pt x="1019" y="1737"/>
                  </a:lnTo>
                  <a:lnTo>
                    <a:pt x="1016" y="1739"/>
                  </a:lnTo>
                  <a:lnTo>
                    <a:pt x="1014" y="1744"/>
                  </a:lnTo>
                  <a:lnTo>
                    <a:pt x="1014" y="1751"/>
                  </a:lnTo>
                  <a:lnTo>
                    <a:pt x="1014" y="1753"/>
                  </a:lnTo>
                  <a:lnTo>
                    <a:pt x="1019" y="1756"/>
                  </a:lnTo>
                  <a:lnTo>
                    <a:pt x="1030" y="1753"/>
                  </a:lnTo>
                  <a:lnTo>
                    <a:pt x="1035" y="1753"/>
                  </a:lnTo>
                  <a:lnTo>
                    <a:pt x="1040" y="1748"/>
                  </a:lnTo>
                  <a:lnTo>
                    <a:pt x="1045" y="1744"/>
                  </a:lnTo>
                  <a:lnTo>
                    <a:pt x="1047" y="1741"/>
                  </a:lnTo>
                  <a:lnTo>
                    <a:pt x="1054" y="1746"/>
                  </a:lnTo>
                  <a:lnTo>
                    <a:pt x="1056" y="1744"/>
                  </a:lnTo>
                  <a:lnTo>
                    <a:pt x="1059" y="1741"/>
                  </a:lnTo>
                  <a:lnTo>
                    <a:pt x="1064" y="1739"/>
                  </a:lnTo>
                  <a:lnTo>
                    <a:pt x="1066" y="1741"/>
                  </a:lnTo>
                  <a:lnTo>
                    <a:pt x="1071" y="1741"/>
                  </a:lnTo>
                  <a:lnTo>
                    <a:pt x="1071" y="1739"/>
                  </a:lnTo>
                  <a:lnTo>
                    <a:pt x="1075" y="1734"/>
                  </a:lnTo>
                  <a:lnTo>
                    <a:pt x="1078" y="1732"/>
                  </a:lnTo>
                  <a:lnTo>
                    <a:pt x="1085" y="1730"/>
                  </a:lnTo>
                  <a:lnTo>
                    <a:pt x="1097" y="1720"/>
                  </a:lnTo>
                  <a:lnTo>
                    <a:pt x="1101" y="1715"/>
                  </a:lnTo>
                  <a:lnTo>
                    <a:pt x="1104" y="1718"/>
                  </a:lnTo>
                  <a:lnTo>
                    <a:pt x="1106" y="1715"/>
                  </a:lnTo>
                  <a:lnTo>
                    <a:pt x="1111" y="1713"/>
                  </a:lnTo>
                  <a:lnTo>
                    <a:pt x="1113" y="1713"/>
                  </a:lnTo>
                  <a:lnTo>
                    <a:pt x="1113" y="1713"/>
                  </a:lnTo>
                  <a:lnTo>
                    <a:pt x="1118" y="1715"/>
                  </a:lnTo>
                  <a:lnTo>
                    <a:pt x="1118" y="1718"/>
                  </a:lnTo>
                  <a:lnTo>
                    <a:pt x="1116" y="1734"/>
                  </a:lnTo>
                  <a:lnTo>
                    <a:pt x="1118" y="1737"/>
                  </a:lnTo>
                  <a:lnTo>
                    <a:pt x="1120" y="1734"/>
                  </a:lnTo>
                  <a:lnTo>
                    <a:pt x="1123" y="1730"/>
                  </a:lnTo>
                  <a:lnTo>
                    <a:pt x="1125" y="1722"/>
                  </a:lnTo>
                  <a:lnTo>
                    <a:pt x="1125" y="1718"/>
                  </a:lnTo>
                  <a:lnTo>
                    <a:pt x="1132" y="1713"/>
                  </a:lnTo>
                  <a:lnTo>
                    <a:pt x="1168" y="1701"/>
                  </a:lnTo>
                  <a:lnTo>
                    <a:pt x="1173" y="1694"/>
                  </a:lnTo>
                  <a:lnTo>
                    <a:pt x="1177" y="1682"/>
                  </a:lnTo>
                  <a:lnTo>
                    <a:pt x="1180" y="1680"/>
                  </a:lnTo>
                  <a:lnTo>
                    <a:pt x="1182" y="1680"/>
                  </a:lnTo>
                  <a:lnTo>
                    <a:pt x="1182" y="1682"/>
                  </a:lnTo>
                  <a:lnTo>
                    <a:pt x="1182" y="1692"/>
                  </a:lnTo>
                  <a:lnTo>
                    <a:pt x="1184" y="1694"/>
                  </a:lnTo>
                  <a:lnTo>
                    <a:pt x="1187" y="1692"/>
                  </a:lnTo>
                  <a:lnTo>
                    <a:pt x="1189" y="1687"/>
                  </a:lnTo>
                  <a:lnTo>
                    <a:pt x="1196" y="1680"/>
                  </a:lnTo>
                  <a:lnTo>
                    <a:pt x="1196" y="1677"/>
                  </a:lnTo>
                  <a:lnTo>
                    <a:pt x="1196" y="1673"/>
                  </a:lnTo>
                  <a:lnTo>
                    <a:pt x="1194" y="1670"/>
                  </a:lnTo>
                  <a:lnTo>
                    <a:pt x="1191" y="1668"/>
                  </a:lnTo>
                  <a:lnTo>
                    <a:pt x="1187" y="1665"/>
                  </a:lnTo>
                  <a:lnTo>
                    <a:pt x="1184" y="1665"/>
                  </a:lnTo>
                  <a:lnTo>
                    <a:pt x="1182" y="1665"/>
                  </a:lnTo>
                  <a:lnTo>
                    <a:pt x="1184" y="1663"/>
                  </a:lnTo>
                  <a:lnTo>
                    <a:pt x="1191" y="1651"/>
                  </a:lnTo>
                  <a:lnTo>
                    <a:pt x="1194" y="1649"/>
                  </a:lnTo>
                  <a:lnTo>
                    <a:pt x="1203" y="1649"/>
                  </a:lnTo>
                  <a:lnTo>
                    <a:pt x="1206" y="1646"/>
                  </a:lnTo>
                  <a:lnTo>
                    <a:pt x="1210" y="1644"/>
                  </a:lnTo>
                  <a:lnTo>
                    <a:pt x="1215" y="1644"/>
                  </a:lnTo>
                  <a:lnTo>
                    <a:pt x="1218" y="1644"/>
                  </a:lnTo>
                  <a:lnTo>
                    <a:pt x="1218" y="1642"/>
                  </a:lnTo>
                  <a:lnTo>
                    <a:pt x="1215" y="1642"/>
                  </a:lnTo>
                  <a:lnTo>
                    <a:pt x="1210" y="1639"/>
                  </a:lnTo>
                  <a:lnTo>
                    <a:pt x="1213" y="1635"/>
                  </a:lnTo>
                  <a:lnTo>
                    <a:pt x="1222" y="1630"/>
                  </a:lnTo>
                  <a:lnTo>
                    <a:pt x="1227" y="1630"/>
                  </a:lnTo>
                  <a:lnTo>
                    <a:pt x="1232" y="1632"/>
                  </a:lnTo>
                  <a:lnTo>
                    <a:pt x="1237" y="1632"/>
                  </a:lnTo>
                  <a:lnTo>
                    <a:pt x="1237" y="1632"/>
                  </a:lnTo>
                  <a:lnTo>
                    <a:pt x="1241" y="1628"/>
                  </a:lnTo>
                  <a:lnTo>
                    <a:pt x="1244" y="1618"/>
                  </a:lnTo>
                  <a:lnTo>
                    <a:pt x="1246" y="1616"/>
                  </a:lnTo>
                  <a:lnTo>
                    <a:pt x="1248" y="1613"/>
                  </a:lnTo>
                  <a:lnTo>
                    <a:pt x="1251" y="1613"/>
                  </a:lnTo>
                  <a:lnTo>
                    <a:pt x="1255" y="1613"/>
                  </a:lnTo>
                  <a:lnTo>
                    <a:pt x="1258" y="1613"/>
                  </a:lnTo>
                  <a:lnTo>
                    <a:pt x="1263" y="1613"/>
                  </a:lnTo>
                  <a:lnTo>
                    <a:pt x="1265" y="1609"/>
                  </a:lnTo>
                  <a:lnTo>
                    <a:pt x="1270" y="1604"/>
                  </a:lnTo>
                  <a:lnTo>
                    <a:pt x="1274" y="1599"/>
                  </a:lnTo>
                  <a:lnTo>
                    <a:pt x="1277" y="1599"/>
                  </a:lnTo>
                  <a:lnTo>
                    <a:pt x="1279" y="1597"/>
                  </a:lnTo>
                  <a:lnTo>
                    <a:pt x="1282" y="1594"/>
                  </a:lnTo>
                  <a:lnTo>
                    <a:pt x="1286" y="1592"/>
                  </a:lnTo>
                  <a:lnTo>
                    <a:pt x="1291" y="1594"/>
                  </a:lnTo>
                  <a:lnTo>
                    <a:pt x="1293" y="1587"/>
                  </a:lnTo>
                  <a:lnTo>
                    <a:pt x="1298" y="1585"/>
                  </a:lnTo>
                  <a:lnTo>
                    <a:pt x="1298" y="1582"/>
                  </a:lnTo>
                  <a:lnTo>
                    <a:pt x="1303" y="1573"/>
                  </a:lnTo>
                  <a:lnTo>
                    <a:pt x="1303" y="1568"/>
                  </a:lnTo>
                  <a:lnTo>
                    <a:pt x="1300" y="1561"/>
                  </a:lnTo>
                  <a:lnTo>
                    <a:pt x="1300" y="1561"/>
                  </a:lnTo>
                  <a:lnTo>
                    <a:pt x="1298" y="1559"/>
                  </a:lnTo>
                  <a:lnTo>
                    <a:pt x="1300" y="1554"/>
                  </a:lnTo>
                  <a:lnTo>
                    <a:pt x="1312" y="1544"/>
                  </a:lnTo>
                  <a:lnTo>
                    <a:pt x="1317" y="1544"/>
                  </a:lnTo>
                  <a:lnTo>
                    <a:pt x="1319" y="1547"/>
                  </a:lnTo>
                  <a:lnTo>
                    <a:pt x="1322" y="1547"/>
                  </a:lnTo>
                  <a:lnTo>
                    <a:pt x="1324" y="1537"/>
                  </a:lnTo>
                  <a:lnTo>
                    <a:pt x="1324" y="1535"/>
                  </a:lnTo>
                  <a:lnTo>
                    <a:pt x="1336" y="1533"/>
                  </a:lnTo>
                  <a:lnTo>
                    <a:pt x="1338" y="1533"/>
                  </a:lnTo>
                  <a:lnTo>
                    <a:pt x="1341" y="1526"/>
                  </a:lnTo>
                  <a:lnTo>
                    <a:pt x="1345" y="1521"/>
                  </a:lnTo>
                  <a:lnTo>
                    <a:pt x="1348" y="1518"/>
                  </a:lnTo>
                  <a:lnTo>
                    <a:pt x="1348" y="1514"/>
                  </a:lnTo>
                  <a:lnTo>
                    <a:pt x="1350" y="1511"/>
                  </a:lnTo>
                  <a:lnTo>
                    <a:pt x="1357" y="1509"/>
                  </a:lnTo>
                  <a:lnTo>
                    <a:pt x="1362" y="1507"/>
                  </a:lnTo>
                  <a:lnTo>
                    <a:pt x="1372" y="1499"/>
                  </a:lnTo>
                  <a:lnTo>
                    <a:pt x="1374" y="1495"/>
                  </a:lnTo>
                  <a:lnTo>
                    <a:pt x="1379" y="1483"/>
                  </a:lnTo>
                  <a:lnTo>
                    <a:pt x="1402" y="1480"/>
                  </a:lnTo>
                  <a:lnTo>
                    <a:pt x="1402" y="1473"/>
                  </a:lnTo>
                  <a:lnTo>
                    <a:pt x="1402" y="1473"/>
                  </a:lnTo>
                  <a:lnTo>
                    <a:pt x="1412" y="1469"/>
                  </a:lnTo>
                  <a:lnTo>
                    <a:pt x="1417" y="1471"/>
                  </a:lnTo>
                  <a:lnTo>
                    <a:pt x="1419" y="1469"/>
                  </a:lnTo>
                  <a:lnTo>
                    <a:pt x="1419" y="1459"/>
                  </a:lnTo>
                  <a:lnTo>
                    <a:pt x="1421" y="1454"/>
                  </a:lnTo>
                  <a:lnTo>
                    <a:pt x="1417" y="1454"/>
                  </a:lnTo>
                  <a:lnTo>
                    <a:pt x="1417" y="1452"/>
                  </a:lnTo>
                  <a:lnTo>
                    <a:pt x="1428" y="1445"/>
                  </a:lnTo>
                  <a:lnTo>
                    <a:pt x="1428" y="1443"/>
                  </a:lnTo>
                  <a:lnTo>
                    <a:pt x="1428" y="1438"/>
                  </a:lnTo>
                  <a:lnTo>
                    <a:pt x="1431" y="1431"/>
                  </a:lnTo>
                  <a:lnTo>
                    <a:pt x="1440" y="1421"/>
                  </a:lnTo>
                  <a:lnTo>
                    <a:pt x="1443" y="1419"/>
                  </a:lnTo>
                  <a:lnTo>
                    <a:pt x="1447" y="1416"/>
                  </a:lnTo>
                  <a:lnTo>
                    <a:pt x="1452" y="1414"/>
                  </a:lnTo>
                  <a:lnTo>
                    <a:pt x="1462" y="1402"/>
                  </a:lnTo>
                  <a:lnTo>
                    <a:pt x="1466" y="1395"/>
                  </a:lnTo>
                  <a:lnTo>
                    <a:pt x="1466" y="1390"/>
                  </a:lnTo>
                  <a:lnTo>
                    <a:pt x="1466" y="1388"/>
                  </a:lnTo>
                  <a:lnTo>
                    <a:pt x="1466" y="1386"/>
                  </a:lnTo>
                  <a:lnTo>
                    <a:pt x="1462" y="1381"/>
                  </a:lnTo>
                  <a:lnTo>
                    <a:pt x="1450" y="1371"/>
                  </a:lnTo>
                  <a:lnTo>
                    <a:pt x="1443" y="1369"/>
                  </a:lnTo>
                  <a:lnTo>
                    <a:pt x="1438" y="1367"/>
                  </a:lnTo>
                  <a:lnTo>
                    <a:pt x="1426" y="1362"/>
                  </a:lnTo>
                  <a:lnTo>
                    <a:pt x="1424" y="1357"/>
                  </a:lnTo>
                  <a:lnTo>
                    <a:pt x="1426" y="1350"/>
                  </a:lnTo>
                  <a:lnTo>
                    <a:pt x="1428" y="1338"/>
                  </a:lnTo>
                  <a:lnTo>
                    <a:pt x="1428" y="1336"/>
                  </a:lnTo>
                  <a:lnTo>
                    <a:pt x="1443" y="1324"/>
                  </a:lnTo>
                  <a:lnTo>
                    <a:pt x="1445" y="1319"/>
                  </a:lnTo>
                  <a:lnTo>
                    <a:pt x="1447" y="1314"/>
                  </a:lnTo>
                  <a:lnTo>
                    <a:pt x="1452" y="1310"/>
                  </a:lnTo>
                  <a:lnTo>
                    <a:pt x="1452" y="1307"/>
                  </a:lnTo>
                  <a:lnTo>
                    <a:pt x="1450" y="1305"/>
                  </a:lnTo>
                  <a:lnTo>
                    <a:pt x="1450" y="1305"/>
                  </a:lnTo>
                  <a:lnTo>
                    <a:pt x="1459" y="1295"/>
                  </a:lnTo>
                  <a:lnTo>
                    <a:pt x="1462" y="1293"/>
                  </a:lnTo>
                  <a:lnTo>
                    <a:pt x="1464" y="1295"/>
                  </a:lnTo>
                  <a:lnTo>
                    <a:pt x="1464" y="1295"/>
                  </a:lnTo>
                  <a:lnTo>
                    <a:pt x="1464" y="1303"/>
                  </a:lnTo>
                  <a:lnTo>
                    <a:pt x="1464" y="1303"/>
                  </a:lnTo>
                  <a:lnTo>
                    <a:pt x="1471" y="1300"/>
                  </a:lnTo>
                  <a:lnTo>
                    <a:pt x="1478" y="1298"/>
                  </a:lnTo>
                  <a:lnTo>
                    <a:pt x="1481" y="1295"/>
                  </a:lnTo>
                  <a:lnTo>
                    <a:pt x="1481" y="1288"/>
                  </a:lnTo>
                  <a:lnTo>
                    <a:pt x="1481" y="1286"/>
                  </a:lnTo>
                  <a:lnTo>
                    <a:pt x="1471" y="1281"/>
                  </a:lnTo>
                  <a:lnTo>
                    <a:pt x="1473" y="1281"/>
                  </a:lnTo>
                  <a:lnTo>
                    <a:pt x="1478" y="1279"/>
                  </a:lnTo>
                  <a:lnTo>
                    <a:pt x="1490" y="1276"/>
                  </a:lnTo>
                  <a:lnTo>
                    <a:pt x="1495" y="1274"/>
                  </a:lnTo>
                  <a:lnTo>
                    <a:pt x="1499" y="1265"/>
                  </a:lnTo>
                  <a:lnTo>
                    <a:pt x="1502" y="1260"/>
                  </a:lnTo>
                  <a:lnTo>
                    <a:pt x="1502" y="1255"/>
                  </a:lnTo>
                  <a:lnTo>
                    <a:pt x="1499" y="1250"/>
                  </a:lnTo>
                  <a:lnTo>
                    <a:pt x="1495" y="1246"/>
                  </a:lnTo>
                  <a:lnTo>
                    <a:pt x="1488" y="1239"/>
                  </a:lnTo>
                  <a:lnTo>
                    <a:pt x="1481" y="1234"/>
                  </a:lnTo>
                  <a:lnTo>
                    <a:pt x="1481" y="1231"/>
                  </a:lnTo>
                  <a:lnTo>
                    <a:pt x="1485" y="1231"/>
                  </a:lnTo>
                  <a:lnTo>
                    <a:pt x="1492" y="1236"/>
                  </a:lnTo>
                  <a:lnTo>
                    <a:pt x="1497" y="1239"/>
                  </a:lnTo>
                  <a:lnTo>
                    <a:pt x="1499" y="1239"/>
                  </a:lnTo>
                  <a:lnTo>
                    <a:pt x="1507" y="1236"/>
                  </a:lnTo>
                  <a:lnTo>
                    <a:pt x="1514" y="1227"/>
                  </a:lnTo>
                  <a:lnTo>
                    <a:pt x="1518" y="1222"/>
                  </a:lnTo>
                  <a:lnTo>
                    <a:pt x="1518" y="1220"/>
                  </a:lnTo>
                  <a:lnTo>
                    <a:pt x="1516" y="1215"/>
                  </a:lnTo>
                  <a:lnTo>
                    <a:pt x="1516" y="1212"/>
                  </a:lnTo>
                  <a:lnTo>
                    <a:pt x="1518" y="1205"/>
                  </a:lnTo>
                  <a:lnTo>
                    <a:pt x="1533" y="1189"/>
                  </a:lnTo>
                  <a:lnTo>
                    <a:pt x="1537" y="1182"/>
                  </a:lnTo>
                  <a:lnTo>
                    <a:pt x="1542" y="1182"/>
                  </a:lnTo>
                  <a:lnTo>
                    <a:pt x="1544" y="1179"/>
                  </a:lnTo>
                  <a:lnTo>
                    <a:pt x="1542" y="1172"/>
                  </a:lnTo>
                  <a:lnTo>
                    <a:pt x="1542" y="1170"/>
                  </a:lnTo>
                  <a:lnTo>
                    <a:pt x="1544" y="1163"/>
                  </a:lnTo>
                  <a:lnTo>
                    <a:pt x="1552" y="1156"/>
                  </a:lnTo>
                  <a:lnTo>
                    <a:pt x="1556" y="1151"/>
                  </a:lnTo>
                  <a:lnTo>
                    <a:pt x="1566" y="1148"/>
                  </a:lnTo>
                  <a:lnTo>
                    <a:pt x="1573" y="1144"/>
                  </a:lnTo>
                  <a:lnTo>
                    <a:pt x="1575" y="1137"/>
                  </a:lnTo>
                  <a:lnTo>
                    <a:pt x="1582" y="1129"/>
                  </a:lnTo>
                  <a:lnTo>
                    <a:pt x="1599" y="1118"/>
                  </a:lnTo>
                  <a:lnTo>
                    <a:pt x="1599" y="1118"/>
                  </a:lnTo>
                  <a:lnTo>
                    <a:pt x="1601" y="1118"/>
                  </a:lnTo>
                  <a:lnTo>
                    <a:pt x="1606" y="1122"/>
                  </a:lnTo>
                  <a:lnTo>
                    <a:pt x="1623" y="1120"/>
                  </a:lnTo>
                  <a:lnTo>
                    <a:pt x="1630" y="1118"/>
                  </a:lnTo>
                  <a:lnTo>
                    <a:pt x="1630" y="1118"/>
                  </a:lnTo>
                  <a:lnTo>
                    <a:pt x="1634" y="1108"/>
                  </a:lnTo>
                  <a:lnTo>
                    <a:pt x="1637" y="1103"/>
                  </a:lnTo>
                  <a:lnTo>
                    <a:pt x="1642" y="1096"/>
                  </a:lnTo>
                  <a:lnTo>
                    <a:pt x="1644" y="1094"/>
                  </a:lnTo>
                  <a:lnTo>
                    <a:pt x="1653" y="1091"/>
                  </a:lnTo>
                  <a:lnTo>
                    <a:pt x="1658" y="1094"/>
                  </a:lnTo>
                  <a:lnTo>
                    <a:pt x="1646" y="1103"/>
                  </a:lnTo>
                  <a:lnTo>
                    <a:pt x="1639" y="1108"/>
                  </a:lnTo>
                  <a:lnTo>
                    <a:pt x="1637" y="1115"/>
                  </a:lnTo>
                  <a:lnTo>
                    <a:pt x="1634" y="1120"/>
                  </a:lnTo>
                  <a:lnTo>
                    <a:pt x="1632" y="1125"/>
                  </a:lnTo>
                  <a:lnTo>
                    <a:pt x="1632" y="1125"/>
                  </a:lnTo>
                  <a:lnTo>
                    <a:pt x="1627" y="1127"/>
                  </a:lnTo>
                  <a:lnTo>
                    <a:pt x="1625" y="1132"/>
                  </a:lnTo>
                  <a:lnTo>
                    <a:pt x="1630" y="1137"/>
                  </a:lnTo>
                  <a:lnTo>
                    <a:pt x="1649" y="1148"/>
                  </a:lnTo>
                  <a:lnTo>
                    <a:pt x="1656" y="1151"/>
                  </a:lnTo>
                  <a:lnTo>
                    <a:pt x="1672" y="1153"/>
                  </a:lnTo>
                  <a:lnTo>
                    <a:pt x="1675" y="1158"/>
                  </a:lnTo>
                  <a:lnTo>
                    <a:pt x="1675" y="1160"/>
                  </a:lnTo>
                  <a:lnTo>
                    <a:pt x="1670" y="1160"/>
                  </a:lnTo>
                  <a:lnTo>
                    <a:pt x="1646" y="1153"/>
                  </a:lnTo>
                  <a:lnTo>
                    <a:pt x="1637" y="1153"/>
                  </a:lnTo>
                  <a:lnTo>
                    <a:pt x="1630" y="1156"/>
                  </a:lnTo>
                  <a:lnTo>
                    <a:pt x="1623" y="1158"/>
                  </a:lnTo>
                  <a:lnTo>
                    <a:pt x="1620" y="1156"/>
                  </a:lnTo>
                  <a:lnTo>
                    <a:pt x="1616" y="1151"/>
                  </a:lnTo>
                  <a:lnTo>
                    <a:pt x="1611" y="1148"/>
                  </a:lnTo>
                  <a:lnTo>
                    <a:pt x="1608" y="1148"/>
                  </a:lnTo>
                  <a:lnTo>
                    <a:pt x="1592" y="1160"/>
                  </a:lnTo>
                  <a:lnTo>
                    <a:pt x="1582" y="1170"/>
                  </a:lnTo>
                  <a:lnTo>
                    <a:pt x="1566" y="1182"/>
                  </a:lnTo>
                  <a:lnTo>
                    <a:pt x="1563" y="1184"/>
                  </a:lnTo>
                  <a:lnTo>
                    <a:pt x="1563" y="1191"/>
                  </a:lnTo>
                  <a:lnTo>
                    <a:pt x="1566" y="1201"/>
                  </a:lnTo>
                  <a:lnTo>
                    <a:pt x="1566" y="1210"/>
                  </a:lnTo>
                  <a:lnTo>
                    <a:pt x="1563" y="1231"/>
                  </a:lnTo>
                  <a:lnTo>
                    <a:pt x="1561" y="1241"/>
                  </a:lnTo>
                  <a:lnTo>
                    <a:pt x="1552" y="1253"/>
                  </a:lnTo>
                  <a:lnTo>
                    <a:pt x="1547" y="1265"/>
                  </a:lnTo>
                  <a:lnTo>
                    <a:pt x="1544" y="1272"/>
                  </a:lnTo>
                  <a:lnTo>
                    <a:pt x="1542" y="1288"/>
                  </a:lnTo>
                  <a:lnTo>
                    <a:pt x="1542" y="1293"/>
                  </a:lnTo>
                  <a:lnTo>
                    <a:pt x="1547" y="1295"/>
                  </a:lnTo>
                  <a:lnTo>
                    <a:pt x="1559" y="1300"/>
                  </a:lnTo>
                  <a:lnTo>
                    <a:pt x="1561" y="1300"/>
                  </a:lnTo>
                  <a:lnTo>
                    <a:pt x="1563" y="1300"/>
                  </a:lnTo>
                  <a:lnTo>
                    <a:pt x="1580" y="1286"/>
                  </a:lnTo>
                  <a:lnTo>
                    <a:pt x="1582" y="1286"/>
                  </a:lnTo>
                  <a:lnTo>
                    <a:pt x="1582" y="1286"/>
                  </a:lnTo>
                  <a:lnTo>
                    <a:pt x="1575" y="1303"/>
                  </a:lnTo>
                  <a:lnTo>
                    <a:pt x="1571" y="1307"/>
                  </a:lnTo>
                  <a:lnTo>
                    <a:pt x="1566" y="1317"/>
                  </a:lnTo>
                  <a:lnTo>
                    <a:pt x="1559" y="1319"/>
                  </a:lnTo>
                  <a:lnTo>
                    <a:pt x="1549" y="1322"/>
                  </a:lnTo>
                  <a:lnTo>
                    <a:pt x="1542" y="1329"/>
                  </a:lnTo>
                  <a:lnTo>
                    <a:pt x="1540" y="1331"/>
                  </a:lnTo>
                  <a:lnTo>
                    <a:pt x="1537" y="1336"/>
                  </a:lnTo>
                  <a:lnTo>
                    <a:pt x="1537" y="1343"/>
                  </a:lnTo>
                  <a:lnTo>
                    <a:pt x="1537" y="1345"/>
                  </a:lnTo>
                  <a:lnTo>
                    <a:pt x="1540" y="1345"/>
                  </a:lnTo>
                  <a:lnTo>
                    <a:pt x="1549" y="1352"/>
                  </a:lnTo>
                  <a:lnTo>
                    <a:pt x="1554" y="1352"/>
                  </a:lnTo>
                  <a:lnTo>
                    <a:pt x="1561" y="1348"/>
                  </a:lnTo>
                  <a:lnTo>
                    <a:pt x="1568" y="1345"/>
                  </a:lnTo>
                  <a:lnTo>
                    <a:pt x="1573" y="1348"/>
                  </a:lnTo>
                  <a:lnTo>
                    <a:pt x="1575" y="1348"/>
                  </a:lnTo>
                  <a:lnTo>
                    <a:pt x="1578" y="1345"/>
                  </a:lnTo>
                  <a:lnTo>
                    <a:pt x="1578" y="1343"/>
                  </a:lnTo>
                  <a:lnTo>
                    <a:pt x="1575" y="1341"/>
                  </a:lnTo>
                  <a:lnTo>
                    <a:pt x="1578" y="1338"/>
                  </a:lnTo>
                  <a:lnTo>
                    <a:pt x="1582" y="1341"/>
                  </a:lnTo>
                  <a:lnTo>
                    <a:pt x="1589" y="1345"/>
                  </a:lnTo>
                  <a:lnTo>
                    <a:pt x="1589" y="1345"/>
                  </a:lnTo>
                  <a:lnTo>
                    <a:pt x="1592" y="1338"/>
                  </a:lnTo>
                  <a:lnTo>
                    <a:pt x="1594" y="1333"/>
                  </a:lnTo>
                  <a:lnTo>
                    <a:pt x="1601" y="1324"/>
                  </a:lnTo>
                  <a:lnTo>
                    <a:pt x="1604" y="1319"/>
                  </a:lnTo>
                  <a:lnTo>
                    <a:pt x="1604" y="1312"/>
                  </a:lnTo>
                  <a:lnTo>
                    <a:pt x="1606" y="1310"/>
                  </a:lnTo>
                  <a:lnTo>
                    <a:pt x="1606" y="1310"/>
                  </a:lnTo>
                  <a:lnTo>
                    <a:pt x="1608" y="1312"/>
                  </a:lnTo>
                  <a:lnTo>
                    <a:pt x="1611" y="1312"/>
                  </a:lnTo>
                  <a:lnTo>
                    <a:pt x="1618" y="1307"/>
                  </a:lnTo>
                  <a:lnTo>
                    <a:pt x="1620" y="1305"/>
                  </a:lnTo>
                  <a:lnTo>
                    <a:pt x="1623" y="1307"/>
                  </a:lnTo>
                  <a:lnTo>
                    <a:pt x="1625" y="1307"/>
                  </a:lnTo>
                  <a:lnTo>
                    <a:pt x="1637" y="1293"/>
                  </a:lnTo>
                  <a:lnTo>
                    <a:pt x="1637" y="1291"/>
                  </a:lnTo>
                  <a:lnTo>
                    <a:pt x="1634" y="1284"/>
                  </a:lnTo>
                  <a:lnTo>
                    <a:pt x="1634" y="1284"/>
                  </a:lnTo>
                  <a:lnTo>
                    <a:pt x="1637" y="1284"/>
                  </a:lnTo>
                  <a:lnTo>
                    <a:pt x="1646" y="1288"/>
                  </a:lnTo>
                  <a:lnTo>
                    <a:pt x="1646" y="1286"/>
                  </a:lnTo>
                  <a:lnTo>
                    <a:pt x="1644" y="1276"/>
                  </a:lnTo>
                  <a:lnTo>
                    <a:pt x="1644" y="1274"/>
                  </a:lnTo>
                  <a:lnTo>
                    <a:pt x="1649" y="1267"/>
                  </a:lnTo>
                  <a:lnTo>
                    <a:pt x="1651" y="1269"/>
                  </a:lnTo>
                  <a:lnTo>
                    <a:pt x="1653" y="1281"/>
                  </a:lnTo>
                  <a:lnTo>
                    <a:pt x="1656" y="1284"/>
                  </a:lnTo>
                  <a:lnTo>
                    <a:pt x="1656" y="1284"/>
                  </a:lnTo>
                  <a:lnTo>
                    <a:pt x="1658" y="1269"/>
                  </a:lnTo>
                  <a:lnTo>
                    <a:pt x="1661" y="1262"/>
                  </a:lnTo>
                  <a:lnTo>
                    <a:pt x="1663" y="1258"/>
                  </a:lnTo>
                  <a:lnTo>
                    <a:pt x="1663" y="1246"/>
                  </a:lnTo>
                  <a:lnTo>
                    <a:pt x="1663" y="1246"/>
                  </a:lnTo>
                  <a:lnTo>
                    <a:pt x="1670" y="1255"/>
                  </a:lnTo>
                  <a:lnTo>
                    <a:pt x="1670" y="1258"/>
                  </a:lnTo>
                  <a:lnTo>
                    <a:pt x="1677" y="1253"/>
                  </a:lnTo>
                  <a:lnTo>
                    <a:pt x="1682" y="1255"/>
                  </a:lnTo>
                  <a:lnTo>
                    <a:pt x="1684" y="1258"/>
                  </a:lnTo>
                  <a:lnTo>
                    <a:pt x="1694" y="1260"/>
                  </a:lnTo>
                  <a:lnTo>
                    <a:pt x="1698" y="1260"/>
                  </a:lnTo>
                  <a:lnTo>
                    <a:pt x="1703" y="1260"/>
                  </a:lnTo>
                  <a:lnTo>
                    <a:pt x="1706" y="1258"/>
                  </a:lnTo>
                  <a:lnTo>
                    <a:pt x="1708" y="1255"/>
                  </a:lnTo>
                  <a:lnTo>
                    <a:pt x="1710" y="1255"/>
                  </a:lnTo>
                  <a:lnTo>
                    <a:pt x="1713" y="1255"/>
                  </a:lnTo>
                  <a:lnTo>
                    <a:pt x="1713" y="1255"/>
                  </a:lnTo>
                  <a:lnTo>
                    <a:pt x="1717" y="1239"/>
                  </a:lnTo>
                  <a:lnTo>
                    <a:pt x="1720" y="1236"/>
                  </a:lnTo>
                  <a:lnTo>
                    <a:pt x="1722" y="1236"/>
                  </a:lnTo>
                  <a:lnTo>
                    <a:pt x="1722" y="1236"/>
                  </a:lnTo>
                  <a:lnTo>
                    <a:pt x="1725" y="1234"/>
                  </a:lnTo>
                  <a:lnTo>
                    <a:pt x="1722" y="1224"/>
                  </a:lnTo>
                  <a:lnTo>
                    <a:pt x="1722" y="1217"/>
                  </a:lnTo>
                  <a:lnTo>
                    <a:pt x="1722" y="1212"/>
                  </a:lnTo>
                  <a:lnTo>
                    <a:pt x="1722" y="1210"/>
                  </a:lnTo>
                  <a:lnTo>
                    <a:pt x="1725" y="1208"/>
                  </a:lnTo>
                  <a:lnTo>
                    <a:pt x="1729" y="1205"/>
                  </a:lnTo>
                  <a:lnTo>
                    <a:pt x="1732" y="1203"/>
                  </a:lnTo>
                  <a:lnTo>
                    <a:pt x="1732" y="1198"/>
                  </a:lnTo>
                  <a:lnTo>
                    <a:pt x="1732" y="1193"/>
                  </a:lnTo>
                  <a:lnTo>
                    <a:pt x="1727" y="1189"/>
                  </a:lnTo>
                  <a:lnTo>
                    <a:pt x="1725" y="1189"/>
                  </a:lnTo>
                  <a:lnTo>
                    <a:pt x="1722" y="1193"/>
                  </a:lnTo>
                  <a:lnTo>
                    <a:pt x="1715" y="1193"/>
                  </a:lnTo>
                  <a:lnTo>
                    <a:pt x="1708" y="1196"/>
                  </a:lnTo>
                  <a:lnTo>
                    <a:pt x="1703" y="1198"/>
                  </a:lnTo>
                  <a:lnTo>
                    <a:pt x="1701" y="1201"/>
                  </a:lnTo>
                  <a:lnTo>
                    <a:pt x="1698" y="1201"/>
                  </a:lnTo>
                  <a:lnTo>
                    <a:pt x="1701" y="1196"/>
                  </a:lnTo>
                  <a:lnTo>
                    <a:pt x="1706" y="1191"/>
                  </a:lnTo>
                  <a:lnTo>
                    <a:pt x="1708" y="1191"/>
                  </a:lnTo>
                  <a:lnTo>
                    <a:pt x="1713" y="1191"/>
                  </a:lnTo>
                  <a:lnTo>
                    <a:pt x="1715" y="1189"/>
                  </a:lnTo>
                  <a:lnTo>
                    <a:pt x="1715" y="1186"/>
                  </a:lnTo>
                  <a:lnTo>
                    <a:pt x="1717" y="1179"/>
                  </a:lnTo>
                  <a:lnTo>
                    <a:pt x="1715" y="1177"/>
                  </a:lnTo>
                  <a:lnTo>
                    <a:pt x="1713" y="1174"/>
                  </a:lnTo>
                  <a:lnTo>
                    <a:pt x="1710" y="1172"/>
                  </a:lnTo>
                  <a:lnTo>
                    <a:pt x="1701" y="1165"/>
                  </a:lnTo>
                  <a:lnTo>
                    <a:pt x="1701" y="1163"/>
                  </a:lnTo>
                  <a:lnTo>
                    <a:pt x="1706" y="1163"/>
                  </a:lnTo>
                  <a:lnTo>
                    <a:pt x="1708" y="1163"/>
                  </a:lnTo>
                  <a:lnTo>
                    <a:pt x="1710" y="1160"/>
                  </a:lnTo>
                  <a:lnTo>
                    <a:pt x="1713" y="1151"/>
                  </a:lnTo>
                  <a:lnTo>
                    <a:pt x="1717" y="1139"/>
                  </a:lnTo>
                  <a:lnTo>
                    <a:pt x="1715" y="1139"/>
                  </a:lnTo>
                  <a:lnTo>
                    <a:pt x="1713" y="1139"/>
                  </a:lnTo>
                  <a:lnTo>
                    <a:pt x="1708" y="1144"/>
                  </a:lnTo>
                  <a:lnTo>
                    <a:pt x="1706" y="1144"/>
                  </a:lnTo>
                  <a:lnTo>
                    <a:pt x="1708" y="1139"/>
                  </a:lnTo>
                  <a:lnTo>
                    <a:pt x="1710" y="1137"/>
                  </a:lnTo>
                  <a:lnTo>
                    <a:pt x="1713" y="1134"/>
                  </a:lnTo>
                  <a:lnTo>
                    <a:pt x="1715" y="1134"/>
                  </a:lnTo>
                  <a:lnTo>
                    <a:pt x="1720" y="1134"/>
                  </a:lnTo>
                  <a:lnTo>
                    <a:pt x="1725" y="1134"/>
                  </a:lnTo>
                  <a:lnTo>
                    <a:pt x="1727" y="1129"/>
                  </a:lnTo>
                  <a:lnTo>
                    <a:pt x="1734" y="1120"/>
                  </a:lnTo>
                  <a:lnTo>
                    <a:pt x="1736" y="1118"/>
                  </a:lnTo>
                  <a:lnTo>
                    <a:pt x="1736" y="1118"/>
                  </a:lnTo>
                  <a:lnTo>
                    <a:pt x="1729" y="1139"/>
                  </a:lnTo>
                  <a:lnTo>
                    <a:pt x="1727" y="1146"/>
                  </a:lnTo>
                  <a:lnTo>
                    <a:pt x="1727" y="1148"/>
                  </a:lnTo>
                  <a:lnTo>
                    <a:pt x="1734" y="1153"/>
                  </a:lnTo>
                  <a:lnTo>
                    <a:pt x="1736" y="1153"/>
                  </a:lnTo>
                  <a:lnTo>
                    <a:pt x="1743" y="1151"/>
                  </a:lnTo>
                  <a:lnTo>
                    <a:pt x="1746" y="1148"/>
                  </a:lnTo>
                  <a:lnTo>
                    <a:pt x="1748" y="1141"/>
                  </a:lnTo>
                  <a:lnTo>
                    <a:pt x="1748" y="1141"/>
                  </a:lnTo>
                  <a:lnTo>
                    <a:pt x="1751" y="1144"/>
                  </a:lnTo>
                  <a:lnTo>
                    <a:pt x="1755" y="1144"/>
                  </a:lnTo>
                  <a:lnTo>
                    <a:pt x="1758" y="1148"/>
                  </a:lnTo>
                  <a:lnTo>
                    <a:pt x="1760" y="1148"/>
                  </a:lnTo>
                  <a:lnTo>
                    <a:pt x="1760" y="1146"/>
                  </a:lnTo>
                  <a:lnTo>
                    <a:pt x="1762" y="1144"/>
                  </a:lnTo>
                  <a:lnTo>
                    <a:pt x="1765" y="1141"/>
                  </a:lnTo>
                  <a:lnTo>
                    <a:pt x="1767" y="1139"/>
                  </a:lnTo>
                  <a:lnTo>
                    <a:pt x="1770" y="1137"/>
                  </a:lnTo>
                  <a:lnTo>
                    <a:pt x="1774" y="1139"/>
                  </a:lnTo>
                  <a:lnTo>
                    <a:pt x="1777" y="1139"/>
                  </a:lnTo>
                  <a:lnTo>
                    <a:pt x="1781" y="1137"/>
                  </a:lnTo>
                  <a:lnTo>
                    <a:pt x="1788" y="1127"/>
                  </a:lnTo>
                  <a:lnTo>
                    <a:pt x="1796" y="1120"/>
                  </a:lnTo>
                  <a:lnTo>
                    <a:pt x="1805" y="1120"/>
                  </a:lnTo>
                  <a:lnTo>
                    <a:pt x="1810" y="1120"/>
                  </a:lnTo>
                  <a:lnTo>
                    <a:pt x="1796" y="1129"/>
                  </a:lnTo>
                  <a:lnTo>
                    <a:pt x="1793" y="1137"/>
                  </a:lnTo>
                  <a:lnTo>
                    <a:pt x="1796" y="1146"/>
                  </a:lnTo>
                  <a:lnTo>
                    <a:pt x="1796" y="1148"/>
                  </a:lnTo>
                  <a:lnTo>
                    <a:pt x="1800" y="1153"/>
                  </a:lnTo>
                  <a:lnTo>
                    <a:pt x="1807" y="1156"/>
                  </a:lnTo>
                  <a:lnTo>
                    <a:pt x="1803" y="1160"/>
                  </a:lnTo>
                  <a:lnTo>
                    <a:pt x="1800" y="1163"/>
                  </a:lnTo>
                  <a:lnTo>
                    <a:pt x="1800" y="1165"/>
                  </a:lnTo>
                  <a:lnTo>
                    <a:pt x="1803" y="1167"/>
                  </a:lnTo>
                  <a:lnTo>
                    <a:pt x="1810" y="1163"/>
                  </a:lnTo>
                  <a:lnTo>
                    <a:pt x="1815" y="1160"/>
                  </a:lnTo>
                  <a:lnTo>
                    <a:pt x="1819" y="1163"/>
                  </a:lnTo>
                  <a:lnTo>
                    <a:pt x="1819" y="1163"/>
                  </a:lnTo>
                  <a:lnTo>
                    <a:pt x="1819" y="1165"/>
                  </a:lnTo>
                  <a:lnTo>
                    <a:pt x="1822" y="1170"/>
                  </a:lnTo>
                  <a:lnTo>
                    <a:pt x="1845" y="1167"/>
                  </a:lnTo>
                  <a:lnTo>
                    <a:pt x="1845" y="1170"/>
                  </a:lnTo>
                  <a:lnTo>
                    <a:pt x="1841" y="1177"/>
                  </a:lnTo>
                  <a:lnTo>
                    <a:pt x="1841" y="1182"/>
                  </a:lnTo>
                  <a:lnTo>
                    <a:pt x="1836" y="1189"/>
                  </a:lnTo>
                  <a:lnTo>
                    <a:pt x="1838" y="1189"/>
                  </a:lnTo>
                  <a:lnTo>
                    <a:pt x="1845" y="1189"/>
                  </a:lnTo>
                  <a:lnTo>
                    <a:pt x="1852" y="1189"/>
                  </a:lnTo>
                  <a:lnTo>
                    <a:pt x="1862" y="1193"/>
                  </a:lnTo>
                  <a:lnTo>
                    <a:pt x="1869" y="1193"/>
                  </a:lnTo>
                  <a:lnTo>
                    <a:pt x="1874" y="1189"/>
                  </a:lnTo>
                  <a:lnTo>
                    <a:pt x="1876" y="1184"/>
                  </a:lnTo>
                  <a:lnTo>
                    <a:pt x="1881" y="1174"/>
                  </a:lnTo>
                  <a:lnTo>
                    <a:pt x="1886" y="1167"/>
                  </a:lnTo>
                  <a:lnTo>
                    <a:pt x="1893" y="1160"/>
                  </a:lnTo>
                  <a:lnTo>
                    <a:pt x="1893" y="1158"/>
                  </a:lnTo>
                  <a:lnTo>
                    <a:pt x="1890" y="1170"/>
                  </a:lnTo>
                  <a:lnTo>
                    <a:pt x="1888" y="1174"/>
                  </a:lnTo>
                  <a:lnTo>
                    <a:pt x="1888" y="1184"/>
                  </a:lnTo>
                  <a:lnTo>
                    <a:pt x="1888" y="1196"/>
                  </a:lnTo>
                  <a:lnTo>
                    <a:pt x="1890" y="1201"/>
                  </a:lnTo>
                  <a:lnTo>
                    <a:pt x="1895" y="1203"/>
                  </a:lnTo>
                  <a:lnTo>
                    <a:pt x="1900" y="1205"/>
                  </a:lnTo>
                  <a:lnTo>
                    <a:pt x="1902" y="1208"/>
                  </a:lnTo>
                  <a:lnTo>
                    <a:pt x="1907" y="1208"/>
                  </a:lnTo>
                  <a:lnTo>
                    <a:pt x="1916" y="1208"/>
                  </a:lnTo>
                  <a:lnTo>
                    <a:pt x="1926" y="1212"/>
                  </a:lnTo>
                  <a:lnTo>
                    <a:pt x="1931" y="1217"/>
                  </a:lnTo>
                  <a:lnTo>
                    <a:pt x="1931" y="1220"/>
                  </a:lnTo>
                  <a:lnTo>
                    <a:pt x="1928" y="1222"/>
                  </a:lnTo>
                  <a:lnTo>
                    <a:pt x="1928" y="1227"/>
                  </a:lnTo>
                  <a:lnTo>
                    <a:pt x="1938" y="1224"/>
                  </a:lnTo>
                  <a:lnTo>
                    <a:pt x="1947" y="1224"/>
                  </a:lnTo>
                  <a:lnTo>
                    <a:pt x="1961" y="1217"/>
                  </a:lnTo>
                  <a:lnTo>
                    <a:pt x="1987" y="1208"/>
                  </a:lnTo>
                  <a:lnTo>
                    <a:pt x="2009" y="1205"/>
                  </a:lnTo>
                  <a:lnTo>
                    <a:pt x="2032" y="1205"/>
                  </a:lnTo>
                  <a:lnTo>
                    <a:pt x="2054" y="1208"/>
                  </a:lnTo>
                  <a:lnTo>
                    <a:pt x="2061" y="1205"/>
                  </a:lnTo>
                  <a:lnTo>
                    <a:pt x="2066" y="1201"/>
                  </a:lnTo>
                  <a:lnTo>
                    <a:pt x="2066" y="1198"/>
                  </a:lnTo>
                  <a:lnTo>
                    <a:pt x="2066" y="1193"/>
                  </a:lnTo>
                  <a:lnTo>
                    <a:pt x="2066" y="1191"/>
                  </a:lnTo>
                  <a:lnTo>
                    <a:pt x="2066" y="1191"/>
                  </a:lnTo>
                  <a:lnTo>
                    <a:pt x="2068" y="1191"/>
                  </a:lnTo>
                  <a:lnTo>
                    <a:pt x="2070" y="1193"/>
                  </a:lnTo>
                  <a:lnTo>
                    <a:pt x="2073" y="1201"/>
                  </a:lnTo>
                  <a:lnTo>
                    <a:pt x="2073" y="1203"/>
                  </a:lnTo>
                  <a:lnTo>
                    <a:pt x="2068" y="1212"/>
                  </a:lnTo>
                  <a:lnTo>
                    <a:pt x="2073" y="1215"/>
                  </a:lnTo>
                  <a:lnTo>
                    <a:pt x="2101" y="1224"/>
                  </a:lnTo>
                  <a:lnTo>
                    <a:pt x="2111" y="1224"/>
                  </a:lnTo>
                  <a:lnTo>
                    <a:pt x="2123" y="1224"/>
                  </a:lnTo>
                  <a:lnTo>
                    <a:pt x="2132" y="1220"/>
                  </a:lnTo>
                  <a:lnTo>
                    <a:pt x="2146" y="1208"/>
                  </a:lnTo>
                  <a:lnTo>
                    <a:pt x="2149" y="1205"/>
                  </a:lnTo>
                  <a:lnTo>
                    <a:pt x="2158" y="1186"/>
                  </a:lnTo>
                  <a:lnTo>
                    <a:pt x="2163" y="1182"/>
                  </a:lnTo>
                  <a:lnTo>
                    <a:pt x="2165" y="1182"/>
                  </a:lnTo>
                  <a:lnTo>
                    <a:pt x="2168" y="1182"/>
                  </a:lnTo>
                  <a:lnTo>
                    <a:pt x="2177" y="1191"/>
                  </a:lnTo>
                  <a:lnTo>
                    <a:pt x="2191" y="1193"/>
                  </a:lnTo>
                  <a:lnTo>
                    <a:pt x="2189" y="1196"/>
                  </a:lnTo>
                  <a:lnTo>
                    <a:pt x="2182" y="1196"/>
                  </a:lnTo>
                  <a:lnTo>
                    <a:pt x="2182" y="1198"/>
                  </a:lnTo>
                  <a:lnTo>
                    <a:pt x="2179" y="1203"/>
                  </a:lnTo>
                  <a:lnTo>
                    <a:pt x="2179" y="1208"/>
                  </a:lnTo>
                  <a:lnTo>
                    <a:pt x="2182" y="1215"/>
                  </a:lnTo>
                  <a:lnTo>
                    <a:pt x="2182" y="1220"/>
                  </a:lnTo>
                  <a:lnTo>
                    <a:pt x="2182" y="1222"/>
                  </a:lnTo>
                  <a:lnTo>
                    <a:pt x="2177" y="1208"/>
                  </a:lnTo>
                  <a:lnTo>
                    <a:pt x="2175" y="1196"/>
                  </a:lnTo>
                  <a:lnTo>
                    <a:pt x="2175" y="1193"/>
                  </a:lnTo>
                  <a:lnTo>
                    <a:pt x="2168" y="1186"/>
                  </a:lnTo>
                  <a:lnTo>
                    <a:pt x="2165" y="1186"/>
                  </a:lnTo>
                  <a:lnTo>
                    <a:pt x="2163" y="1189"/>
                  </a:lnTo>
                  <a:lnTo>
                    <a:pt x="2163" y="1191"/>
                  </a:lnTo>
                  <a:lnTo>
                    <a:pt x="2160" y="1193"/>
                  </a:lnTo>
                  <a:lnTo>
                    <a:pt x="2160" y="1196"/>
                  </a:lnTo>
                  <a:lnTo>
                    <a:pt x="2163" y="1201"/>
                  </a:lnTo>
                  <a:lnTo>
                    <a:pt x="2165" y="1205"/>
                  </a:lnTo>
                  <a:lnTo>
                    <a:pt x="2168" y="1212"/>
                  </a:lnTo>
                  <a:lnTo>
                    <a:pt x="2168" y="1215"/>
                  </a:lnTo>
                  <a:lnTo>
                    <a:pt x="2165" y="1224"/>
                  </a:lnTo>
                  <a:lnTo>
                    <a:pt x="2163" y="1229"/>
                  </a:lnTo>
                  <a:lnTo>
                    <a:pt x="2158" y="1231"/>
                  </a:lnTo>
                  <a:lnTo>
                    <a:pt x="2158" y="1234"/>
                  </a:lnTo>
                  <a:lnTo>
                    <a:pt x="2158" y="1236"/>
                  </a:lnTo>
                  <a:lnTo>
                    <a:pt x="2163" y="1239"/>
                  </a:lnTo>
                  <a:lnTo>
                    <a:pt x="2170" y="1241"/>
                  </a:lnTo>
                  <a:lnTo>
                    <a:pt x="2184" y="1248"/>
                  </a:lnTo>
                  <a:lnTo>
                    <a:pt x="2210" y="1255"/>
                  </a:lnTo>
                  <a:lnTo>
                    <a:pt x="2222" y="1260"/>
                  </a:lnTo>
                  <a:lnTo>
                    <a:pt x="2231" y="1260"/>
                  </a:lnTo>
                  <a:lnTo>
                    <a:pt x="2231" y="1260"/>
                  </a:lnTo>
                  <a:lnTo>
                    <a:pt x="2229" y="1265"/>
                  </a:lnTo>
                  <a:lnTo>
                    <a:pt x="2231" y="1265"/>
                  </a:lnTo>
                  <a:lnTo>
                    <a:pt x="2236" y="1265"/>
                  </a:lnTo>
                  <a:lnTo>
                    <a:pt x="2241" y="1265"/>
                  </a:lnTo>
                  <a:lnTo>
                    <a:pt x="2248" y="1269"/>
                  </a:lnTo>
                  <a:lnTo>
                    <a:pt x="2262" y="1276"/>
                  </a:lnTo>
                  <a:lnTo>
                    <a:pt x="2267" y="1281"/>
                  </a:lnTo>
                  <a:lnTo>
                    <a:pt x="2269" y="1286"/>
                  </a:lnTo>
                  <a:lnTo>
                    <a:pt x="2274" y="1291"/>
                  </a:lnTo>
                  <a:lnTo>
                    <a:pt x="2281" y="1298"/>
                  </a:lnTo>
                  <a:lnTo>
                    <a:pt x="2286" y="1303"/>
                  </a:lnTo>
                  <a:lnTo>
                    <a:pt x="2291" y="1303"/>
                  </a:lnTo>
                  <a:lnTo>
                    <a:pt x="2293" y="1303"/>
                  </a:lnTo>
                  <a:lnTo>
                    <a:pt x="2293" y="1307"/>
                  </a:lnTo>
                  <a:lnTo>
                    <a:pt x="2295" y="1307"/>
                  </a:lnTo>
                  <a:lnTo>
                    <a:pt x="2324" y="1322"/>
                  </a:lnTo>
                  <a:lnTo>
                    <a:pt x="2336" y="1324"/>
                  </a:lnTo>
                  <a:lnTo>
                    <a:pt x="2348" y="1329"/>
                  </a:lnTo>
                  <a:lnTo>
                    <a:pt x="2352" y="1331"/>
                  </a:lnTo>
                  <a:lnTo>
                    <a:pt x="2355" y="1329"/>
                  </a:lnTo>
                  <a:lnTo>
                    <a:pt x="2357" y="1319"/>
                  </a:lnTo>
                  <a:lnTo>
                    <a:pt x="2374" y="1312"/>
                  </a:lnTo>
                  <a:lnTo>
                    <a:pt x="2376" y="1310"/>
                  </a:lnTo>
                  <a:lnTo>
                    <a:pt x="2378" y="1307"/>
                  </a:lnTo>
                  <a:lnTo>
                    <a:pt x="2376" y="1300"/>
                  </a:lnTo>
                  <a:lnTo>
                    <a:pt x="2371" y="1295"/>
                  </a:lnTo>
                  <a:lnTo>
                    <a:pt x="2364" y="1288"/>
                  </a:lnTo>
                  <a:lnTo>
                    <a:pt x="2357" y="1286"/>
                  </a:lnTo>
                  <a:lnTo>
                    <a:pt x="2350" y="1288"/>
                  </a:lnTo>
                  <a:lnTo>
                    <a:pt x="2352" y="1281"/>
                  </a:lnTo>
                  <a:lnTo>
                    <a:pt x="2350" y="1279"/>
                  </a:lnTo>
                  <a:lnTo>
                    <a:pt x="2343" y="1276"/>
                  </a:lnTo>
                  <a:lnTo>
                    <a:pt x="2343" y="1276"/>
                  </a:lnTo>
                  <a:lnTo>
                    <a:pt x="2340" y="1274"/>
                  </a:lnTo>
                  <a:lnTo>
                    <a:pt x="2338" y="1272"/>
                  </a:lnTo>
                  <a:lnTo>
                    <a:pt x="2331" y="1269"/>
                  </a:lnTo>
                  <a:lnTo>
                    <a:pt x="2321" y="1267"/>
                  </a:lnTo>
                  <a:lnTo>
                    <a:pt x="2317" y="1269"/>
                  </a:lnTo>
                  <a:lnTo>
                    <a:pt x="2314" y="1272"/>
                  </a:lnTo>
                  <a:lnTo>
                    <a:pt x="2312" y="1272"/>
                  </a:lnTo>
                  <a:lnTo>
                    <a:pt x="2314" y="1265"/>
                  </a:lnTo>
                  <a:lnTo>
                    <a:pt x="2317" y="1262"/>
                  </a:lnTo>
                  <a:lnTo>
                    <a:pt x="2317" y="1260"/>
                  </a:lnTo>
                  <a:lnTo>
                    <a:pt x="2312" y="1255"/>
                  </a:lnTo>
                  <a:lnTo>
                    <a:pt x="2312" y="1253"/>
                  </a:lnTo>
                  <a:lnTo>
                    <a:pt x="2321" y="1255"/>
                  </a:lnTo>
                  <a:lnTo>
                    <a:pt x="2336" y="1258"/>
                  </a:lnTo>
                  <a:lnTo>
                    <a:pt x="2340" y="1260"/>
                  </a:lnTo>
                  <a:lnTo>
                    <a:pt x="2343" y="1265"/>
                  </a:lnTo>
                  <a:lnTo>
                    <a:pt x="2345" y="1265"/>
                  </a:lnTo>
                  <a:lnTo>
                    <a:pt x="2350" y="1267"/>
                  </a:lnTo>
                  <a:lnTo>
                    <a:pt x="2355" y="1269"/>
                  </a:lnTo>
                  <a:lnTo>
                    <a:pt x="2359" y="1269"/>
                  </a:lnTo>
                  <a:lnTo>
                    <a:pt x="2359" y="1269"/>
                  </a:lnTo>
                  <a:lnTo>
                    <a:pt x="2362" y="1267"/>
                  </a:lnTo>
                  <a:lnTo>
                    <a:pt x="2362" y="1262"/>
                  </a:lnTo>
                  <a:lnTo>
                    <a:pt x="2362" y="1258"/>
                  </a:lnTo>
                  <a:lnTo>
                    <a:pt x="2359" y="1255"/>
                  </a:lnTo>
                  <a:lnTo>
                    <a:pt x="2357" y="1250"/>
                  </a:lnTo>
                  <a:lnTo>
                    <a:pt x="2355" y="1239"/>
                  </a:lnTo>
                  <a:lnTo>
                    <a:pt x="2357" y="1241"/>
                  </a:lnTo>
                  <a:lnTo>
                    <a:pt x="2359" y="1243"/>
                  </a:lnTo>
                  <a:lnTo>
                    <a:pt x="2364" y="1255"/>
                  </a:lnTo>
                  <a:lnTo>
                    <a:pt x="2367" y="1255"/>
                  </a:lnTo>
                  <a:lnTo>
                    <a:pt x="2369" y="1250"/>
                  </a:lnTo>
                  <a:lnTo>
                    <a:pt x="2376" y="1250"/>
                  </a:lnTo>
                  <a:lnTo>
                    <a:pt x="2367" y="1262"/>
                  </a:lnTo>
                  <a:lnTo>
                    <a:pt x="2367" y="1265"/>
                  </a:lnTo>
                  <a:lnTo>
                    <a:pt x="2381" y="1281"/>
                  </a:lnTo>
                  <a:lnTo>
                    <a:pt x="2383" y="1284"/>
                  </a:lnTo>
                  <a:lnTo>
                    <a:pt x="2383" y="1298"/>
                  </a:lnTo>
                  <a:lnTo>
                    <a:pt x="2385" y="1303"/>
                  </a:lnTo>
                  <a:lnTo>
                    <a:pt x="2388" y="1303"/>
                  </a:lnTo>
                  <a:lnTo>
                    <a:pt x="2402" y="1298"/>
                  </a:lnTo>
                  <a:lnTo>
                    <a:pt x="2409" y="1300"/>
                  </a:lnTo>
                  <a:lnTo>
                    <a:pt x="2416" y="1305"/>
                  </a:lnTo>
                  <a:lnTo>
                    <a:pt x="2421" y="1310"/>
                  </a:lnTo>
                  <a:lnTo>
                    <a:pt x="2428" y="1310"/>
                  </a:lnTo>
                  <a:lnTo>
                    <a:pt x="2430" y="1307"/>
                  </a:lnTo>
                  <a:lnTo>
                    <a:pt x="2433" y="1303"/>
                  </a:lnTo>
                  <a:lnTo>
                    <a:pt x="2433" y="1300"/>
                  </a:lnTo>
                  <a:lnTo>
                    <a:pt x="2430" y="1298"/>
                  </a:lnTo>
                  <a:lnTo>
                    <a:pt x="2421" y="1281"/>
                  </a:lnTo>
                  <a:lnTo>
                    <a:pt x="2416" y="1272"/>
                  </a:lnTo>
                  <a:lnTo>
                    <a:pt x="2414" y="1265"/>
                  </a:lnTo>
                  <a:lnTo>
                    <a:pt x="2409" y="1255"/>
                  </a:lnTo>
                  <a:lnTo>
                    <a:pt x="2400" y="1241"/>
                  </a:lnTo>
                  <a:lnTo>
                    <a:pt x="2393" y="1224"/>
                  </a:lnTo>
                  <a:lnTo>
                    <a:pt x="2383" y="1215"/>
                  </a:lnTo>
                  <a:lnTo>
                    <a:pt x="2388" y="1212"/>
                  </a:lnTo>
                  <a:lnTo>
                    <a:pt x="2388" y="1212"/>
                  </a:lnTo>
                  <a:lnTo>
                    <a:pt x="2388" y="1208"/>
                  </a:lnTo>
                  <a:lnTo>
                    <a:pt x="2381" y="1203"/>
                  </a:lnTo>
                  <a:lnTo>
                    <a:pt x="2385" y="1201"/>
                  </a:lnTo>
                  <a:lnTo>
                    <a:pt x="2385" y="1196"/>
                  </a:lnTo>
                  <a:lnTo>
                    <a:pt x="2385" y="1189"/>
                  </a:lnTo>
                  <a:lnTo>
                    <a:pt x="2385" y="1191"/>
                  </a:lnTo>
                  <a:lnTo>
                    <a:pt x="2388" y="1198"/>
                  </a:lnTo>
                  <a:lnTo>
                    <a:pt x="2393" y="1208"/>
                  </a:lnTo>
                  <a:lnTo>
                    <a:pt x="2402" y="1222"/>
                  </a:lnTo>
                  <a:lnTo>
                    <a:pt x="2412" y="1246"/>
                  </a:lnTo>
                  <a:lnTo>
                    <a:pt x="2416" y="1250"/>
                  </a:lnTo>
                  <a:lnTo>
                    <a:pt x="2423" y="1250"/>
                  </a:lnTo>
                  <a:lnTo>
                    <a:pt x="2423" y="1253"/>
                  </a:lnTo>
                  <a:lnTo>
                    <a:pt x="2428" y="1262"/>
                  </a:lnTo>
                  <a:lnTo>
                    <a:pt x="2442" y="1281"/>
                  </a:lnTo>
                  <a:lnTo>
                    <a:pt x="2449" y="1286"/>
                  </a:lnTo>
                  <a:lnTo>
                    <a:pt x="2459" y="1286"/>
                  </a:lnTo>
                  <a:lnTo>
                    <a:pt x="2468" y="1288"/>
                  </a:lnTo>
                  <a:lnTo>
                    <a:pt x="2475" y="1293"/>
                  </a:lnTo>
                  <a:lnTo>
                    <a:pt x="2478" y="1295"/>
                  </a:lnTo>
                  <a:lnTo>
                    <a:pt x="2480" y="1288"/>
                  </a:lnTo>
                  <a:lnTo>
                    <a:pt x="2480" y="1272"/>
                  </a:lnTo>
                  <a:lnTo>
                    <a:pt x="2483" y="1262"/>
                  </a:lnTo>
                  <a:lnTo>
                    <a:pt x="2485" y="1260"/>
                  </a:lnTo>
                  <a:lnTo>
                    <a:pt x="2487" y="1260"/>
                  </a:lnTo>
                  <a:lnTo>
                    <a:pt x="2487" y="1262"/>
                  </a:lnTo>
                  <a:lnTo>
                    <a:pt x="2485" y="1265"/>
                  </a:lnTo>
                  <a:lnTo>
                    <a:pt x="2485" y="1286"/>
                  </a:lnTo>
                  <a:lnTo>
                    <a:pt x="2485" y="1293"/>
                  </a:lnTo>
                  <a:lnTo>
                    <a:pt x="2490" y="1303"/>
                  </a:lnTo>
                  <a:lnTo>
                    <a:pt x="2492" y="1307"/>
                  </a:lnTo>
                  <a:lnTo>
                    <a:pt x="2502" y="1314"/>
                  </a:lnTo>
                  <a:lnTo>
                    <a:pt x="2506" y="1319"/>
                  </a:lnTo>
                  <a:lnTo>
                    <a:pt x="2513" y="1326"/>
                  </a:lnTo>
                  <a:lnTo>
                    <a:pt x="2516" y="1326"/>
                  </a:lnTo>
                  <a:lnTo>
                    <a:pt x="2518" y="1326"/>
                  </a:lnTo>
                  <a:lnTo>
                    <a:pt x="2520" y="1324"/>
                  </a:lnTo>
                  <a:lnTo>
                    <a:pt x="2520" y="1314"/>
                  </a:lnTo>
                  <a:lnTo>
                    <a:pt x="2525" y="1314"/>
                  </a:lnTo>
                  <a:lnTo>
                    <a:pt x="2542" y="1314"/>
                  </a:lnTo>
                  <a:lnTo>
                    <a:pt x="2542" y="1314"/>
                  </a:lnTo>
                  <a:lnTo>
                    <a:pt x="2525" y="1319"/>
                  </a:lnTo>
                  <a:lnTo>
                    <a:pt x="2523" y="1322"/>
                  </a:lnTo>
                  <a:lnTo>
                    <a:pt x="2525" y="1324"/>
                  </a:lnTo>
                  <a:lnTo>
                    <a:pt x="2528" y="1331"/>
                  </a:lnTo>
                  <a:lnTo>
                    <a:pt x="2532" y="1333"/>
                  </a:lnTo>
                  <a:lnTo>
                    <a:pt x="2556" y="1345"/>
                  </a:lnTo>
                  <a:lnTo>
                    <a:pt x="2554" y="1345"/>
                  </a:lnTo>
                  <a:lnTo>
                    <a:pt x="2542" y="1343"/>
                  </a:lnTo>
                  <a:lnTo>
                    <a:pt x="2528" y="1338"/>
                  </a:lnTo>
                  <a:lnTo>
                    <a:pt x="2525" y="1341"/>
                  </a:lnTo>
                  <a:lnTo>
                    <a:pt x="2525" y="1343"/>
                  </a:lnTo>
                  <a:lnTo>
                    <a:pt x="2525" y="1345"/>
                  </a:lnTo>
                  <a:lnTo>
                    <a:pt x="2532" y="1352"/>
                  </a:lnTo>
                  <a:lnTo>
                    <a:pt x="2547" y="1374"/>
                  </a:lnTo>
                  <a:lnTo>
                    <a:pt x="2549" y="1390"/>
                  </a:lnTo>
                  <a:lnTo>
                    <a:pt x="2582" y="1395"/>
                  </a:lnTo>
                  <a:lnTo>
                    <a:pt x="2587" y="1393"/>
                  </a:lnTo>
                  <a:lnTo>
                    <a:pt x="2589" y="1393"/>
                  </a:lnTo>
                  <a:lnTo>
                    <a:pt x="2589" y="1402"/>
                  </a:lnTo>
                  <a:lnTo>
                    <a:pt x="2592" y="1405"/>
                  </a:lnTo>
                  <a:lnTo>
                    <a:pt x="2594" y="1407"/>
                  </a:lnTo>
                  <a:lnTo>
                    <a:pt x="2601" y="1414"/>
                  </a:lnTo>
                  <a:lnTo>
                    <a:pt x="2606" y="1414"/>
                  </a:lnTo>
                  <a:lnTo>
                    <a:pt x="2615" y="1414"/>
                  </a:lnTo>
                  <a:lnTo>
                    <a:pt x="2620" y="1426"/>
                  </a:lnTo>
                  <a:lnTo>
                    <a:pt x="2622" y="1428"/>
                  </a:lnTo>
                  <a:lnTo>
                    <a:pt x="2627" y="1426"/>
                  </a:lnTo>
                  <a:lnTo>
                    <a:pt x="2627" y="1428"/>
                  </a:lnTo>
                  <a:lnTo>
                    <a:pt x="2629" y="1433"/>
                  </a:lnTo>
                  <a:lnTo>
                    <a:pt x="2632" y="1438"/>
                  </a:lnTo>
                  <a:lnTo>
                    <a:pt x="2637" y="1440"/>
                  </a:lnTo>
                  <a:lnTo>
                    <a:pt x="2641" y="1445"/>
                  </a:lnTo>
                  <a:lnTo>
                    <a:pt x="2646" y="1445"/>
                  </a:lnTo>
                  <a:lnTo>
                    <a:pt x="2653" y="1445"/>
                  </a:lnTo>
                  <a:lnTo>
                    <a:pt x="2658" y="1450"/>
                  </a:lnTo>
                  <a:lnTo>
                    <a:pt x="2660" y="1454"/>
                  </a:lnTo>
                  <a:lnTo>
                    <a:pt x="2665" y="1457"/>
                  </a:lnTo>
                  <a:lnTo>
                    <a:pt x="2667" y="1457"/>
                  </a:lnTo>
                  <a:lnTo>
                    <a:pt x="2684" y="1454"/>
                  </a:lnTo>
                  <a:lnTo>
                    <a:pt x="2674" y="1461"/>
                  </a:lnTo>
                  <a:lnTo>
                    <a:pt x="2670" y="1464"/>
                  </a:lnTo>
                  <a:lnTo>
                    <a:pt x="2667" y="1492"/>
                  </a:lnTo>
                  <a:lnTo>
                    <a:pt x="2667" y="1502"/>
                  </a:lnTo>
                  <a:lnTo>
                    <a:pt x="2665" y="1509"/>
                  </a:lnTo>
                  <a:lnTo>
                    <a:pt x="2663" y="1514"/>
                  </a:lnTo>
                  <a:lnTo>
                    <a:pt x="2663" y="1516"/>
                  </a:lnTo>
                  <a:lnTo>
                    <a:pt x="2672" y="1528"/>
                  </a:lnTo>
                  <a:lnTo>
                    <a:pt x="2674" y="1530"/>
                  </a:lnTo>
                  <a:lnTo>
                    <a:pt x="2684" y="1530"/>
                  </a:lnTo>
                  <a:lnTo>
                    <a:pt x="2684" y="1528"/>
                  </a:lnTo>
                  <a:lnTo>
                    <a:pt x="2686" y="1518"/>
                  </a:lnTo>
                  <a:lnTo>
                    <a:pt x="2684" y="1507"/>
                  </a:lnTo>
                  <a:lnTo>
                    <a:pt x="2684" y="1504"/>
                  </a:lnTo>
                  <a:lnTo>
                    <a:pt x="2684" y="1502"/>
                  </a:lnTo>
                  <a:lnTo>
                    <a:pt x="2682" y="1497"/>
                  </a:lnTo>
                  <a:lnTo>
                    <a:pt x="2682" y="1495"/>
                  </a:lnTo>
                  <a:lnTo>
                    <a:pt x="2682" y="1492"/>
                  </a:lnTo>
                  <a:lnTo>
                    <a:pt x="2689" y="1483"/>
                  </a:lnTo>
                  <a:lnTo>
                    <a:pt x="2705" y="1469"/>
                  </a:lnTo>
                  <a:lnTo>
                    <a:pt x="2717" y="1457"/>
                  </a:lnTo>
                  <a:lnTo>
                    <a:pt x="2715" y="1461"/>
                  </a:lnTo>
                  <a:lnTo>
                    <a:pt x="2712" y="1466"/>
                  </a:lnTo>
                  <a:lnTo>
                    <a:pt x="2715" y="1471"/>
                  </a:lnTo>
                  <a:lnTo>
                    <a:pt x="2729" y="1483"/>
                  </a:lnTo>
                  <a:lnTo>
                    <a:pt x="2734" y="1490"/>
                  </a:lnTo>
                  <a:lnTo>
                    <a:pt x="2741" y="1502"/>
                  </a:lnTo>
                  <a:lnTo>
                    <a:pt x="2743" y="1507"/>
                  </a:lnTo>
                  <a:lnTo>
                    <a:pt x="2746" y="1516"/>
                  </a:lnTo>
                  <a:lnTo>
                    <a:pt x="2753" y="1526"/>
                  </a:lnTo>
                  <a:lnTo>
                    <a:pt x="2753" y="1528"/>
                  </a:lnTo>
                  <a:lnTo>
                    <a:pt x="2760" y="1528"/>
                  </a:lnTo>
                  <a:lnTo>
                    <a:pt x="2760" y="1530"/>
                  </a:lnTo>
                  <a:lnTo>
                    <a:pt x="2748" y="1540"/>
                  </a:lnTo>
                  <a:lnTo>
                    <a:pt x="2748" y="1549"/>
                  </a:lnTo>
                  <a:lnTo>
                    <a:pt x="2748" y="1552"/>
                  </a:lnTo>
                  <a:lnTo>
                    <a:pt x="2755" y="1559"/>
                  </a:lnTo>
                  <a:lnTo>
                    <a:pt x="2762" y="1568"/>
                  </a:lnTo>
                  <a:lnTo>
                    <a:pt x="2772" y="1582"/>
                  </a:lnTo>
                  <a:lnTo>
                    <a:pt x="2786" y="1578"/>
                  </a:lnTo>
                  <a:lnTo>
                    <a:pt x="2788" y="1580"/>
                  </a:lnTo>
                  <a:lnTo>
                    <a:pt x="2791" y="1571"/>
                  </a:lnTo>
                  <a:lnTo>
                    <a:pt x="2798" y="1556"/>
                  </a:lnTo>
                  <a:lnTo>
                    <a:pt x="2800" y="1547"/>
                  </a:lnTo>
                  <a:lnTo>
                    <a:pt x="2798" y="1542"/>
                  </a:lnTo>
                  <a:close/>
                  <a:moveTo>
                    <a:pt x="985" y="508"/>
                  </a:moveTo>
                  <a:lnTo>
                    <a:pt x="985" y="506"/>
                  </a:lnTo>
                  <a:lnTo>
                    <a:pt x="976" y="510"/>
                  </a:lnTo>
                  <a:lnTo>
                    <a:pt x="971" y="513"/>
                  </a:lnTo>
                  <a:lnTo>
                    <a:pt x="969" y="515"/>
                  </a:lnTo>
                  <a:lnTo>
                    <a:pt x="971" y="515"/>
                  </a:lnTo>
                  <a:lnTo>
                    <a:pt x="978" y="510"/>
                  </a:lnTo>
                  <a:lnTo>
                    <a:pt x="985" y="508"/>
                  </a:lnTo>
                  <a:close/>
                  <a:moveTo>
                    <a:pt x="784" y="816"/>
                  </a:moveTo>
                  <a:lnTo>
                    <a:pt x="789" y="807"/>
                  </a:lnTo>
                  <a:lnTo>
                    <a:pt x="779" y="800"/>
                  </a:lnTo>
                  <a:lnTo>
                    <a:pt x="770" y="795"/>
                  </a:lnTo>
                  <a:lnTo>
                    <a:pt x="765" y="795"/>
                  </a:lnTo>
                  <a:lnTo>
                    <a:pt x="760" y="793"/>
                  </a:lnTo>
                  <a:lnTo>
                    <a:pt x="756" y="788"/>
                  </a:lnTo>
                  <a:lnTo>
                    <a:pt x="756" y="786"/>
                  </a:lnTo>
                  <a:lnTo>
                    <a:pt x="753" y="781"/>
                  </a:lnTo>
                  <a:lnTo>
                    <a:pt x="749" y="778"/>
                  </a:lnTo>
                  <a:lnTo>
                    <a:pt x="739" y="771"/>
                  </a:lnTo>
                  <a:lnTo>
                    <a:pt x="739" y="767"/>
                  </a:lnTo>
                  <a:lnTo>
                    <a:pt x="739" y="759"/>
                  </a:lnTo>
                  <a:lnTo>
                    <a:pt x="739" y="755"/>
                  </a:lnTo>
                  <a:lnTo>
                    <a:pt x="737" y="752"/>
                  </a:lnTo>
                  <a:lnTo>
                    <a:pt x="732" y="745"/>
                  </a:lnTo>
                  <a:lnTo>
                    <a:pt x="727" y="743"/>
                  </a:lnTo>
                  <a:lnTo>
                    <a:pt x="722" y="743"/>
                  </a:lnTo>
                  <a:lnTo>
                    <a:pt x="718" y="743"/>
                  </a:lnTo>
                  <a:lnTo>
                    <a:pt x="706" y="748"/>
                  </a:lnTo>
                  <a:lnTo>
                    <a:pt x="699" y="748"/>
                  </a:lnTo>
                  <a:lnTo>
                    <a:pt x="694" y="740"/>
                  </a:lnTo>
                  <a:lnTo>
                    <a:pt x="687" y="738"/>
                  </a:lnTo>
                  <a:lnTo>
                    <a:pt x="682" y="738"/>
                  </a:lnTo>
                  <a:lnTo>
                    <a:pt x="685" y="736"/>
                  </a:lnTo>
                  <a:lnTo>
                    <a:pt x="677" y="721"/>
                  </a:lnTo>
                  <a:lnTo>
                    <a:pt x="673" y="724"/>
                  </a:lnTo>
                  <a:lnTo>
                    <a:pt x="668" y="736"/>
                  </a:lnTo>
                  <a:lnTo>
                    <a:pt x="666" y="740"/>
                  </a:lnTo>
                  <a:lnTo>
                    <a:pt x="663" y="748"/>
                  </a:lnTo>
                  <a:lnTo>
                    <a:pt x="663" y="752"/>
                  </a:lnTo>
                  <a:lnTo>
                    <a:pt x="663" y="757"/>
                  </a:lnTo>
                  <a:lnTo>
                    <a:pt x="668" y="764"/>
                  </a:lnTo>
                  <a:lnTo>
                    <a:pt x="670" y="767"/>
                  </a:lnTo>
                  <a:lnTo>
                    <a:pt x="677" y="769"/>
                  </a:lnTo>
                  <a:lnTo>
                    <a:pt x="682" y="767"/>
                  </a:lnTo>
                  <a:lnTo>
                    <a:pt x="689" y="762"/>
                  </a:lnTo>
                  <a:lnTo>
                    <a:pt x="694" y="762"/>
                  </a:lnTo>
                  <a:lnTo>
                    <a:pt x="699" y="762"/>
                  </a:lnTo>
                  <a:lnTo>
                    <a:pt x="703" y="764"/>
                  </a:lnTo>
                  <a:lnTo>
                    <a:pt x="715" y="776"/>
                  </a:lnTo>
                  <a:lnTo>
                    <a:pt x="718" y="781"/>
                  </a:lnTo>
                  <a:lnTo>
                    <a:pt x="720" y="786"/>
                  </a:lnTo>
                  <a:lnTo>
                    <a:pt x="722" y="790"/>
                  </a:lnTo>
                  <a:lnTo>
                    <a:pt x="722" y="795"/>
                  </a:lnTo>
                  <a:lnTo>
                    <a:pt x="722" y="800"/>
                  </a:lnTo>
                  <a:lnTo>
                    <a:pt x="727" y="802"/>
                  </a:lnTo>
                  <a:lnTo>
                    <a:pt x="732" y="804"/>
                  </a:lnTo>
                  <a:lnTo>
                    <a:pt x="737" y="812"/>
                  </a:lnTo>
                  <a:lnTo>
                    <a:pt x="737" y="814"/>
                  </a:lnTo>
                  <a:lnTo>
                    <a:pt x="739" y="816"/>
                  </a:lnTo>
                  <a:lnTo>
                    <a:pt x="739" y="828"/>
                  </a:lnTo>
                  <a:lnTo>
                    <a:pt x="739" y="833"/>
                  </a:lnTo>
                  <a:lnTo>
                    <a:pt x="741" y="833"/>
                  </a:lnTo>
                  <a:lnTo>
                    <a:pt x="744" y="831"/>
                  </a:lnTo>
                  <a:lnTo>
                    <a:pt x="746" y="823"/>
                  </a:lnTo>
                  <a:lnTo>
                    <a:pt x="753" y="819"/>
                  </a:lnTo>
                  <a:lnTo>
                    <a:pt x="758" y="814"/>
                  </a:lnTo>
                  <a:lnTo>
                    <a:pt x="770" y="816"/>
                  </a:lnTo>
                  <a:lnTo>
                    <a:pt x="779" y="819"/>
                  </a:lnTo>
                  <a:lnTo>
                    <a:pt x="784" y="816"/>
                  </a:lnTo>
                  <a:close/>
                  <a:moveTo>
                    <a:pt x="1725" y="1151"/>
                  </a:moveTo>
                  <a:lnTo>
                    <a:pt x="1722" y="1151"/>
                  </a:lnTo>
                  <a:lnTo>
                    <a:pt x="1722" y="1153"/>
                  </a:lnTo>
                  <a:lnTo>
                    <a:pt x="1722" y="1160"/>
                  </a:lnTo>
                  <a:lnTo>
                    <a:pt x="1722" y="1160"/>
                  </a:lnTo>
                  <a:lnTo>
                    <a:pt x="1725" y="1163"/>
                  </a:lnTo>
                  <a:lnTo>
                    <a:pt x="1732" y="1160"/>
                  </a:lnTo>
                  <a:lnTo>
                    <a:pt x="1732" y="1156"/>
                  </a:lnTo>
                  <a:lnTo>
                    <a:pt x="1729" y="1153"/>
                  </a:lnTo>
                  <a:lnTo>
                    <a:pt x="1725" y="1151"/>
                  </a:lnTo>
                  <a:close/>
                  <a:moveTo>
                    <a:pt x="545" y="1073"/>
                  </a:moveTo>
                  <a:lnTo>
                    <a:pt x="538" y="1073"/>
                  </a:lnTo>
                  <a:lnTo>
                    <a:pt x="531" y="1061"/>
                  </a:lnTo>
                  <a:lnTo>
                    <a:pt x="526" y="1054"/>
                  </a:lnTo>
                  <a:lnTo>
                    <a:pt x="526" y="1042"/>
                  </a:lnTo>
                  <a:lnTo>
                    <a:pt x="521" y="1044"/>
                  </a:lnTo>
                  <a:lnTo>
                    <a:pt x="516" y="1051"/>
                  </a:lnTo>
                  <a:lnTo>
                    <a:pt x="521" y="1058"/>
                  </a:lnTo>
                  <a:lnTo>
                    <a:pt x="533" y="1077"/>
                  </a:lnTo>
                  <a:lnTo>
                    <a:pt x="542" y="1082"/>
                  </a:lnTo>
                  <a:lnTo>
                    <a:pt x="550" y="1087"/>
                  </a:lnTo>
                  <a:lnTo>
                    <a:pt x="550" y="1082"/>
                  </a:lnTo>
                  <a:lnTo>
                    <a:pt x="545" y="1073"/>
                  </a:lnTo>
                  <a:close/>
                  <a:moveTo>
                    <a:pt x="1530" y="1224"/>
                  </a:moveTo>
                  <a:lnTo>
                    <a:pt x="1533" y="1222"/>
                  </a:lnTo>
                  <a:lnTo>
                    <a:pt x="1537" y="1212"/>
                  </a:lnTo>
                  <a:lnTo>
                    <a:pt x="1537" y="1210"/>
                  </a:lnTo>
                  <a:lnTo>
                    <a:pt x="1535" y="1208"/>
                  </a:lnTo>
                  <a:lnTo>
                    <a:pt x="1533" y="1220"/>
                  </a:lnTo>
                  <a:lnTo>
                    <a:pt x="1528" y="1224"/>
                  </a:lnTo>
                  <a:lnTo>
                    <a:pt x="1530" y="1224"/>
                  </a:lnTo>
                  <a:close/>
                  <a:moveTo>
                    <a:pt x="1748" y="1210"/>
                  </a:moveTo>
                  <a:lnTo>
                    <a:pt x="1748" y="1205"/>
                  </a:lnTo>
                  <a:lnTo>
                    <a:pt x="1748" y="1203"/>
                  </a:lnTo>
                  <a:lnTo>
                    <a:pt x="1748" y="1201"/>
                  </a:lnTo>
                  <a:lnTo>
                    <a:pt x="1746" y="1196"/>
                  </a:lnTo>
                  <a:lnTo>
                    <a:pt x="1746" y="1196"/>
                  </a:lnTo>
                  <a:lnTo>
                    <a:pt x="1743" y="1201"/>
                  </a:lnTo>
                  <a:lnTo>
                    <a:pt x="1743" y="1203"/>
                  </a:lnTo>
                  <a:lnTo>
                    <a:pt x="1743" y="1201"/>
                  </a:lnTo>
                  <a:lnTo>
                    <a:pt x="1741" y="1201"/>
                  </a:lnTo>
                  <a:lnTo>
                    <a:pt x="1741" y="1201"/>
                  </a:lnTo>
                  <a:lnTo>
                    <a:pt x="1741" y="1210"/>
                  </a:lnTo>
                  <a:lnTo>
                    <a:pt x="1739" y="1212"/>
                  </a:lnTo>
                  <a:lnTo>
                    <a:pt x="1739" y="1215"/>
                  </a:lnTo>
                  <a:lnTo>
                    <a:pt x="1739" y="1217"/>
                  </a:lnTo>
                  <a:lnTo>
                    <a:pt x="1739" y="1227"/>
                  </a:lnTo>
                  <a:lnTo>
                    <a:pt x="1743" y="1224"/>
                  </a:lnTo>
                  <a:lnTo>
                    <a:pt x="1741" y="1229"/>
                  </a:lnTo>
                  <a:lnTo>
                    <a:pt x="1743" y="1231"/>
                  </a:lnTo>
                  <a:lnTo>
                    <a:pt x="1743" y="1231"/>
                  </a:lnTo>
                  <a:lnTo>
                    <a:pt x="1746" y="1229"/>
                  </a:lnTo>
                  <a:lnTo>
                    <a:pt x="1746" y="1227"/>
                  </a:lnTo>
                  <a:lnTo>
                    <a:pt x="1748" y="1220"/>
                  </a:lnTo>
                  <a:lnTo>
                    <a:pt x="1748" y="1210"/>
                  </a:lnTo>
                  <a:close/>
                  <a:moveTo>
                    <a:pt x="1822" y="1196"/>
                  </a:moveTo>
                  <a:lnTo>
                    <a:pt x="1812" y="1196"/>
                  </a:lnTo>
                  <a:lnTo>
                    <a:pt x="1812" y="1193"/>
                  </a:lnTo>
                  <a:lnTo>
                    <a:pt x="1803" y="1191"/>
                  </a:lnTo>
                  <a:lnTo>
                    <a:pt x="1800" y="1193"/>
                  </a:lnTo>
                  <a:lnTo>
                    <a:pt x="1798" y="1198"/>
                  </a:lnTo>
                  <a:lnTo>
                    <a:pt x="1796" y="1201"/>
                  </a:lnTo>
                  <a:lnTo>
                    <a:pt x="1796" y="1201"/>
                  </a:lnTo>
                  <a:lnTo>
                    <a:pt x="1798" y="1205"/>
                  </a:lnTo>
                  <a:lnTo>
                    <a:pt x="1800" y="1208"/>
                  </a:lnTo>
                  <a:lnTo>
                    <a:pt x="1803" y="1215"/>
                  </a:lnTo>
                  <a:lnTo>
                    <a:pt x="1803" y="1215"/>
                  </a:lnTo>
                  <a:lnTo>
                    <a:pt x="1812" y="1208"/>
                  </a:lnTo>
                  <a:lnTo>
                    <a:pt x="1822" y="1201"/>
                  </a:lnTo>
                  <a:lnTo>
                    <a:pt x="1824" y="1198"/>
                  </a:lnTo>
                  <a:lnTo>
                    <a:pt x="1826" y="1196"/>
                  </a:lnTo>
                  <a:lnTo>
                    <a:pt x="1824" y="1196"/>
                  </a:lnTo>
                  <a:lnTo>
                    <a:pt x="1822" y="1196"/>
                  </a:lnTo>
                  <a:close/>
                  <a:moveTo>
                    <a:pt x="1874" y="1191"/>
                  </a:moveTo>
                  <a:lnTo>
                    <a:pt x="1869" y="1198"/>
                  </a:lnTo>
                  <a:lnTo>
                    <a:pt x="1871" y="1201"/>
                  </a:lnTo>
                  <a:lnTo>
                    <a:pt x="1874" y="1201"/>
                  </a:lnTo>
                  <a:lnTo>
                    <a:pt x="1876" y="1198"/>
                  </a:lnTo>
                  <a:lnTo>
                    <a:pt x="1876" y="1193"/>
                  </a:lnTo>
                  <a:lnTo>
                    <a:pt x="1874" y="1191"/>
                  </a:lnTo>
                  <a:close/>
                  <a:moveTo>
                    <a:pt x="857" y="1174"/>
                  </a:moveTo>
                  <a:lnTo>
                    <a:pt x="857" y="1170"/>
                  </a:lnTo>
                  <a:lnTo>
                    <a:pt x="855" y="1167"/>
                  </a:lnTo>
                  <a:lnTo>
                    <a:pt x="853" y="1165"/>
                  </a:lnTo>
                  <a:lnTo>
                    <a:pt x="846" y="1165"/>
                  </a:lnTo>
                  <a:lnTo>
                    <a:pt x="843" y="1165"/>
                  </a:lnTo>
                  <a:lnTo>
                    <a:pt x="839" y="1158"/>
                  </a:lnTo>
                  <a:lnTo>
                    <a:pt x="836" y="1156"/>
                  </a:lnTo>
                  <a:lnTo>
                    <a:pt x="834" y="1156"/>
                  </a:lnTo>
                  <a:lnTo>
                    <a:pt x="827" y="1158"/>
                  </a:lnTo>
                  <a:lnTo>
                    <a:pt x="824" y="1156"/>
                  </a:lnTo>
                  <a:lnTo>
                    <a:pt x="822" y="1153"/>
                  </a:lnTo>
                  <a:lnTo>
                    <a:pt x="815" y="1158"/>
                  </a:lnTo>
                  <a:lnTo>
                    <a:pt x="810" y="1158"/>
                  </a:lnTo>
                  <a:lnTo>
                    <a:pt x="805" y="1160"/>
                  </a:lnTo>
                  <a:lnTo>
                    <a:pt x="803" y="1167"/>
                  </a:lnTo>
                  <a:lnTo>
                    <a:pt x="782" y="1163"/>
                  </a:lnTo>
                  <a:lnTo>
                    <a:pt x="777" y="1163"/>
                  </a:lnTo>
                  <a:lnTo>
                    <a:pt x="772" y="1163"/>
                  </a:lnTo>
                  <a:lnTo>
                    <a:pt x="777" y="1177"/>
                  </a:lnTo>
                  <a:lnTo>
                    <a:pt x="784" y="1189"/>
                  </a:lnTo>
                  <a:lnTo>
                    <a:pt x="791" y="1193"/>
                  </a:lnTo>
                  <a:lnTo>
                    <a:pt x="805" y="1210"/>
                  </a:lnTo>
                  <a:lnTo>
                    <a:pt x="817" y="1217"/>
                  </a:lnTo>
                  <a:lnTo>
                    <a:pt x="822" y="1220"/>
                  </a:lnTo>
                  <a:lnTo>
                    <a:pt x="824" y="1224"/>
                  </a:lnTo>
                  <a:lnTo>
                    <a:pt x="827" y="1227"/>
                  </a:lnTo>
                  <a:lnTo>
                    <a:pt x="829" y="1224"/>
                  </a:lnTo>
                  <a:lnTo>
                    <a:pt x="829" y="1220"/>
                  </a:lnTo>
                  <a:lnTo>
                    <a:pt x="831" y="1217"/>
                  </a:lnTo>
                  <a:lnTo>
                    <a:pt x="839" y="1215"/>
                  </a:lnTo>
                  <a:lnTo>
                    <a:pt x="848" y="1215"/>
                  </a:lnTo>
                  <a:lnTo>
                    <a:pt x="855" y="1215"/>
                  </a:lnTo>
                  <a:lnTo>
                    <a:pt x="857" y="1208"/>
                  </a:lnTo>
                  <a:lnTo>
                    <a:pt x="857" y="1203"/>
                  </a:lnTo>
                  <a:lnTo>
                    <a:pt x="853" y="1196"/>
                  </a:lnTo>
                  <a:lnTo>
                    <a:pt x="855" y="1193"/>
                  </a:lnTo>
                  <a:lnTo>
                    <a:pt x="855" y="1186"/>
                  </a:lnTo>
                  <a:lnTo>
                    <a:pt x="857" y="1179"/>
                  </a:lnTo>
                  <a:lnTo>
                    <a:pt x="857" y="1174"/>
                  </a:lnTo>
                  <a:close/>
                  <a:moveTo>
                    <a:pt x="1777" y="1208"/>
                  </a:moveTo>
                  <a:lnTo>
                    <a:pt x="1772" y="1208"/>
                  </a:lnTo>
                  <a:lnTo>
                    <a:pt x="1772" y="1212"/>
                  </a:lnTo>
                  <a:lnTo>
                    <a:pt x="1767" y="1229"/>
                  </a:lnTo>
                  <a:lnTo>
                    <a:pt x="1760" y="1239"/>
                  </a:lnTo>
                  <a:lnTo>
                    <a:pt x="1755" y="1246"/>
                  </a:lnTo>
                  <a:lnTo>
                    <a:pt x="1748" y="1255"/>
                  </a:lnTo>
                  <a:lnTo>
                    <a:pt x="1748" y="1258"/>
                  </a:lnTo>
                  <a:lnTo>
                    <a:pt x="1746" y="1262"/>
                  </a:lnTo>
                  <a:lnTo>
                    <a:pt x="1743" y="1269"/>
                  </a:lnTo>
                  <a:lnTo>
                    <a:pt x="1743" y="1272"/>
                  </a:lnTo>
                  <a:lnTo>
                    <a:pt x="1751" y="1269"/>
                  </a:lnTo>
                  <a:lnTo>
                    <a:pt x="1753" y="1269"/>
                  </a:lnTo>
                  <a:lnTo>
                    <a:pt x="1753" y="1265"/>
                  </a:lnTo>
                  <a:lnTo>
                    <a:pt x="1755" y="1265"/>
                  </a:lnTo>
                  <a:lnTo>
                    <a:pt x="1760" y="1265"/>
                  </a:lnTo>
                  <a:lnTo>
                    <a:pt x="1760" y="1260"/>
                  </a:lnTo>
                  <a:lnTo>
                    <a:pt x="1762" y="1255"/>
                  </a:lnTo>
                  <a:lnTo>
                    <a:pt x="1762" y="1253"/>
                  </a:lnTo>
                  <a:lnTo>
                    <a:pt x="1765" y="1253"/>
                  </a:lnTo>
                  <a:lnTo>
                    <a:pt x="1767" y="1250"/>
                  </a:lnTo>
                  <a:lnTo>
                    <a:pt x="1767" y="1243"/>
                  </a:lnTo>
                  <a:lnTo>
                    <a:pt x="1770" y="1241"/>
                  </a:lnTo>
                  <a:lnTo>
                    <a:pt x="1784" y="1220"/>
                  </a:lnTo>
                  <a:lnTo>
                    <a:pt x="1784" y="1215"/>
                  </a:lnTo>
                  <a:lnTo>
                    <a:pt x="1781" y="1210"/>
                  </a:lnTo>
                  <a:lnTo>
                    <a:pt x="1777" y="1208"/>
                  </a:lnTo>
                  <a:close/>
                  <a:moveTo>
                    <a:pt x="1722" y="1241"/>
                  </a:moveTo>
                  <a:lnTo>
                    <a:pt x="1720" y="1248"/>
                  </a:lnTo>
                  <a:lnTo>
                    <a:pt x="1732" y="1248"/>
                  </a:lnTo>
                  <a:lnTo>
                    <a:pt x="1734" y="1243"/>
                  </a:lnTo>
                  <a:lnTo>
                    <a:pt x="1739" y="1241"/>
                  </a:lnTo>
                  <a:lnTo>
                    <a:pt x="1729" y="1236"/>
                  </a:lnTo>
                  <a:lnTo>
                    <a:pt x="1722" y="1241"/>
                  </a:lnTo>
                  <a:close/>
                  <a:moveTo>
                    <a:pt x="1919" y="1229"/>
                  </a:moveTo>
                  <a:lnTo>
                    <a:pt x="1914" y="1234"/>
                  </a:lnTo>
                  <a:lnTo>
                    <a:pt x="1912" y="1243"/>
                  </a:lnTo>
                  <a:lnTo>
                    <a:pt x="1909" y="1250"/>
                  </a:lnTo>
                  <a:lnTo>
                    <a:pt x="1912" y="1250"/>
                  </a:lnTo>
                  <a:lnTo>
                    <a:pt x="1916" y="1239"/>
                  </a:lnTo>
                  <a:lnTo>
                    <a:pt x="1924" y="1229"/>
                  </a:lnTo>
                  <a:lnTo>
                    <a:pt x="1924" y="1227"/>
                  </a:lnTo>
                  <a:lnTo>
                    <a:pt x="1919" y="1229"/>
                  </a:lnTo>
                  <a:close/>
                  <a:moveTo>
                    <a:pt x="1073" y="1402"/>
                  </a:moveTo>
                  <a:lnTo>
                    <a:pt x="1085" y="1378"/>
                  </a:lnTo>
                  <a:lnTo>
                    <a:pt x="1083" y="1378"/>
                  </a:lnTo>
                  <a:lnTo>
                    <a:pt x="1071" y="1383"/>
                  </a:lnTo>
                  <a:lnTo>
                    <a:pt x="1064" y="1390"/>
                  </a:lnTo>
                  <a:lnTo>
                    <a:pt x="1061" y="1390"/>
                  </a:lnTo>
                  <a:lnTo>
                    <a:pt x="1064" y="1402"/>
                  </a:lnTo>
                  <a:lnTo>
                    <a:pt x="1068" y="1402"/>
                  </a:lnTo>
                  <a:lnTo>
                    <a:pt x="1073" y="1402"/>
                  </a:lnTo>
                  <a:close/>
                  <a:moveTo>
                    <a:pt x="1511" y="1433"/>
                  </a:moveTo>
                  <a:lnTo>
                    <a:pt x="1511" y="1431"/>
                  </a:lnTo>
                  <a:lnTo>
                    <a:pt x="1516" y="1426"/>
                  </a:lnTo>
                  <a:lnTo>
                    <a:pt x="1518" y="1421"/>
                  </a:lnTo>
                  <a:lnTo>
                    <a:pt x="1518" y="1419"/>
                  </a:lnTo>
                  <a:lnTo>
                    <a:pt x="1518" y="1416"/>
                  </a:lnTo>
                  <a:lnTo>
                    <a:pt x="1516" y="1416"/>
                  </a:lnTo>
                  <a:lnTo>
                    <a:pt x="1514" y="1416"/>
                  </a:lnTo>
                  <a:lnTo>
                    <a:pt x="1507" y="1424"/>
                  </a:lnTo>
                  <a:lnTo>
                    <a:pt x="1504" y="1426"/>
                  </a:lnTo>
                  <a:lnTo>
                    <a:pt x="1507" y="1428"/>
                  </a:lnTo>
                  <a:lnTo>
                    <a:pt x="1511" y="1433"/>
                  </a:lnTo>
                  <a:close/>
                  <a:moveTo>
                    <a:pt x="1466" y="1476"/>
                  </a:moveTo>
                  <a:lnTo>
                    <a:pt x="1469" y="1478"/>
                  </a:lnTo>
                  <a:lnTo>
                    <a:pt x="1488" y="1485"/>
                  </a:lnTo>
                  <a:lnTo>
                    <a:pt x="1490" y="1485"/>
                  </a:lnTo>
                  <a:lnTo>
                    <a:pt x="1495" y="1483"/>
                  </a:lnTo>
                  <a:lnTo>
                    <a:pt x="1497" y="1483"/>
                  </a:lnTo>
                  <a:lnTo>
                    <a:pt x="1499" y="1483"/>
                  </a:lnTo>
                  <a:lnTo>
                    <a:pt x="1502" y="1478"/>
                  </a:lnTo>
                  <a:lnTo>
                    <a:pt x="1504" y="1473"/>
                  </a:lnTo>
                  <a:lnTo>
                    <a:pt x="1507" y="1466"/>
                  </a:lnTo>
                  <a:lnTo>
                    <a:pt x="1509" y="1466"/>
                  </a:lnTo>
                  <a:lnTo>
                    <a:pt x="1509" y="1471"/>
                  </a:lnTo>
                  <a:lnTo>
                    <a:pt x="1511" y="1473"/>
                  </a:lnTo>
                  <a:lnTo>
                    <a:pt x="1514" y="1471"/>
                  </a:lnTo>
                  <a:lnTo>
                    <a:pt x="1518" y="1471"/>
                  </a:lnTo>
                  <a:lnTo>
                    <a:pt x="1523" y="1471"/>
                  </a:lnTo>
                  <a:lnTo>
                    <a:pt x="1523" y="1469"/>
                  </a:lnTo>
                  <a:lnTo>
                    <a:pt x="1521" y="1464"/>
                  </a:lnTo>
                  <a:lnTo>
                    <a:pt x="1521" y="1461"/>
                  </a:lnTo>
                  <a:lnTo>
                    <a:pt x="1523" y="1457"/>
                  </a:lnTo>
                  <a:lnTo>
                    <a:pt x="1526" y="1457"/>
                  </a:lnTo>
                  <a:lnTo>
                    <a:pt x="1526" y="1461"/>
                  </a:lnTo>
                  <a:lnTo>
                    <a:pt x="1528" y="1464"/>
                  </a:lnTo>
                  <a:lnTo>
                    <a:pt x="1530" y="1464"/>
                  </a:lnTo>
                  <a:lnTo>
                    <a:pt x="1533" y="1466"/>
                  </a:lnTo>
                  <a:lnTo>
                    <a:pt x="1535" y="1464"/>
                  </a:lnTo>
                  <a:lnTo>
                    <a:pt x="1540" y="1457"/>
                  </a:lnTo>
                  <a:lnTo>
                    <a:pt x="1540" y="1450"/>
                  </a:lnTo>
                  <a:lnTo>
                    <a:pt x="1537" y="1450"/>
                  </a:lnTo>
                  <a:lnTo>
                    <a:pt x="1535" y="1450"/>
                  </a:lnTo>
                  <a:lnTo>
                    <a:pt x="1535" y="1450"/>
                  </a:lnTo>
                  <a:lnTo>
                    <a:pt x="1530" y="1443"/>
                  </a:lnTo>
                  <a:lnTo>
                    <a:pt x="1528" y="1445"/>
                  </a:lnTo>
                  <a:lnTo>
                    <a:pt x="1521" y="1440"/>
                  </a:lnTo>
                  <a:lnTo>
                    <a:pt x="1521" y="1440"/>
                  </a:lnTo>
                  <a:lnTo>
                    <a:pt x="1518" y="1445"/>
                  </a:lnTo>
                  <a:lnTo>
                    <a:pt x="1516" y="1445"/>
                  </a:lnTo>
                  <a:lnTo>
                    <a:pt x="1514" y="1440"/>
                  </a:lnTo>
                  <a:lnTo>
                    <a:pt x="1509" y="1438"/>
                  </a:lnTo>
                  <a:lnTo>
                    <a:pt x="1504" y="1435"/>
                  </a:lnTo>
                  <a:lnTo>
                    <a:pt x="1502" y="1435"/>
                  </a:lnTo>
                  <a:lnTo>
                    <a:pt x="1492" y="1440"/>
                  </a:lnTo>
                  <a:lnTo>
                    <a:pt x="1492" y="1443"/>
                  </a:lnTo>
                  <a:lnTo>
                    <a:pt x="1497" y="1447"/>
                  </a:lnTo>
                  <a:lnTo>
                    <a:pt x="1497" y="1454"/>
                  </a:lnTo>
                  <a:lnTo>
                    <a:pt x="1495" y="1454"/>
                  </a:lnTo>
                  <a:lnTo>
                    <a:pt x="1490" y="1452"/>
                  </a:lnTo>
                  <a:lnTo>
                    <a:pt x="1488" y="1452"/>
                  </a:lnTo>
                  <a:lnTo>
                    <a:pt x="1478" y="1459"/>
                  </a:lnTo>
                  <a:lnTo>
                    <a:pt x="1466" y="1476"/>
                  </a:lnTo>
                  <a:close/>
                  <a:moveTo>
                    <a:pt x="2438" y="1293"/>
                  </a:moveTo>
                  <a:lnTo>
                    <a:pt x="2438" y="1295"/>
                  </a:lnTo>
                  <a:lnTo>
                    <a:pt x="2440" y="1303"/>
                  </a:lnTo>
                  <a:lnTo>
                    <a:pt x="2445" y="1307"/>
                  </a:lnTo>
                  <a:lnTo>
                    <a:pt x="2449" y="1312"/>
                  </a:lnTo>
                  <a:lnTo>
                    <a:pt x="2452" y="1319"/>
                  </a:lnTo>
                  <a:lnTo>
                    <a:pt x="2457" y="1329"/>
                  </a:lnTo>
                  <a:lnTo>
                    <a:pt x="2466" y="1355"/>
                  </a:lnTo>
                  <a:lnTo>
                    <a:pt x="2471" y="1364"/>
                  </a:lnTo>
                  <a:lnTo>
                    <a:pt x="2478" y="1369"/>
                  </a:lnTo>
                  <a:lnTo>
                    <a:pt x="2485" y="1376"/>
                  </a:lnTo>
                  <a:lnTo>
                    <a:pt x="2487" y="1383"/>
                  </a:lnTo>
                  <a:lnTo>
                    <a:pt x="2487" y="1405"/>
                  </a:lnTo>
                  <a:lnTo>
                    <a:pt x="2487" y="1409"/>
                  </a:lnTo>
                  <a:lnTo>
                    <a:pt x="2490" y="1414"/>
                  </a:lnTo>
                  <a:lnTo>
                    <a:pt x="2492" y="1419"/>
                  </a:lnTo>
                  <a:lnTo>
                    <a:pt x="2494" y="1421"/>
                  </a:lnTo>
                  <a:lnTo>
                    <a:pt x="2497" y="1424"/>
                  </a:lnTo>
                  <a:lnTo>
                    <a:pt x="2502" y="1419"/>
                  </a:lnTo>
                  <a:lnTo>
                    <a:pt x="2509" y="1407"/>
                  </a:lnTo>
                  <a:lnTo>
                    <a:pt x="2511" y="1388"/>
                  </a:lnTo>
                  <a:lnTo>
                    <a:pt x="2520" y="1383"/>
                  </a:lnTo>
                  <a:lnTo>
                    <a:pt x="2520" y="1381"/>
                  </a:lnTo>
                  <a:lnTo>
                    <a:pt x="2520" y="1378"/>
                  </a:lnTo>
                  <a:lnTo>
                    <a:pt x="2513" y="1371"/>
                  </a:lnTo>
                  <a:lnTo>
                    <a:pt x="2516" y="1367"/>
                  </a:lnTo>
                  <a:lnTo>
                    <a:pt x="2511" y="1357"/>
                  </a:lnTo>
                  <a:lnTo>
                    <a:pt x="2509" y="1355"/>
                  </a:lnTo>
                  <a:lnTo>
                    <a:pt x="2499" y="1345"/>
                  </a:lnTo>
                  <a:lnTo>
                    <a:pt x="2485" y="1331"/>
                  </a:lnTo>
                  <a:lnTo>
                    <a:pt x="2480" y="1324"/>
                  </a:lnTo>
                  <a:lnTo>
                    <a:pt x="2478" y="1317"/>
                  </a:lnTo>
                  <a:lnTo>
                    <a:pt x="2478" y="1314"/>
                  </a:lnTo>
                  <a:lnTo>
                    <a:pt x="2480" y="1314"/>
                  </a:lnTo>
                  <a:lnTo>
                    <a:pt x="2483" y="1314"/>
                  </a:lnTo>
                  <a:lnTo>
                    <a:pt x="2485" y="1317"/>
                  </a:lnTo>
                  <a:lnTo>
                    <a:pt x="2487" y="1319"/>
                  </a:lnTo>
                  <a:lnTo>
                    <a:pt x="2494" y="1329"/>
                  </a:lnTo>
                  <a:lnTo>
                    <a:pt x="2497" y="1333"/>
                  </a:lnTo>
                  <a:lnTo>
                    <a:pt x="2499" y="1333"/>
                  </a:lnTo>
                  <a:lnTo>
                    <a:pt x="2502" y="1338"/>
                  </a:lnTo>
                  <a:lnTo>
                    <a:pt x="2509" y="1348"/>
                  </a:lnTo>
                  <a:lnTo>
                    <a:pt x="2516" y="1352"/>
                  </a:lnTo>
                  <a:lnTo>
                    <a:pt x="2516" y="1350"/>
                  </a:lnTo>
                  <a:lnTo>
                    <a:pt x="2511" y="1343"/>
                  </a:lnTo>
                  <a:lnTo>
                    <a:pt x="2506" y="1336"/>
                  </a:lnTo>
                  <a:lnTo>
                    <a:pt x="2502" y="1326"/>
                  </a:lnTo>
                  <a:lnTo>
                    <a:pt x="2492" y="1317"/>
                  </a:lnTo>
                  <a:lnTo>
                    <a:pt x="2478" y="1305"/>
                  </a:lnTo>
                  <a:lnTo>
                    <a:pt x="2468" y="1307"/>
                  </a:lnTo>
                  <a:lnTo>
                    <a:pt x="2457" y="1310"/>
                  </a:lnTo>
                  <a:lnTo>
                    <a:pt x="2452" y="1303"/>
                  </a:lnTo>
                  <a:lnTo>
                    <a:pt x="2442" y="1295"/>
                  </a:lnTo>
                  <a:lnTo>
                    <a:pt x="2438" y="1293"/>
                  </a:lnTo>
                  <a:close/>
                  <a:moveTo>
                    <a:pt x="2457" y="1300"/>
                  </a:moveTo>
                  <a:lnTo>
                    <a:pt x="2466" y="1300"/>
                  </a:lnTo>
                  <a:lnTo>
                    <a:pt x="2473" y="1300"/>
                  </a:lnTo>
                  <a:lnTo>
                    <a:pt x="2473" y="1295"/>
                  </a:lnTo>
                  <a:lnTo>
                    <a:pt x="2466" y="1291"/>
                  </a:lnTo>
                  <a:lnTo>
                    <a:pt x="2459" y="1288"/>
                  </a:lnTo>
                  <a:lnTo>
                    <a:pt x="2452" y="1293"/>
                  </a:lnTo>
                  <a:lnTo>
                    <a:pt x="2452" y="1295"/>
                  </a:lnTo>
                  <a:lnTo>
                    <a:pt x="2457" y="1300"/>
                  </a:lnTo>
                  <a:close/>
                  <a:moveTo>
                    <a:pt x="2421" y="1383"/>
                  </a:moveTo>
                  <a:lnTo>
                    <a:pt x="2421" y="1376"/>
                  </a:lnTo>
                  <a:lnTo>
                    <a:pt x="2423" y="1374"/>
                  </a:lnTo>
                  <a:lnTo>
                    <a:pt x="2426" y="1374"/>
                  </a:lnTo>
                  <a:lnTo>
                    <a:pt x="2445" y="1378"/>
                  </a:lnTo>
                  <a:lnTo>
                    <a:pt x="2452" y="1383"/>
                  </a:lnTo>
                  <a:lnTo>
                    <a:pt x="2461" y="1383"/>
                  </a:lnTo>
                  <a:lnTo>
                    <a:pt x="2461" y="1371"/>
                  </a:lnTo>
                  <a:lnTo>
                    <a:pt x="2459" y="1367"/>
                  </a:lnTo>
                  <a:lnTo>
                    <a:pt x="2452" y="1359"/>
                  </a:lnTo>
                  <a:lnTo>
                    <a:pt x="2438" y="1362"/>
                  </a:lnTo>
                  <a:lnTo>
                    <a:pt x="2433" y="1359"/>
                  </a:lnTo>
                  <a:lnTo>
                    <a:pt x="2438" y="1355"/>
                  </a:lnTo>
                  <a:lnTo>
                    <a:pt x="2440" y="1355"/>
                  </a:lnTo>
                  <a:lnTo>
                    <a:pt x="2445" y="1355"/>
                  </a:lnTo>
                  <a:lnTo>
                    <a:pt x="2449" y="1350"/>
                  </a:lnTo>
                  <a:lnTo>
                    <a:pt x="2449" y="1336"/>
                  </a:lnTo>
                  <a:lnTo>
                    <a:pt x="2445" y="1329"/>
                  </a:lnTo>
                  <a:lnTo>
                    <a:pt x="2442" y="1326"/>
                  </a:lnTo>
                  <a:lnTo>
                    <a:pt x="2433" y="1324"/>
                  </a:lnTo>
                  <a:lnTo>
                    <a:pt x="2421" y="1324"/>
                  </a:lnTo>
                  <a:lnTo>
                    <a:pt x="2421" y="1324"/>
                  </a:lnTo>
                  <a:lnTo>
                    <a:pt x="2419" y="1326"/>
                  </a:lnTo>
                  <a:lnTo>
                    <a:pt x="2414" y="1341"/>
                  </a:lnTo>
                  <a:lnTo>
                    <a:pt x="2412" y="1343"/>
                  </a:lnTo>
                  <a:lnTo>
                    <a:pt x="2407" y="1341"/>
                  </a:lnTo>
                  <a:lnTo>
                    <a:pt x="2407" y="1338"/>
                  </a:lnTo>
                  <a:lnTo>
                    <a:pt x="2409" y="1336"/>
                  </a:lnTo>
                  <a:lnTo>
                    <a:pt x="2409" y="1329"/>
                  </a:lnTo>
                  <a:lnTo>
                    <a:pt x="2409" y="1326"/>
                  </a:lnTo>
                  <a:lnTo>
                    <a:pt x="2397" y="1317"/>
                  </a:lnTo>
                  <a:lnTo>
                    <a:pt x="2395" y="1314"/>
                  </a:lnTo>
                  <a:lnTo>
                    <a:pt x="2390" y="1319"/>
                  </a:lnTo>
                  <a:lnTo>
                    <a:pt x="2388" y="1324"/>
                  </a:lnTo>
                  <a:lnTo>
                    <a:pt x="2385" y="1326"/>
                  </a:lnTo>
                  <a:lnTo>
                    <a:pt x="2381" y="1329"/>
                  </a:lnTo>
                  <a:lnTo>
                    <a:pt x="2378" y="1333"/>
                  </a:lnTo>
                  <a:lnTo>
                    <a:pt x="2381" y="1338"/>
                  </a:lnTo>
                  <a:lnTo>
                    <a:pt x="2374" y="1333"/>
                  </a:lnTo>
                  <a:lnTo>
                    <a:pt x="2369" y="1329"/>
                  </a:lnTo>
                  <a:lnTo>
                    <a:pt x="2367" y="1338"/>
                  </a:lnTo>
                  <a:lnTo>
                    <a:pt x="2364" y="1343"/>
                  </a:lnTo>
                  <a:lnTo>
                    <a:pt x="2362" y="1345"/>
                  </a:lnTo>
                  <a:lnTo>
                    <a:pt x="2362" y="1350"/>
                  </a:lnTo>
                  <a:lnTo>
                    <a:pt x="2362" y="1357"/>
                  </a:lnTo>
                  <a:lnTo>
                    <a:pt x="2369" y="1367"/>
                  </a:lnTo>
                  <a:lnTo>
                    <a:pt x="2376" y="1369"/>
                  </a:lnTo>
                  <a:lnTo>
                    <a:pt x="2395" y="1381"/>
                  </a:lnTo>
                  <a:lnTo>
                    <a:pt x="2404" y="1395"/>
                  </a:lnTo>
                  <a:lnTo>
                    <a:pt x="2412" y="1402"/>
                  </a:lnTo>
                  <a:lnTo>
                    <a:pt x="2423" y="1402"/>
                  </a:lnTo>
                  <a:lnTo>
                    <a:pt x="2426" y="1395"/>
                  </a:lnTo>
                  <a:lnTo>
                    <a:pt x="2421" y="1383"/>
                  </a:lnTo>
                  <a:close/>
                  <a:moveTo>
                    <a:pt x="1528" y="1528"/>
                  </a:moveTo>
                  <a:lnTo>
                    <a:pt x="1518" y="1523"/>
                  </a:lnTo>
                  <a:lnTo>
                    <a:pt x="1514" y="1518"/>
                  </a:lnTo>
                  <a:lnTo>
                    <a:pt x="1514" y="1514"/>
                  </a:lnTo>
                  <a:lnTo>
                    <a:pt x="1518" y="1509"/>
                  </a:lnTo>
                  <a:lnTo>
                    <a:pt x="1518" y="1507"/>
                  </a:lnTo>
                  <a:lnTo>
                    <a:pt x="1516" y="1504"/>
                  </a:lnTo>
                  <a:lnTo>
                    <a:pt x="1511" y="1502"/>
                  </a:lnTo>
                  <a:lnTo>
                    <a:pt x="1507" y="1502"/>
                  </a:lnTo>
                  <a:lnTo>
                    <a:pt x="1502" y="1504"/>
                  </a:lnTo>
                  <a:lnTo>
                    <a:pt x="1495" y="1511"/>
                  </a:lnTo>
                  <a:lnTo>
                    <a:pt x="1492" y="1511"/>
                  </a:lnTo>
                  <a:lnTo>
                    <a:pt x="1492" y="1504"/>
                  </a:lnTo>
                  <a:lnTo>
                    <a:pt x="1495" y="1497"/>
                  </a:lnTo>
                  <a:lnTo>
                    <a:pt x="1490" y="1492"/>
                  </a:lnTo>
                  <a:lnTo>
                    <a:pt x="1478" y="1490"/>
                  </a:lnTo>
                  <a:lnTo>
                    <a:pt x="1473" y="1490"/>
                  </a:lnTo>
                  <a:lnTo>
                    <a:pt x="1478" y="1495"/>
                  </a:lnTo>
                  <a:lnTo>
                    <a:pt x="1476" y="1499"/>
                  </a:lnTo>
                  <a:lnTo>
                    <a:pt x="1476" y="1502"/>
                  </a:lnTo>
                  <a:lnTo>
                    <a:pt x="1476" y="1507"/>
                  </a:lnTo>
                  <a:lnTo>
                    <a:pt x="1476" y="1509"/>
                  </a:lnTo>
                  <a:lnTo>
                    <a:pt x="1473" y="1509"/>
                  </a:lnTo>
                  <a:lnTo>
                    <a:pt x="1466" y="1507"/>
                  </a:lnTo>
                  <a:lnTo>
                    <a:pt x="1466" y="1509"/>
                  </a:lnTo>
                  <a:lnTo>
                    <a:pt x="1464" y="1511"/>
                  </a:lnTo>
                  <a:lnTo>
                    <a:pt x="1462" y="1514"/>
                  </a:lnTo>
                  <a:lnTo>
                    <a:pt x="1459" y="1516"/>
                  </a:lnTo>
                  <a:lnTo>
                    <a:pt x="1459" y="1516"/>
                  </a:lnTo>
                  <a:lnTo>
                    <a:pt x="1457" y="1511"/>
                  </a:lnTo>
                  <a:lnTo>
                    <a:pt x="1450" y="1502"/>
                  </a:lnTo>
                  <a:lnTo>
                    <a:pt x="1450" y="1499"/>
                  </a:lnTo>
                  <a:lnTo>
                    <a:pt x="1445" y="1499"/>
                  </a:lnTo>
                  <a:lnTo>
                    <a:pt x="1443" y="1499"/>
                  </a:lnTo>
                  <a:lnTo>
                    <a:pt x="1440" y="1502"/>
                  </a:lnTo>
                  <a:lnTo>
                    <a:pt x="1438" y="1507"/>
                  </a:lnTo>
                  <a:lnTo>
                    <a:pt x="1438" y="1509"/>
                  </a:lnTo>
                  <a:lnTo>
                    <a:pt x="1440" y="1514"/>
                  </a:lnTo>
                  <a:lnTo>
                    <a:pt x="1443" y="1518"/>
                  </a:lnTo>
                  <a:lnTo>
                    <a:pt x="1450" y="1523"/>
                  </a:lnTo>
                  <a:lnTo>
                    <a:pt x="1450" y="1526"/>
                  </a:lnTo>
                  <a:lnTo>
                    <a:pt x="1443" y="1526"/>
                  </a:lnTo>
                  <a:lnTo>
                    <a:pt x="1443" y="1526"/>
                  </a:lnTo>
                  <a:lnTo>
                    <a:pt x="1443" y="1530"/>
                  </a:lnTo>
                  <a:lnTo>
                    <a:pt x="1445" y="1547"/>
                  </a:lnTo>
                  <a:lnTo>
                    <a:pt x="1447" y="1556"/>
                  </a:lnTo>
                  <a:lnTo>
                    <a:pt x="1450" y="1563"/>
                  </a:lnTo>
                  <a:lnTo>
                    <a:pt x="1447" y="1561"/>
                  </a:lnTo>
                  <a:lnTo>
                    <a:pt x="1445" y="1556"/>
                  </a:lnTo>
                  <a:lnTo>
                    <a:pt x="1440" y="1549"/>
                  </a:lnTo>
                  <a:lnTo>
                    <a:pt x="1436" y="1537"/>
                  </a:lnTo>
                  <a:lnTo>
                    <a:pt x="1433" y="1535"/>
                  </a:lnTo>
                  <a:lnTo>
                    <a:pt x="1433" y="1535"/>
                  </a:lnTo>
                  <a:lnTo>
                    <a:pt x="1433" y="1533"/>
                  </a:lnTo>
                  <a:lnTo>
                    <a:pt x="1431" y="1528"/>
                  </a:lnTo>
                  <a:lnTo>
                    <a:pt x="1426" y="1526"/>
                  </a:lnTo>
                  <a:lnTo>
                    <a:pt x="1424" y="1526"/>
                  </a:lnTo>
                  <a:lnTo>
                    <a:pt x="1419" y="1526"/>
                  </a:lnTo>
                  <a:lnTo>
                    <a:pt x="1412" y="1530"/>
                  </a:lnTo>
                  <a:lnTo>
                    <a:pt x="1405" y="1535"/>
                  </a:lnTo>
                  <a:lnTo>
                    <a:pt x="1398" y="1547"/>
                  </a:lnTo>
                  <a:lnTo>
                    <a:pt x="1395" y="1556"/>
                  </a:lnTo>
                  <a:lnTo>
                    <a:pt x="1395" y="1559"/>
                  </a:lnTo>
                  <a:lnTo>
                    <a:pt x="1402" y="1573"/>
                  </a:lnTo>
                  <a:lnTo>
                    <a:pt x="1407" y="1592"/>
                  </a:lnTo>
                  <a:lnTo>
                    <a:pt x="1417" y="1606"/>
                  </a:lnTo>
                  <a:lnTo>
                    <a:pt x="1419" y="1606"/>
                  </a:lnTo>
                  <a:lnTo>
                    <a:pt x="1424" y="1601"/>
                  </a:lnTo>
                  <a:lnTo>
                    <a:pt x="1424" y="1597"/>
                  </a:lnTo>
                  <a:lnTo>
                    <a:pt x="1424" y="1592"/>
                  </a:lnTo>
                  <a:lnTo>
                    <a:pt x="1421" y="1590"/>
                  </a:lnTo>
                  <a:lnTo>
                    <a:pt x="1421" y="1587"/>
                  </a:lnTo>
                  <a:lnTo>
                    <a:pt x="1419" y="1585"/>
                  </a:lnTo>
                  <a:lnTo>
                    <a:pt x="1414" y="1587"/>
                  </a:lnTo>
                  <a:lnTo>
                    <a:pt x="1414" y="1585"/>
                  </a:lnTo>
                  <a:lnTo>
                    <a:pt x="1417" y="1582"/>
                  </a:lnTo>
                  <a:lnTo>
                    <a:pt x="1421" y="1580"/>
                  </a:lnTo>
                  <a:lnTo>
                    <a:pt x="1426" y="1580"/>
                  </a:lnTo>
                  <a:lnTo>
                    <a:pt x="1431" y="1582"/>
                  </a:lnTo>
                  <a:lnTo>
                    <a:pt x="1431" y="1582"/>
                  </a:lnTo>
                  <a:lnTo>
                    <a:pt x="1433" y="1585"/>
                  </a:lnTo>
                  <a:lnTo>
                    <a:pt x="1428" y="1590"/>
                  </a:lnTo>
                  <a:lnTo>
                    <a:pt x="1428" y="1594"/>
                  </a:lnTo>
                  <a:lnTo>
                    <a:pt x="1428" y="1594"/>
                  </a:lnTo>
                  <a:lnTo>
                    <a:pt x="1433" y="1592"/>
                  </a:lnTo>
                  <a:lnTo>
                    <a:pt x="1440" y="1597"/>
                  </a:lnTo>
                  <a:lnTo>
                    <a:pt x="1445" y="1597"/>
                  </a:lnTo>
                  <a:lnTo>
                    <a:pt x="1445" y="1597"/>
                  </a:lnTo>
                  <a:lnTo>
                    <a:pt x="1431" y="1616"/>
                  </a:lnTo>
                  <a:lnTo>
                    <a:pt x="1431" y="1618"/>
                  </a:lnTo>
                  <a:lnTo>
                    <a:pt x="1431" y="1620"/>
                  </a:lnTo>
                  <a:lnTo>
                    <a:pt x="1433" y="1620"/>
                  </a:lnTo>
                  <a:lnTo>
                    <a:pt x="1436" y="1623"/>
                  </a:lnTo>
                  <a:lnTo>
                    <a:pt x="1447" y="1613"/>
                  </a:lnTo>
                  <a:lnTo>
                    <a:pt x="1454" y="1601"/>
                  </a:lnTo>
                  <a:lnTo>
                    <a:pt x="1454" y="1599"/>
                  </a:lnTo>
                  <a:lnTo>
                    <a:pt x="1454" y="1594"/>
                  </a:lnTo>
                  <a:lnTo>
                    <a:pt x="1454" y="1594"/>
                  </a:lnTo>
                  <a:lnTo>
                    <a:pt x="1447" y="1592"/>
                  </a:lnTo>
                  <a:lnTo>
                    <a:pt x="1457" y="1587"/>
                  </a:lnTo>
                  <a:lnTo>
                    <a:pt x="1459" y="1585"/>
                  </a:lnTo>
                  <a:lnTo>
                    <a:pt x="1462" y="1580"/>
                  </a:lnTo>
                  <a:lnTo>
                    <a:pt x="1464" y="1578"/>
                  </a:lnTo>
                  <a:lnTo>
                    <a:pt x="1473" y="1571"/>
                  </a:lnTo>
                  <a:lnTo>
                    <a:pt x="1485" y="1571"/>
                  </a:lnTo>
                  <a:lnTo>
                    <a:pt x="1488" y="1566"/>
                  </a:lnTo>
                  <a:lnTo>
                    <a:pt x="1495" y="1561"/>
                  </a:lnTo>
                  <a:lnTo>
                    <a:pt x="1499" y="1561"/>
                  </a:lnTo>
                  <a:lnTo>
                    <a:pt x="1504" y="1559"/>
                  </a:lnTo>
                  <a:lnTo>
                    <a:pt x="1504" y="1556"/>
                  </a:lnTo>
                  <a:lnTo>
                    <a:pt x="1504" y="1554"/>
                  </a:lnTo>
                  <a:lnTo>
                    <a:pt x="1502" y="1549"/>
                  </a:lnTo>
                  <a:lnTo>
                    <a:pt x="1499" y="1547"/>
                  </a:lnTo>
                  <a:lnTo>
                    <a:pt x="1490" y="1544"/>
                  </a:lnTo>
                  <a:lnTo>
                    <a:pt x="1488" y="1544"/>
                  </a:lnTo>
                  <a:lnTo>
                    <a:pt x="1490" y="1542"/>
                  </a:lnTo>
                  <a:lnTo>
                    <a:pt x="1492" y="1540"/>
                  </a:lnTo>
                  <a:lnTo>
                    <a:pt x="1497" y="1540"/>
                  </a:lnTo>
                  <a:lnTo>
                    <a:pt x="1507" y="1544"/>
                  </a:lnTo>
                  <a:lnTo>
                    <a:pt x="1518" y="1544"/>
                  </a:lnTo>
                  <a:lnTo>
                    <a:pt x="1521" y="1544"/>
                  </a:lnTo>
                  <a:lnTo>
                    <a:pt x="1523" y="1542"/>
                  </a:lnTo>
                  <a:lnTo>
                    <a:pt x="1530" y="1530"/>
                  </a:lnTo>
                  <a:lnTo>
                    <a:pt x="1530" y="1528"/>
                  </a:lnTo>
                  <a:lnTo>
                    <a:pt x="1528" y="1528"/>
                  </a:lnTo>
                  <a:close/>
                  <a:moveTo>
                    <a:pt x="1459" y="1490"/>
                  </a:moveTo>
                  <a:lnTo>
                    <a:pt x="1459" y="1492"/>
                  </a:lnTo>
                  <a:lnTo>
                    <a:pt x="1462" y="1497"/>
                  </a:lnTo>
                  <a:lnTo>
                    <a:pt x="1466" y="1502"/>
                  </a:lnTo>
                  <a:lnTo>
                    <a:pt x="1471" y="1504"/>
                  </a:lnTo>
                  <a:lnTo>
                    <a:pt x="1471" y="1507"/>
                  </a:lnTo>
                  <a:lnTo>
                    <a:pt x="1473" y="1502"/>
                  </a:lnTo>
                  <a:lnTo>
                    <a:pt x="1471" y="1497"/>
                  </a:lnTo>
                  <a:lnTo>
                    <a:pt x="1469" y="1492"/>
                  </a:lnTo>
                  <a:lnTo>
                    <a:pt x="1459" y="1490"/>
                  </a:lnTo>
                  <a:lnTo>
                    <a:pt x="1459" y="1490"/>
                  </a:lnTo>
                  <a:close/>
                  <a:moveTo>
                    <a:pt x="2509" y="1488"/>
                  </a:moveTo>
                  <a:lnTo>
                    <a:pt x="2504" y="1478"/>
                  </a:lnTo>
                  <a:lnTo>
                    <a:pt x="2504" y="1476"/>
                  </a:lnTo>
                  <a:lnTo>
                    <a:pt x="2504" y="1473"/>
                  </a:lnTo>
                  <a:lnTo>
                    <a:pt x="2504" y="1469"/>
                  </a:lnTo>
                  <a:lnTo>
                    <a:pt x="2502" y="1457"/>
                  </a:lnTo>
                  <a:lnTo>
                    <a:pt x="2499" y="1454"/>
                  </a:lnTo>
                  <a:lnTo>
                    <a:pt x="2494" y="1445"/>
                  </a:lnTo>
                  <a:lnTo>
                    <a:pt x="2483" y="1426"/>
                  </a:lnTo>
                  <a:lnTo>
                    <a:pt x="2478" y="1416"/>
                  </a:lnTo>
                  <a:lnTo>
                    <a:pt x="2471" y="1407"/>
                  </a:lnTo>
                  <a:lnTo>
                    <a:pt x="2464" y="1397"/>
                  </a:lnTo>
                  <a:lnTo>
                    <a:pt x="2457" y="1393"/>
                  </a:lnTo>
                  <a:lnTo>
                    <a:pt x="2452" y="1393"/>
                  </a:lnTo>
                  <a:lnTo>
                    <a:pt x="2438" y="1386"/>
                  </a:lnTo>
                  <a:lnTo>
                    <a:pt x="2433" y="1386"/>
                  </a:lnTo>
                  <a:lnTo>
                    <a:pt x="2430" y="1390"/>
                  </a:lnTo>
                  <a:lnTo>
                    <a:pt x="2430" y="1400"/>
                  </a:lnTo>
                  <a:lnTo>
                    <a:pt x="2430" y="1405"/>
                  </a:lnTo>
                  <a:lnTo>
                    <a:pt x="2428" y="1409"/>
                  </a:lnTo>
                  <a:lnTo>
                    <a:pt x="2426" y="1412"/>
                  </a:lnTo>
                  <a:lnTo>
                    <a:pt x="2421" y="1414"/>
                  </a:lnTo>
                  <a:lnTo>
                    <a:pt x="2421" y="1419"/>
                  </a:lnTo>
                  <a:lnTo>
                    <a:pt x="2421" y="1424"/>
                  </a:lnTo>
                  <a:lnTo>
                    <a:pt x="2428" y="1438"/>
                  </a:lnTo>
                  <a:lnTo>
                    <a:pt x="2428" y="1443"/>
                  </a:lnTo>
                  <a:lnTo>
                    <a:pt x="2428" y="1447"/>
                  </a:lnTo>
                  <a:lnTo>
                    <a:pt x="2435" y="1443"/>
                  </a:lnTo>
                  <a:lnTo>
                    <a:pt x="2438" y="1438"/>
                  </a:lnTo>
                  <a:lnTo>
                    <a:pt x="2438" y="1419"/>
                  </a:lnTo>
                  <a:lnTo>
                    <a:pt x="2440" y="1416"/>
                  </a:lnTo>
                  <a:lnTo>
                    <a:pt x="2447" y="1421"/>
                  </a:lnTo>
                  <a:lnTo>
                    <a:pt x="2452" y="1433"/>
                  </a:lnTo>
                  <a:lnTo>
                    <a:pt x="2457" y="1435"/>
                  </a:lnTo>
                  <a:lnTo>
                    <a:pt x="2459" y="1433"/>
                  </a:lnTo>
                  <a:lnTo>
                    <a:pt x="2461" y="1435"/>
                  </a:lnTo>
                  <a:lnTo>
                    <a:pt x="2457" y="1447"/>
                  </a:lnTo>
                  <a:lnTo>
                    <a:pt x="2457" y="1452"/>
                  </a:lnTo>
                  <a:lnTo>
                    <a:pt x="2459" y="1457"/>
                  </a:lnTo>
                  <a:lnTo>
                    <a:pt x="2459" y="1459"/>
                  </a:lnTo>
                  <a:lnTo>
                    <a:pt x="2464" y="1461"/>
                  </a:lnTo>
                  <a:lnTo>
                    <a:pt x="2468" y="1457"/>
                  </a:lnTo>
                  <a:lnTo>
                    <a:pt x="2471" y="1459"/>
                  </a:lnTo>
                  <a:lnTo>
                    <a:pt x="2471" y="1466"/>
                  </a:lnTo>
                  <a:lnTo>
                    <a:pt x="2475" y="1469"/>
                  </a:lnTo>
                  <a:lnTo>
                    <a:pt x="2480" y="1471"/>
                  </a:lnTo>
                  <a:lnTo>
                    <a:pt x="2485" y="1469"/>
                  </a:lnTo>
                  <a:lnTo>
                    <a:pt x="2487" y="1466"/>
                  </a:lnTo>
                  <a:lnTo>
                    <a:pt x="2490" y="1466"/>
                  </a:lnTo>
                  <a:lnTo>
                    <a:pt x="2487" y="1473"/>
                  </a:lnTo>
                  <a:lnTo>
                    <a:pt x="2485" y="1476"/>
                  </a:lnTo>
                  <a:lnTo>
                    <a:pt x="2485" y="1480"/>
                  </a:lnTo>
                  <a:lnTo>
                    <a:pt x="2487" y="1485"/>
                  </a:lnTo>
                  <a:lnTo>
                    <a:pt x="2492" y="1490"/>
                  </a:lnTo>
                  <a:lnTo>
                    <a:pt x="2502" y="1502"/>
                  </a:lnTo>
                  <a:lnTo>
                    <a:pt x="2504" y="1507"/>
                  </a:lnTo>
                  <a:lnTo>
                    <a:pt x="2509" y="1509"/>
                  </a:lnTo>
                  <a:lnTo>
                    <a:pt x="2513" y="1511"/>
                  </a:lnTo>
                  <a:lnTo>
                    <a:pt x="2513" y="1509"/>
                  </a:lnTo>
                  <a:lnTo>
                    <a:pt x="2513" y="1502"/>
                  </a:lnTo>
                  <a:lnTo>
                    <a:pt x="2509" y="1488"/>
                  </a:lnTo>
                  <a:close/>
                  <a:moveTo>
                    <a:pt x="559" y="1457"/>
                  </a:moveTo>
                  <a:lnTo>
                    <a:pt x="561" y="1461"/>
                  </a:lnTo>
                  <a:lnTo>
                    <a:pt x="564" y="1464"/>
                  </a:lnTo>
                  <a:lnTo>
                    <a:pt x="571" y="1461"/>
                  </a:lnTo>
                  <a:lnTo>
                    <a:pt x="576" y="1454"/>
                  </a:lnTo>
                  <a:lnTo>
                    <a:pt x="559" y="1454"/>
                  </a:lnTo>
                  <a:lnTo>
                    <a:pt x="559" y="1457"/>
                  </a:lnTo>
                  <a:close/>
                  <a:moveTo>
                    <a:pt x="1492" y="1578"/>
                  </a:moveTo>
                  <a:lnTo>
                    <a:pt x="1473" y="1575"/>
                  </a:lnTo>
                  <a:lnTo>
                    <a:pt x="1469" y="1582"/>
                  </a:lnTo>
                  <a:lnTo>
                    <a:pt x="1469" y="1590"/>
                  </a:lnTo>
                  <a:lnTo>
                    <a:pt x="1473" y="1597"/>
                  </a:lnTo>
                  <a:lnTo>
                    <a:pt x="1476" y="1592"/>
                  </a:lnTo>
                  <a:lnTo>
                    <a:pt x="1481" y="1585"/>
                  </a:lnTo>
                  <a:lnTo>
                    <a:pt x="1481" y="1585"/>
                  </a:lnTo>
                  <a:lnTo>
                    <a:pt x="1488" y="1582"/>
                  </a:lnTo>
                  <a:lnTo>
                    <a:pt x="1492" y="1582"/>
                  </a:lnTo>
                  <a:lnTo>
                    <a:pt x="1492" y="1580"/>
                  </a:lnTo>
                  <a:lnTo>
                    <a:pt x="1492" y="1580"/>
                  </a:lnTo>
                  <a:lnTo>
                    <a:pt x="1492" y="1578"/>
                  </a:lnTo>
                  <a:close/>
                  <a:moveTo>
                    <a:pt x="2584" y="1459"/>
                  </a:moveTo>
                  <a:lnTo>
                    <a:pt x="2587" y="1457"/>
                  </a:lnTo>
                  <a:lnTo>
                    <a:pt x="2587" y="1454"/>
                  </a:lnTo>
                  <a:lnTo>
                    <a:pt x="2587" y="1452"/>
                  </a:lnTo>
                  <a:lnTo>
                    <a:pt x="2584" y="1447"/>
                  </a:lnTo>
                  <a:lnTo>
                    <a:pt x="2584" y="1443"/>
                  </a:lnTo>
                  <a:lnTo>
                    <a:pt x="2582" y="1440"/>
                  </a:lnTo>
                  <a:lnTo>
                    <a:pt x="2577" y="1435"/>
                  </a:lnTo>
                  <a:lnTo>
                    <a:pt x="2575" y="1433"/>
                  </a:lnTo>
                  <a:lnTo>
                    <a:pt x="2570" y="1428"/>
                  </a:lnTo>
                  <a:lnTo>
                    <a:pt x="2568" y="1426"/>
                  </a:lnTo>
                  <a:lnTo>
                    <a:pt x="2568" y="1424"/>
                  </a:lnTo>
                  <a:lnTo>
                    <a:pt x="2573" y="1426"/>
                  </a:lnTo>
                  <a:lnTo>
                    <a:pt x="2582" y="1435"/>
                  </a:lnTo>
                  <a:lnTo>
                    <a:pt x="2589" y="1440"/>
                  </a:lnTo>
                  <a:lnTo>
                    <a:pt x="2592" y="1440"/>
                  </a:lnTo>
                  <a:lnTo>
                    <a:pt x="2592" y="1435"/>
                  </a:lnTo>
                  <a:lnTo>
                    <a:pt x="2592" y="1433"/>
                  </a:lnTo>
                  <a:lnTo>
                    <a:pt x="2592" y="1428"/>
                  </a:lnTo>
                  <a:lnTo>
                    <a:pt x="2589" y="1421"/>
                  </a:lnTo>
                  <a:lnTo>
                    <a:pt x="2587" y="1414"/>
                  </a:lnTo>
                  <a:lnTo>
                    <a:pt x="2587" y="1412"/>
                  </a:lnTo>
                  <a:lnTo>
                    <a:pt x="2582" y="1407"/>
                  </a:lnTo>
                  <a:lnTo>
                    <a:pt x="2577" y="1405"/>
                  </a:lnTo>
                  <a:lnTo>
                    <a:pt x="2568" y="1405"/>
                  </a:lnTo>
                  <a:lnTo>
                    <a:pt x="2565" y="1405"/>
                  </a:lnTo>
                  <a:lnTo>
                    <a:pt x="2563" y="1409"/>
                  </a:lnTo>
                  <a:lnTo>
                    <a:pt x="2561" y="1407"/>
                  </a:lnTo>
                  <a:lnTo>
                    <a:pt x="2539" y="1407"/>
                  </a:lnTo>
                  <a:lnTo>
                    <a:pt x="2530" y="1409"/>
                  </a:lnTo>
                  <a:lnTo>
                    <a:pt x="2528" y="1414"/>
                  </a:lnTo>
                  <a:lnTo>
                    <a:pt x="2528" y="1416"/>
                  </a:lnTo>
                  <a:lnTo>
                    <a:pt x="2532" y="1421"/>
                  </a:lnTo>
                  <a:lnTo>
                    <a:pt x="2537" y="1424"/>
                  </a:lnTo>
                  <a:lnTo>
                    <a:pt x="2542" y="1426"/>
                  </a:lnTo>
                  <a:lnTo>
                    <a:pt x="2549" y="1433"/>
                  </a:lnTo>
                  <a:lnTo>
                    <a:pt x="2551" y="1443"/>
                  </a:lnTo>
                  <a:lnTo>
                    <a:pt x="2556" y="1454"/>
                  </a:lnTo>
                  <a:lnTo>
                    <a:pt x="2561" y="1461"/>
                  </a:lnTo>
                  <a:lnTo>
                    <a:pt x="2561" y="1464"/>
                  </a:lnTo>
                  <a:lnTo>
                    <a:pt x="2563" y="1466"/>
                  </a:lnTo>
                  <a:lnTo>
                    <a:pt x="2570" y="1466"/>
                  </a:lnTo>
                  <a:lnTo>
                    <a:pt x="2575" y="1461"/>
                  </a:lnTo>
                  <a:lnTo>
                    <a:pt x="2584" y="1459"/>
                  </a:lnTo>
                  <a:close/>
                  <a:moveTo>
                    <a:pt x="2554" y="1490"/>
                  </a:moveTo>
                  <a:lnTo>
                    <a:pt x="2551" y="1478"/>
                  </a:lnTo>
                  <a:lnTo>
                    <a:pt x="2549" y="1469"/>
                  </a:lnTo>
                  <a:lnTo>
                    <a:pt x="2547" y="1459"/>
                  </a:lnTo>
                  <a:lnTo>
                    <a:pt x="2549" y="1454"/>
                  </a:lnTo>
                  <a:lnTo>
                    <a:pt x="2551" y="1454"/>
                  </a:lnTo>
                  <a:lnTo>
                    <a:pt x="2551" y="1450"/>
                  </a:lnTo>
                  <a:lnTo>
                    <a:pt x="2547" y="1443"/>
                  </a:lnTo>
                  <a:lnTo>
                    <a:pt x="2542" y="1438"/>
                  </a:lnTo>
                  <a:lnTo>
                    <a:pt x="2537" y="1440"/>
                  </a:lnTo>
                  <a:lnTo>
                    <a:pt x="2532" y="1433"/>
                  </a:lnTo>
                  <a:lnTo>
                    <a:pt x="2530" y="1431"/>
                  </a:lnTo>
                  <a:lnTo>
                    <a:pt x="2525" y="1431"/>
                  </a:lnTo>
                  <a:lnTo>
                    <a:pt x="2520" y="1428"/>
                  </a:lnTo>
                  <a:lnTo>
                    <a:pt x="2513" y="1431"/>
                  </a:lnTo>
                  <a:lnTo>
                    <a:pt x="2511" y="1440"/>
                  </a:lnTo>
                  <a:lnTo>
                    <a:pt x="2513" y="1450"/>
                  </a:lnTo>
                  <a:lnTo>
                    <a:pt x="2513" y="1454"/>
                  </a:lnTo>
                  <a:lnTo>
                    <a:pt x="2523" y="1461"/>
                  </a:lnTo>
                  <a:lnTo>
                    <a:pt x="2523" y="1466"/>
                  </a:lnTo>
                  <a:lnTo>
                    <a:pt x="2532" y="1471"/>
                  </a:lnTo>
                  <a:lnTo>
                    <a:pt x="2537" y="1476"/>
                  </a:lnTo>
                  <a:lnTo>
                    <a:pt x="2532" y="1483"/>
                  </a:lnTo>
                  <a:lnTo>
                    <a:pt x="2537" y="1504"/>
                  </a:lnTo>
                  <a:lnTo>
                    <a:pt x="2544" y="1516"/>
                  </a:lnTo>
                  <a:lnTo>
                    <a:pt x="2547" y="1516"/>
                  </a:lnTo>
                  <a:lnTo>
                    <a:pt x="2549" y="1509"/>
                  </a:lnTo>
                  <a:lnTo>
                    <a:pt x="2551" y="1509"/>
                  </a:lnTo>
                  <a:lnTo>
                    <a:pt x="2554" y="1511"/>
                  </a:lnTo>
                  <a:lnTo>
                    <a:pt x="2556" y="1509"/>
                  </a:lnTo>
                  <a:lnTo>
                    <a:pt x="2556" y="1507"/>
                  </a:lnTo>
                  <a:lnTo>
                    <a:pt x="2554" y="1499"/>
                  </a:lnTo>
                  <a:lnTo>
                    <a:pt x="2554" y="1490"/>
                  </a:lnTo>
                  <a:close/>
                  <a:moveTo>
                    <a:pt x="2608" y="1426"/>
                  </a:moveTo>
                  <a:lnTo>
                    <a:pt x="2594" y="1419"/>
                  </a:lnTo>
                  <a:lnTo>
                    <a:pt x="2596" y="1428"/>
                  </a:lnTo>
                  <a:lnTo>
                    <a:pt x="2596" y="1435"/>
                  </a:lnTo>
                  <a:lnTo>
                    <a:pt x="2596" y="1440"/>
                  </a:lnTo>
                  <a:lnTo>
                    <a:pt x="2596" y="1445"/>
                  </a:lnTo>
                  <a:lnTo>
                    <a:pt x="2599" y="1447"/>
                  </a:lnTo>
                  <a:lnTo>
                    <a:pt x="2601" y="1447"/>
                  </a:lnTo>
                  <a:lnTo>
                    <a:pt x="2608" y="1447"/>
                  </a:lnTo>
                  <a:lnTo>
                    <a:pt x="2608" y="1445"/>
                  </a:lnTo>
                  <a:lnTo>
                    <a:pt x="2611" y="1443"/>
                  </a:lnTo>
                  <a:lnTo>
                    <a:pt x="2613" y="1440"/>
                  </a:lnTo>
                  <a:lnTo>
                    <a:pt x="2615" y="1435"/>
                  </a:lnTo>
                  <a:lnTo>
                    <a:pt x="2613" y="1431"/>
                  </a:lnTo>
                  <a:lnTo>
                    <a:pt x="2608" y="1426"/>
                  </a:lnTo>
                  <a:close/>
                  <a:moveTo>
                    <a:pt x="592" y="1530"/>
                  </a:moveTo>
                  <a:lnTo>
                    <a:pt x="587" y="1530"/>
                  </a:lnTo>
                  <a:lnTo>
                    <a:pt x="580" y="1528"/>
                  </a:lnTo>
                  <a:lnTo>
                    <a:pt x="580" y="1530"/>
                  </a:lnTo>
                  <a:lnTo>
                    <a:pt x="585" y="1540"/>
                  </a:lnTo>
                  <a:lnTo>
                    <a:pt x="587" y="1540"/>
                  </a:lnTo>
                  <a:lnTo>
                    <a:pt x="595" y="1535"/>
                  </a:lnTo>
                  <a:lnTo>
                    <a:pt x="595" y="1533"/>
                  </a:lnTo>
                  <a:lnTo>
                    <a:pt x="592" y="1530"/>
                  </a:lnTo>
                  <a:close/>
                  <a:moveTo>
                    <a:pt x="1428" y="1642"/>
                  </a:moveTo>
                  <a:lnTo>
                    <a:pt x="1424" y="1639"/>
                  </a:lnTo>
                  <a:lnTo>
                    <a:pt x="1417" y="1644"/>
                  </a:lnTo>
                  <a:lnTo>
                    <a:pt x="1417" y="1649"/>
                  </a:lnTo>
                  <a:lnTo>
                    <a:pt x="1421" y="1651"/>
                  </a:lnTo>
                  <a:lnTo>
                    <a:pt x="1424" y="1651"/>
                  </a:lnTo>
                  <a:lnTo>
                    <a:pt x="1426" y="1649"/>
                  </a:lnTo>
                  <a:lnTo>
                    <a:pt x="1428" y="1646"/>
                  </a:lnTo>
                  <a:lnTo>
                    <a:pt x="1428" y="1646"/>
                  </a:lnTo>
                  <a:lnTo>
                    <a:pt x="1428" y="1644"/>
                  </a:lnTo>
                  <a:lnTo>
                    <a:pt x="1428" y="1642"/>
                  </a:lnTo>
                  <a:close/>
                  <a:moveTo>
                    <a:pt x="1407" y="1642"/>
                  </a:moveTo>
                  <a:lnTo>
                    <a:pt x="1400" y="1644"/>
                  </a:lnTo>
                  <a:lnTo>
                    <a:pt x="1395" y="1651"/>
                  </a:lnTo>
                  <a:lnTo>
                    <a:pt x="1393" y="1656"/>
                  </a:lnTo>
                  <a:lnTo>
                    <a:pt x="1393" y="1658"/>
                  </a:lnTo>
                  <a:lnTo>
                    <a:pt x="1393" y="1661"/>
                  </a:lnTo>
                  <a:lnTo>
                    <a:pt x="1393" y="1661"/>
                  </a:lnTo>
                  <a:lnTo>
                    <a:pt x="1398" y="1658"/>
                  </a:lnTo>
                  <a:lnTo>
                    <a:pt x="1407" y="1649"/>
                  </a:lnTo>
                  <a:lnTo>
                    <a:pt x="1409" y="1644"/>
                  </a:lnTo>
                  <a:lnTo>
                    <a:pt x="1409" y="1642"/>
                  </a:lnTo>
                  <a:lnTo>
                    <a:pt x="1407" y="1642"/>
                  </a:lnTo>
                  <a:close/>
                  <a:moveTo>
                    <a:pt x="2622" y="1478"/>
                  </a:moveTo>
                  <a:lnTo>
                    <a:pt x="2625" y="1483"/>
                  </a:lnTo>
                  <a:lnTo>
                    <a:pt x="2627" y="1488"/>
                  </a:lnTo>
                  <a:lnTo>
                    <a:pt x="2632" y="1490"/>
                  </a:lnTo>
                  <a:lnTo>
                    <a:pt x="2639" y="1488"/>
                  </a:lnTo>
                  <a:lnTo>
                    <a:pt x="2644" y="1490"/>
                  </a:lnTo>
                  <a:lnTo>
                    <a:pt x="2644" y="1495"/>
                  </a:lnTo>
                  <a:lnTo>
                    <a:pt x="2646" y="1497"/>
                  </a:lnTo>
                  <a:lnTo>
                    <a:pt x="2648" y="1497"/>
                  </a:lnTo>
                  <a:lnTo>
                    <a:pt x="2653" y="1497"/>
                  </a:lnTo>
                  <a:lnTo>
                    <a:pt x="2656" y="1492"/>
                  </a:lnTo>
                  <a:lnTo>
                    <a:pt x="2658" y="1492"/>
                  </a:lnTo>
                  <a:lnTo>
                    <a:pt x="2660" y="1492"/>
                  </a:lnTo>
                  <a:lnTo>
                    <a:pt x="2656" y="1476"/>
                  </a:lnTo>
                  <a:lnTo>
                    <a:pt x="2656" y="1461"/>
                  </a:lnTo>
                  <a:lnTo>
                    <a:pt x="2641" y="1447"/>
                  </a:lnTo>
                  <a:lnTo>
                    <a:pt x="2632" y="1440"/>
                  </a:lnTo>
                  <a:lnTo>
                    <a:pt x="2629" y="1440"/>
                  </a:lnTo>
                  <a:lnTo>
                    <a:pt x="2627" y="1459"/>
                  </a:lnTo>
                  <a:lnTo>
                    <a:pt x="2627" y="1461"/>
                  </a:lnTo>
                  <a:lnTo>
                    <a:pt x="2625" y="1471"/>
                  </a:lnTo>
                  <a:lnTo>
                    <a:pt x="2622" y="1473"/>
                  </a:lnTo>
                  <a:lnTo>
                    <a:pt x="2622" y="1478"/>
                  </a:lnTo>
                  <a:close/>
                  <a:moveTo>
                    <a:pt x="2601" y="1457"/>
                  </a:moveTo>
                  <a:lnTo>
                    <a:pt x="2599" y="1464"/>
                  </a:lnTo>
                  <a:lnTo>
                    <a:pt x="2599" y="1466"/>
                  </a:lnTo>
                  <a:lnTo>
                    <a:pt x="2599" y="1469"/>
                  </a:lnTo>
                  <a:lnTo>
                    <a:pt x="2608" y="1473"/>
                  </a:lnTo>
                  <a:lnTo>
                    <a:pt x="2613" y="1476"/>
                  </a:lnTo>
                  <a:lnTo>
                    <a:pt x="2615" y="1473"/>
                  </a:lnTo>
                  <a:lnTo>
                    <a:pt x="2620" y="1469"/>
                  </a:lnTo>
                  <a:lnTo>
                    <a:pt x="2620" y="1464"/>
                  </a:lnTo>
                  <a:lnTo>
                    <a:pt x="2620" y="1461"/>
                  </a:lnTo>
                  <a:lnTo>
                    <a:pt x="2618" y="1459"/>
                  </a:lnTo>
                  <a:lnTo>
                    <a:pt x="2620" y="1457"/>
                  </a:lnTo>
                  <a:lnTo>
                    <a:pt x="2618" y="1454"/>
                  </a:lnTo>
                  <a:lnTo>
                    <a:pt x="2618" y="1452"/>
                  </a:lnTo>
                  <a:lnTo>
                    <a:pt x="2613" y="1452"/>
                  </a:lnTo>
                  <a:lnTo>
                    <a:pt x="2603" y="1454"/>
                  </a:lnTo>
                  <a:lnTo>
                    <a:pt x="2601" y="1457"/>
                  </a:lnTo>
                  <a:close/>
                  <a:moveTo>
                    <a:pt x="2708" y="1601"/>
                  </a:moveTo>
                  <a:lnTo>
                    <a:pt x="2705" y="1599"/>
                  </a:lnTo>
                  <a:lnTo>
                    <a:pt x="2703" y="1597"/>
                  </a:lnTo>
                  <a:lnTo>
                    <a:pt x="2703" y="1592"/>
                  </a:lnTo>
                  <a:lnTo>
                    <a:pt x="2703" y="1590"/>
                  </a:lnTo>
                  <a:lnTo>
                    <a:pt x="2698" y="1582"/>
                  </a:lnTo>
                  <a:lnTo>
                    <a:pt x="2696" y="1563"/>
                  </a:lnTo>
                  <a:lnTo>
                    <a:pt x="2693" y="1563"/>
                  </a:lnTo>
                  <a:lnTo>
                    <a:pt x="2684" y="1566"/>
                  </a:lnTo>
                  <a:lnTo>
                    <a:pt x="2682" y="1568"/>
                  </a:lnTo>
                  <a:lnTo>
                    <a:pt x="2682" y="1566"/>
                  </a:lnTo>
                  <a:lnTo>
                    <a:pt x="2682" y="1563"/>
                  </a:lnTo>
                  <a:lnTo>
                    <a:pt x="2682" y="1559"/>
                  </a:lnTo>
                  <a:lnTo>
                    <a:pt x="2682" y="1556"/>
                  </a:lnTo>
                  <a:lnTo>
                    <a:pt x="2674" y="1552"/>
                  </a:lnTo>
                  <a:lnTo>
                    <a:pt x="2672" y="1552"/>
                  </a:lnTo>
                  <a:lnTo>
                    <a:pt x="2660" y="1544"/>
                  </a:lnTo>
                  <a:lnTo>
                    <a:pt x="2651" y="1549"/>
                  </a:lnTo>
                  <a:lnTo>
                    <a:pt x="2648" y="1549"/>
                  </a:lnTo>
                  <a:lnTo>
                    <a:pt x="2651" y="1547"/>
                  </a:lnTo>
                  <a:lnTo>
                    <a:pt x="2651" y="1542"/>
                  </a:lnTo>
                  <a:lnTo>
                    <a:pt x="2651" y="1535"/>
                  </a:lnTo>
                  <a:lnTo>
                    <a:pt x="2651" y="1535"/>
                  </a:lnTo>
                  <a:lnTo>
                    <a:pt x="2667" y="1540"/>
                  </a:lnTo>
                  <a:lnTo>
                    <a:pt x="2672" y="1540"/>
                  </a:lnTo>
                  <a:lnTo>
                    <a:pt x="2674" y="1540"/>
                  </a:lnTo>
                  <a:lnTo>
                    <a:pt x="2670" y="1537"/>
                  </a:lnTo>
                  <a:lnTo>
                    <a:pt x="2665" y="1535"/>
                  </a:lnTo>
                  <a:lnTo>
                    <a:pt x="2653" y="1523"/>
                  </a:lnTo>
                  <a:lnTo>
                    <a:pt x="2646" y="1514"/>
                  </a:lnTo>
                  <a:lnTo>
                    <a:pt x="2641" y="1511"/>
                  </a:lnTo>
                  <a:lnTo>
                    <a:pt x="2637" y="1507"/>
                  </a:lnTo>
                  <a:lnTo>
                    <a:pt x="2625" y="1499"/>
                  </a:lnTo>
                  <a:lnTo>
                    <a:pt x="2603" y="1495"/>
                  </a:lnTo>
                  <a:lnTo>
                    <a:pt x="2603" y="1495"/>
                  </a:lnTo>
                  <a:lnTo>
                    <a:pt x="2603" y="1492"/>
                  </a:lnTo>
                  <a:lnTo>
                    <a:pt x="2603" y="1488"/>
                  </a:lnTo>
                  <a:lnTo>
                    <a:pt x="2601" y="1485"/>
                  </a:lnTo>
                  <a:lnTo>
                    <a:pt x="2599" y="1480"/>
                  </a:lnTo>
                  <a:lnTo>
                    <a:pt x="2594" y="1478"/>
                  </a:lnTo>
                  <a:lnTo>
                    <a:pt x="2589" y="1473"/>
                  </a:lnTo>
                  <a:lnTo>
                    <a:pt x="2580" y="1478"/>
                  </a:lnTo>
                  <a:lnTo>
                    <a:pt x="2570" y="1478"/>
                  </a:lnTo>
                  <a:lnTo>
                    <a:pt x="2568" y="1480"/>
                  </a:lnTo>
                  <a:lnTo>
                    <a:pt x="2573" y="1492"/>
                  </a:lnTo>
                  <a:lnTo>
                    <a:pt x="2577" y="1495"/>
                  </a:lnTo>
                  <a:lnTo>
                    <a:pt x="2577" y="1497"/>
                  </a:lnTo>
                  <a:lnTo>
                    <a:pt x="2575" y="1504"/>
                  </a:lnTo>
                  <a:lnTo>
                    <a:pt x="2570" y="1516"/>
                  </a:lnTo>
                  <a:lnTo>
                    <a:pt x="2573" y="1521"/>
                  </a:lnTo>
                  <a:lnTo>
                    <a:pt x="2575" y="1521"/>
                  </a:lnTo>
                  <a:lnTo>
                    <a:pt x="2582" y="1514"/>
                  </a:lnTo>
                  <a:lnTo>
                    <a:pt x="2589" y="1507"/>
                  </a:lnTo>
                  <a:lnTo>
                    <a:pt x="2596" y="1507"/>
                  </a:lnTo>
                  <a:lnTo>
                    <a:pt x="2599" y="1511"/>
                  </a:lnTo>
                  <a:lnTo>
                    <a:pt x="2601" y="1516"/>
                  </a:lnTo>
                  <a:lnTo>
                    <a:pt x="2599" y="1521"/>
                  </a:lnTo>
                  <a:lnTo>
                    <a:pt x="2599" y="1526"/>
                  </a:lnTo>
                  <a:lnTo>
                    <a:pt x="2596" y="1530"/>
                  </a:lnTo>
                  <a:lnTo>
                    <a:pt x="2594" y="1533"/>
                  </a:lnTo>
                  <a:lnTo>
                    <a:pt x="2587" y="1530"/>
                  </a:lnTo>
                  <a:lnTo>
                    <a:pt x="2584" y="1530"/>
                  </a:lnTo>
                  <a:lnTo>
                    <a:pt x="2582" y="1535"/>
                  </a:lnTo>
                  <a:lnTo>
                    <a:pt x="2582" y="1537"/>
                  </a:lnTo>
                  <a:lnTo>
                    <a:pt x="2584" y="1540"/>
                  </a:lnTo>
                  <a:lnTo>
                    <a:pt x="2592" y="1544"/>
                  </a:lnTo>
                  <a:lnTo>
                    <a:pt x="2594" y="1544"/>
                  </a:lnTo>
                  <a:lnTo>
                    <a:pt x="2601" y="1542"/>
                  </a:lnTo>
                  <a:lnTo>
                    <a:pt x="2603" y="1544"/>
                  </a:lnTo>
                  <a:lnTo>
                    <a:pt x="2608" y="1549"/>
                  </a:lnTo>
                  <a:lnTo>
                    <a:pt x="2611" y="1549"/>
                  </a:lnTo>
                  <a:lnTo>
                    <a:pt x="2620" y="1544"/>
                  </a:lnTo>
                  <a:lnTo>
                    <a:pt x="2622" y="1547"/>
                  </a:lnTo>
                  <a:lnTo>
                    <a:pt x="2622" y="1552"/>
                  </a:lnTo>
                  <a:lnTo>
                    <a:pt x="2622" y="1556"/>
                  </a:lnTo>
                  <a:lnTo>
                    <a:pt x="2634" y="1563"/>
                  </a:lnTo>
                  <a:lnTo>
                    <a:pt x="2634" y="1566"/>
                  </a:lnTo>
                  <a:lnTo>
                    <a:pt x="2629" y="1568"/>
                  </a:lnTo>
                  <a:lnTo>
                    <a:pt x="2627" y="1571"/>
                  </a:lnTo>
                  <a:lnTo>
                    <a:pt x="2627" y="1573"/>
                  </a:lnTo>
                  <a:lnTo>
                    <a:pt x="2632" y="1575"/>
                  </a:lnTo>
                  <a:lnTo>
                    <a:pt x="2644" y="1585"/>
                  </a:lnTo>
                  <a:lnTo>
                    <a:pt x="2656" y="1597"/>
                  </a:lnTo>
                  <a:lnTo>
                    <a:pt x="2660" y="1597"/>
                  </a:lnTo>
                  <a:lnTo>
                    <a:pt x="2660" y="1592"/>
                  </a:lnTo>
                  <a:lnTo>
                    <a:pt x="2658" y="1587"/>
                  </a:lnTo>
                  <a:lnTo>
                    <a:pt x="2658" y="1585"/>
                  </a:lnTo>
                  <a:lnTo>
                    <a:pt x="2660" y="1585"/>
                  </a:lnTo>
                  <a:lnTo>
                    <a:pt x="2663" y="1587"/>
                  </a:lnTo>
                  <a:lnTo>
                    <a:pt x="2665" y="1592"/>
                  </a:lnTo>
                  <a:lnTo>
                    <a:pt x="2667" y="1599"/>
                  </a:lnTo>
                  <a:lnTo>
                    <a:pt x="2672" y="1601"/>
                  </a:lnTo>
                  <a:lnTo>
                    <a:pt x="2674" y="1601"/>
                  </a:lnTo>
                  <a:lnTo>
                    <a:pt x="2677" y="1601"/>
                  </a:lnTo>
                  <a:lnTo>
                    <a:pt x="2682" y="1601"/>
                  </a:lnTo>
                  <a:lnTo>
                    <a:pt x="2684" y="1601"/>
                  </a:lnTo>
                  <a:lnTo>
                    <a:pt x="2693" y="1611"/>
                  </a:lnTo>
                  <a:lnTo>
                    <a:pt x="2698" y="1616"/>
                  </a:lnTo>
                  <a:lnTo>
                    <a:pt x="2703" y="1618"/>
                  </a:lnTo>
                  <a:lnTo>
                    <a:pt x="2708" y="1616"/>
                  </a:lnTo>
                  <a:lnTo>
                    <a:pt x="2708" y="1613"/>
                  </a:lnTo>
                  <a:lnTo>
                    <a:pt x="2708" y="1606"/>
                  </a:lnTo>
                  <a:lnTo>
                    <a:pt x="2708" y="1601"/>
                  </a:lnTo>
                  <a:close/>
                  <a:moveTo>
                    <a:pt x="2719" y="1542"/>
                  </a:moveTo>
                  <a:lnTo>
                    <a:pt x="2724" y="1547"/>
                  </a:lnTo>
                  <a:lnTo>
                    <a:pt x="2727" y="1547"/>
                  </a:lnTo>
                  <a:lnTo>
                    <a:pt x="2729" y="1544"/>
                  </a:lnTo>
                  <a:lnTo>
                    <a:pt x="2734" y="1549"/>
                  </a:lnTo>
                  <a:lnTo>
                    <a:pt x="2738" y="1549"/>
                  </a:lnTo>
                  <a:lnTo>
                    <a:pt x="2743" y="1540"/>
                  </a:lnTo>
                  <a:lnTo>
                    <a:pt x="2743" y="1528"/>
                  </a:lnTo>
                  <a:lnTo>
                    <a:pt x="2741" y="1516"/>
                  </a:lnTo>
                  <a:lnTo>
                    <a:pt x="2738" y="1507"/>
                  </a:lnTo>
                  <a:lnTo>
                    <a:pt x="2734" y="1497"/>
                  </a:lnTo>
                  <a:lnTo>
                    <a:pt x="2731" y="1492"/>
                  </a:lnTo>
                  <a:lnTo>
                    <a:pt x="2719" y="1480"/>
                  </a:lnTo>
                  <a:lnTo>
                    <a:pt x="2710" y="1473"/>
                  </a:lnTo>
                  <a:lnTo>
                    <a:pt x="2708" y="1473"/>
                  </a:lnTo>
                  <a:lnTo>
                    <a:pt x="2693" y="1495"/>
                  </a:lnTo>
                  <a:lnTo>
                    <a:pt x="2701" y="1518"/>
                  </a:lnTo>
                  <a:lnTo>
                    <a:pt x="2696" y="1530"/>
                  </a:lnTo>
                  <a:lnTo>
                    <a:pt x="2696" y="1540"/>
                  </a:lnTo>
                  <a:lnTo>
                    <a:pt x="2696" y="1547"/>
                  </a:lnTo>
                  <a:lnTo>
                    <a:pt x="2703" y="1559"/>
                  </a:lnTo>
                  <a:lnTo>
                    <a:pt x="2708" y="1563"/>
                  </a:lnTo>
                  <a:lnTo>
                    <a:pt x="2708" y="1559"/>
                  </a:lnTo>
                  <a:lnTo>
                    <a:pt x="2710" y="1549"/>
                  </a:lnTo>
                  <a:lnTo>
                    <a:pt x="2715" y="1542"/>
                  </a:lnTo>
                  <a:lnTo>
                    <a:pt x="2717" y="1537"/>
                  </a:lnTo>
                  <a:lnTo>
                    <a:pt x="2717" y="1533"/>
                  </a:lnTo>
                  <a:lnTo>
                    <a:pt x="2719" y="1537"/>
                  </a:lnTo>
                  <a:lnTo>
                    <a:pt x="2719" y="1542"/>
                  </a:lnTo>
                  <a:close/>
                  <a:moveTo>
                    <a:pt x="1348" y="1715"/>
                  </a:moveTo>
                  <a:lnTo>
                    <a:pt x="1348" y="1715"/>
                  </a:lnTo>
                  <a:lnTo>
                    <a:pt x="1345" y="1715"/>
                  </a:lnTo>
                  <a:lnTo>
                    <a:pt x="1338" y="1725"/>
                  </a:lnTo>
                  <a:lnTo>
                    <a:pt x="1338" y="1730"/>
                  </a:lnTo>
                  <a:lnTo>
                    <a:pt x="1341" y="1730"/>
                  </a:lnTo>
                  <a:lnTo>
                    <a:pt x="1345" y="1730"/>
                  </a:lnTo>
                  <a:lnTo>
                    <a:pt x="1348" y="1727"/>
                  </a:lnTo>
                  <a:lnTo>
                    <a:pt x="1348" y="1720"/>
                  </a:lnTo>
                  <a:lnTo>
                    <a:pt x="1348" y="1715"/>
                  </a:lnTo>
                  <a:close/>
                  <a:moveTo>
                    <a:pt x="2613" y="1559"/>
                  </a:moveTo>
                  <a:lnTo>
                    <a:pt x="2611" y="1556"/>
                  </a:lnTo>
                  <a:lnTo>
                    <a:pt x="2606" y="1554"/>
                  </a:lnTo>
                  <a:lnTo>
                    <a:pt x="2601" y="1561"/>
                  </a:lnTo>
                  <a:lnTo>
                    <a:pt x="2596" y="1561"/>
                  </a:lnTo>
                  <a:lnTo>
                    <a:pt x="2592" y="1561"/>
                  </a:lnTo>
                  <a:lnTo>
                    <a:pt x="2587" y="1568"/>
                  </a:lnTo>
                  <a:lnTo>
                    <a:pt x="2596" y="1575"/>
                  </a:lnTo>
                  <a:lnTo>
                    <a:pt x="2599" y="1590"/>
                  </a:lnTo>
                  <a:lnTo>
                    <a:pt x="2603" y="1582"/>
                  </a:lnTo>
                  <a:lnTo>
                    <a:pt x="2606" y="1578"/>
                  </a:lnTo>
                  <a:lnTo>
                    <a:pt x="2606" y="1575"/>
                  </a:lnTo>
                  <a:lnTo>
                    <a:pt x="2606" y="1571"/>
                  </a:lnTo>
                  <a:lnTo>
                    <a:pt x="2606" y="1568"/>
                  </a:lnTo>
                  <a:lnTo>
                    <a:pt x="2613" y="1559"/>
                  </a:lnTo>
                  <a:lnTo>
                    <a:pt x="2613" y="1559"/>
                  </a:lnTo>
                  <a:close/>
                  <a:moveTo>
                    <a:pt x="1064" y="1767"/>
                  </a:moveTo>
                  <a:lnTo>
                    <a:pt x="1066" y="1760"/>
                  </a:lnTo>
                  <a:lnTo>
                    <a:pt x="1066" y="1758"/>
                  </a:lnTo>
                  <a:lnTo>
                    <a:pt x="1064" y="1760"/>
                  </a:lnTo>
                  <a:lnTo>
                    <a:pt x="1061" y="1765"/>
                  </a:lnTo>
                  <a:lnTo>
                    <a:pt x="1059" y="1765"/>
                  </a:lnTo>
                  <a:lnTo>
                    <a:pt x="1059" y="1765"/>
                  </a:lnTo>
                  <a:lnTo>
                    <a:pt x="1059" y="1760"/>
                  </a:lnTo>
                  <a:lnTo>
                    <a:pt x="1059" y="1758"/>
                  </a:lnTo>
                  <a:lnTo>
                    <a:pt x="1056" y="1756"/>
                  </a:lnTo>
                  <a:lnTo>
                    <a:pt x="1056" y="1756"/>
                  </a:lnTo>
                  <a:lnTo>
                    <a:pt x="1052" y="1758"/>
                  </a:lnTo>
                  <a:lnTo>
                    <a:pt x="1049" y="1763"/>
                  </a:lnTo>
                  <a:lnTo>
                    <a:pt x="1049" y="1765"/>
                  </a:lnTo>
                  <a:lnTo>
                    <a:pt x="1049" y="1779"/>
                  </a:lnTo>
                  <a:lnTo>
                    <a:pt x="1049" y="1784"/>
                  </a:lnTo>
                  <a:lnTo>
                    <a:pt x="1054" y="1782"/>
                  </a:lnTo>
                  <a:lnTo>
                    <a:pt x="1056" y="1782"/>
                  </a:lnTo>
                  <a:lnTo>
                    <a:pt x="1061" y="1784"/>
                  </a:lnTo>
                  <a:lnTo>
                    <a:pt x="1068" y="1782"/>
                  </a:lnTo>
                  <a:lnTo>
                    <a:pt x="1068" y="1779"/>
                  </a:lnTo>
                  <a:lnTo>
                    <a:pt x="1066" y="1775"/>
                  </a:lnTo>
                  <a:lnTo>
                    <a:pt x="1064" y="1767"/>
                  </a:lnTo>
                  <a:close/>
                  <a:moveTo>
                    <a:pt x="1075" y="1763"/>
                  </a:moveTo>
                  <a:lnTo>
                    <a:pt x="1068" y="1763"/>
                  </a:lnTo>
                  <a:lnTo>
                    <a:pt x="1068" y="1765"/>
                  </a:lnTo>
                  <a:lnTo>
                    <a:pt x="1068" y="1767"/>
                  </a:lnTo>
                  <a:lnTo>
                    <a:pt x="1078" y="1775"/>
                  </a:lnTo>
                  <a:lnTo>
                    <a:pt x="1078" y="1765"/>
                  </a:lnTo>
                  <a:lnTo>
                    <a:pt x="1075" y="1763"/>
                  </a:lnTo>
                  <a:close/>
                  <a:moveTo>
                    <a:pt x="2672" y="1623"/>
                  </a:moveTo>
                  <a:lnTo>
                    <a:pt x="2670" y="1616"/>
                  </a:lnTo>
                  <a:lnTo>
                    <a:pt x="2670" y="1609"/>
                  </a:lnTo>
                  <a:lnTo>
                    <a:pt x="2667" y="1609"/>
                  </a:lnTo>
                  <a:lnTo>
                    <a:pt x="2665" y="1609"/>
                  </a:lnTo>
                  <a:lnTo>
                    <a:pt x="2660" y="1609"/>
                  </a:lnTo>
                  <a:lnTo>
                    <a:pt x="2658" y="1613"/>
                  </a:lnTo>
                  <a:lnTo>
                    <a:pt x="2658" y="1616"/>
                  </a:lnTo>
                  <a:lnTo>
                    <a:pt x="2656" y="1613"/>
                  </a:lnTo>
                  <a:lnTo>
                    <a:pt x="2648" y="1604"/>
                  </a:lnTo>
                  <a:lnTo>
                    <a:pt x="2644" y="1601"/>
                  </a:lnTo>
                  <a:lnTo>
                    <a:pt x="2641" y="1594"/>
                  </a:lnTo>
                  <a:lnTo>
                    <a:pt x="2634" y="1590"/>
                  </a:lnTo>
                  <a:lnTo>
                    <a:pt x="2632" y="1585"/>
                  </a:lnTo>
                  <a:lnTo>
                    <a:pt x="2618" y="1578"/>
                  </a:lnTo>
                  <a:lnTo>
                    <a:pt x="2611" y="1582"/>
                  </a:lnTo>
                  <a:lnTo>
                    <a:pt x="2611" y="1587"/>
                  </a:lnTo>
                  <a:lnTo>
                    <a:pt x="2615" y="1592"/>
                  </a:lnTo>
                  <a:lnTo>
                    <a:pt x="2620" y="1592"/>
                  </a:lnTo>
                  <a:lnTo>
                    <a:pt x="2625" y="1592"/>
                  </a:lnTo>
                  <a:lnTo>
                    <a:pt x="2629" y="1601"/>
                  </a:lnTo>
                  <a:lnTo>
                    <a:pt x="2639" y="1611"/>
                  </a:lnTo>
                  <a:lnTo>
                    <a:pt x="2641" y="1613"/>
                  </a:lnTo>
                  <a:lnTo>
                    <a:pt x="2644" y="1616"/>
                  </a:lnTo>
                  <a:lnTo>
                    <a:pt x="2648" y="1620"/>
                  </a:lnTo>
                  <a:lnTo>
                    <a:pt x="2658" y="1628"/>
                  </a:lnTo>
                  <a:lnTo>
                    <a:pt x="2665" y="1632"/>
                  </a:lnTo>
                  <a:lnTo>
                    <a:pt x="2672" y="1632"/>
                  </a:lnTo>
                  <a:lnTo>
                    <a:pt x="2672" y="1628"/>
                  </a:lnTo>
                  <a:lnTo>
                    <a:pt x="2672" y="1623"/>
                  </a:lnTo>
                  <a:close/>
                  <a:moveTo>
                    <a:pt x="1104" y="1775"/>
                  </a:moveTo>
                  <a:lnTo>
                    <a:pt x="1101" y="1775"/>
                  </a:lnTo>
                  <a:lnTo>
                    <a:pt x="1101" y="1775"/>
                  </a:lnTo>
                  <a:lnTo>
                    <a:pt x="1097" y="1782"/>
                  </a:lnTo>
                  <a:lnTo>
                    <a:pt x="1094" y="1782"/>
                  </a:lnTo>
                  <a:lnTo>
                    <a:pt x="1090" y="1789"/>
                  </a:lnTo>
                  <a:lnTo>
                    <a:pt x="1087" y="1791"/>
                  </a:lnTo>
                  <a:lnTo>
                    <a:pt x="1085" y="1789"/>
                  </a:lnTo>
                  <a:lnTo>
                    <a:pt x="1087" y="1798"/>
                  </a:lnTo>
                  <a:lnTo>
                    <a:pt x="1087" y="1798"/>
                  </a:lnTo>
                  <a:lnTo>
                    <a:pt x="1085" y="1803"/>
                  </a:lnTo>
                  <a:lnTo>
                    <a:pt x="1083" y="1813"/>
                  </a:lnTo>
                  <a:lnTo>
                    <a:pt x="1085" y="1810"/>
                  </a:lnTo>
                  <a:lnTo>
                    <a:pt x="1092" y="1798"/>
                  </a:lnTo>
                  <a:lnTo>
                    <a:pt x="1094" y="1796"/>
                  </a:lnTo>
                  <a:lnTo>
                    <a:pt x="1097" y="1796"/>
                  </a:lnTo>
                  <a:lnTo>
                    <a:pt x="1099" y="1794"/>
                  </a:lnTo>
                  <a:lnTo>
                    <a:pt x="1101" y="1791"/>
                  </a:lnTo>
                  <a:lnTo>
                    <a:pt x="1104" y="1789"/>
                  </a:lnTo>
                  <a:lnTo>
                    <a:pt x="1104" y="1784"/>
                  </a:lnTo>
                  <a:lnTo>
                    <a:pt x="1101" y="1779"/>
                  </a:lnTo>
                  <a:lnTo>
                    <a:pt x="1104" y="1775"/>
                  </a:lnTo>
                  <a:close/>
                  <a:moveTo>
                    <a:pt x="2734" y="1563"/>
                  </a:moveTo>
                  <a:lnTo>
                    <a:pt x="2727" y="1552"/>
                  </a:lnTo>
                  <a:lnTo>
                    <a:pt x="2719" y="1549"/>
                  </a:lnTo>
                  <a:lnTo>
                    <a:pt x="2715" y="1549"/>
                  </a:lnTo>
                  <a:lnTo>
                    <a:pt x="2715" y="1552"/>
                  </a:lnTo>
                  <a:lnTo>
                    <a:pt x="2717" y="1556"/>
                  </a:lnTo>
                  <a:lnTo>
                    <a:pt x="2719" y="1563"/>
                  </a:lnTo>
                  <a:lnTo>
                    <a:pt x="2719" y="1568"/>
                  </a:lnTo>
                  <a:lnTo>
                    <a:pt x="2722" y="1575"/>
                  </a:lnTo>
                  <a:lnTo>
                    <a:pt x="2724" y="1571"/>
                  </a:lnTo>
                  <a:lnTo>
                    <a:pt x="2729" y="1571"/>
                  </a:lnTo>
                  <a:lnTo>
                    <a:pt x="2731" y="1575"/>
                  </a:lnTo>
                  <a:lnTo>
                    <a:pt x="2734" y="1582"/>
                  </a:lnTo>
                  <a:lnTo>
                    <a:pt x="2734" y="1585"/>
                  </a:lnTo>
                  <a:lnTo>
                    <a:pt x="2738" y="1585"/>
                  </a:lnTo>
                  <a:lnTo>
                    <a:pt x="2741" y="1582"/>
                  </a:lnTo>
                  <a:lnTo>
                    <a:pt x="2748" y="1580"/>
                  </a:lnTo>
                  <a:lnTo>
                    <a:pt x="2746" y="1575"/>
                  </a:lnTo>
                  <a:lnTo>
                    <a:pt x="2734" y="1563"/>
                  </a:lnTo>
                  <a:close/>
                  <a:moveTo>
                    <a:pt x="1123" y="1782"/>
                  </a:moveTo>
                  <a:lnTo>
                    <a:pt x="1120" y="1782"/>
                  </a:lnTo>
                  <a:lnTo>
                    <a:pt x="1118" y="1786"/>
                  </a:lnTo>
                  <a:lnTo>
                    <a:pt x="1118" y="1789"/>
                  </a:lnTo>
                  <a:lnTo>
                    <a:pt x="1118" y="1794"/>
                  </a:lnTo>
                  <a:lnTo>
                    <a:pt x="1116" y="1794"/>
                  </a:lnTo>
                  <a:lnTo>
                    <a:pt x="1116" y="1796"/>
                  </a:lnTo>
                  <a:lnTo>
                    <a:pt x="1116" y="1798"/>
                  </a:lnTo>
                  <a:lnTo>
                    <a:pt x="1116" y="1801"/>
                  </a:lnTo>
                  <a:lnTo>
                    <a:pt x="1120" y="1798"/>
                  </a:lnTo>
                  <a:lnTo>
                    <a:pt x="1120" y="1801"/>
                  </a:lnTo>
                  <a:lnTo>
                    <a:pt x="1123" y="1798"/>
                  </a:lnTo>
                  <a:lnTo>
                    <a:pt x="1123" y="1789"/>
                  </a:lnTo>
                  <a:lnTo>
                    <a:pt x="1123" y="1782"/>
                  </a:lnTo>
                  <a:close/>
                  <a:moveTo>
                    <a:pt x="1130" y="1803"/>
                  </a:moveTo>
                  <a:lnTo>
                    <a:pt x="1125" y="1801"/>
                  </a:lnTo>
                  <a:lnTo>
                    <a:pt x="1125" y="1803"/>
                  </a:lnTo>
                  <a:lnTo>
                    <a:pt x="1128" y="1810"/>
                  </a:lnTo>
                  <a:lnTo>
                    <a:pt x="1130" y="1810"/>
                  </a:lnTo>
                  <a:lnTo>
                    <a:pt x="1130" y="1810"/>
                  </a:lnTo>
                  <a:lnTo>
                    <a:pt x="1132" y="1808"/>
                  </a:lnTo>
                  <a:lnTo>
                    <a:pt x="1130" y="1803"/>
                  </a:lnTo>
                  <a:close/>
                  <a:moveTo>
                    <a:pt x="914" y="1815"/>
                  </a:moveTo>
                  <a:lnTo>
                    <a:pt x="912" y="1810"/>
                  </a:lnTo>
                  <a:lnTo>
                    <a:pt x="907" y="1808"/>
                  </a:lnTo>
                  <a:lnTo>
                    <a:pt x="902" y="1805"/>
                  </a:lnTo>
                  <a:lnTo>
                    <a:pt x="900" y="1803"/>
                  </a:lnTo>
                  <a:lnTo>
                    <a:pt x="898" y="1784"/>
                  </a:lnTo>
                  <a:lnTo>
                    <a:pt x="895" y="1779"/>
                  </a:lnTo>
                  <a:lnTo>
                    <a:pt x="893" y="1777"/>
                  </a:lnTo>
                  <a:lnTo>
                    <a:pt x="891" y="1775"/>
                  </a:lnTo>
                  <a:lnTo>
                    <a:pt x="879" y="1772"/>
                  </a:lnTo>
                  <a:lnTo>
                    <a:pt x="876" y="1772"/>
                  </a:lnTo>
                  <a:lnTo>
                    <a:pt x="860" y="1779"/>
                  </a:lnTo>
                  <a:lnTo>
                    <a:pt x="850" y="1784"/>
                  </a:lnTo>
                  <a:lnTo>
                    <a:pt x="843" y="1782"/>
                  </a:lnTo>
                  <a:lnTo>
                    <a:pt x="839" y="1782"/>
                  </a:lnTo>
                  <a:lnTo>
                    <a:pt x="836" y="1784"/>
                  </a:lnTo>
                  <a:lnTo>
                    <a:pt x="824" y="1803"/>
                  </a:lnTo>
                  <a:lnTo>
                    <a:pt x="822" y="1808"/>
                  </a:lnTo>
                  <a:lnTo>
                    <a:pt x="812" y="1813"/>
                  </a:lnTo>
                  <a:lnTo>
                    <a:pt x="812" y="1815"/>
                  </a:lnTo>
                  <a:lnTo>
                    <a:pt x="810" y="1817"/>
                  </a:lnTo>
                  <a:lnTo>
                    <a:pt x="812" y="1829"/>
                  </a:lnTo>
                  <a:lnTo>
                    <a:pt x="815" y="1834"/>
                  </a:lnTo>
                  <a:lnTo>
                    <a:pt x="820" y="1836"/>
                  </a:lnTo>
                  <a:lnTo>
                    <a:pt x="827" y="1836"/>
                  </a:lnTo>
                  <a:lnTo>
                    <a:pt x="834" y="1836"/>
                  </a:lnTo>
                  <a:lnTo>
                    <a:pt x="839" y="1834"/>
                  </a:lnTo>
                  <a:lnTo>
                    <a:pt x="843" y="1831"/>
                  </a:lnTo>
                  <a:lnTo>
                    <a:pt x="850" y="1822"/>
                  </a:lnTo>
                  <a:lnTo>
                    <a:pt x="853" y="1820"/>
                  </a:lnTo>
                  <a:lnTo>
                    <a:pt x="860" y="1817"/>
                  </a:lnTo>
                  <a:lnTo>
                    <a:pt x="888" y="1822"/>
                  </a:lnTo>
                  <a:lnTo>
                    <a:pt x="891" y="1820"/>
                  </a:lnTo>
                  <a:lnTo>
                    <a:pt x="900" y="1810"/>
                  </a:lnTo>
                  <a:lnTo>
                    <a:pt x="917" y="1822"/>
                  </a:lnTo>
                  <a:lnTo>
                    <a:pt x="917" y="1820"/>
                  </a:lnTo>
                  <a:lnTo>
                    <a:pt x="914" y="1815"/>
                  </a:lnTo>
                  <a:close/>
                  <a:moveTo>
                    <a:pt x="966" y="1791"/>
                  </a:moveTo>
                  <a:lnTo>
                    <a:pt x="964" y="1791"/>
                  </a:lnTo>
                  <a:lnTo>
                    <a:pt x="955" y="1796"/>
                  </a:lnTo>
                  <a:lnTo>
                    <a:pt x="957" y="1801"/>
                  </a:lnTo>
                  <a:lnTo>
                    <a:pt x="957" y="1803"/>
                  </a:lnTo>
                  <a:lnTo>
                    <a:pt x="962" y="1808"/>
                  </a:lnTo>
                  <a:lnTo>
                    <a:pt x="962" y="1808"/>
                  </a:lnTo>
                  <a:lnTo>
                    <a:pt x="964" y="1805"/>
                  </a:lnTo>
                  <a:lnTo>
                    <a:pt x="966" y="1798"/>
                  </a:lnTo>
                  <a:lnTo>
                    <a:pt x="966" y="1796"/>
                  </a:lnTo>
                  <a:lnTo>
                    <a:pt x="966" y="1791"/>
                  </a:lnTo>
                  <a:close/>
                  <a:moveTo>
                    <a:pt x="940" y="1848"/>
                  </a:moveTo>
                  <a:lnTo>
                    <a:pt x="929" y="1843"/>
                  </a:lnTo>
                  <a:lnTo>
                    <a:pt x="931" y="1848"/>
                  </a:lnTo>
                  <a:lnTo>
                    <a:pt x="933" y="1853"/>
                  </a:lnTo>
                  <a:lnTo>
                    <a:pt x="938" y="1858"/>
                  </a:lnTo>
                  <a:lnTo>
                    <a:pt x="945" y="1855"/>
                  </a:lnTo>
                  <a:lnTo>
                    <a:pt x="940" y="1850"/>
                  </a:lnTo>
                  <a:lnTo>
                    <a:pt x="940" y="1848"/>
                  </a:lnTo>
                  <a:close/>
                  <a:moveTo>
                    <a:pt x="775" y="1848"/>
                  </a:moveTo>
                  <a:lnTo>
                    <a:pt x="772" y="1841"/>
                  </a:lnTo>
                  <a:lnTo>
                    <a:pt x="772" y="1841"/>
                  </a:lnTo>
                  <a:lnTo>
                    <a:pt x="770" y="1841"/>
                  </a:lnTo>
                  <a:lnTo>
                    <a:pt x="765" y="1843"/>
                  </a:lnTo>
                  <a:lnTo>
                    <a:pt x="765" y="1850"/>
                  </a:lnTo>
                  <a:lnTo>
                    <a:pt x="765" y="1855"/>
                  </a:lnTo>
                  <a:lnTo>
                    <a:pt x="765" y="1858"/>
                  </a:lnTo>
                  <a:lnTo>
                    <a:pt x="770" y="1858"/>
                  </a:lnTo>
                  <a:lnTo>
                    <a:pt x="775" y="1853"/>
                  </a:lnTo>
                  <a:lnTo>
                    <a:pt x="779" y="1853"/>
                  </a:lnTo>
                  <a:lnTo>
                    <a:pt x="777" y="1850"/>
                  </a:lnTo>
                  <a:lnTo>
                    <a:pt x="775" y="1848"/>
                  </a:lnTo>
                  <a:close/>
                  <a:moveTo>
                    <a:pt x="758" y="1853"/>
                  </a:moveTo>
                  <a:lnTo>
                    <a:pt x="751" y="1846"/>
                  </a:lnTo>
                  <a:lnTo>
                    <a:pt x="746" y="1843"/>
                  </a:lnTo>
                  <a:lnTo>
                    <a:pt x="741" y="1846"/>
                  </a:lnTo>
                  <a:lnTo>
                    <a:pt x="739" y="1848"/>
                  </a:lnTo>
                  <a:lnTo>
                    <a:pt x="737" y="1850"/>
                  </a:lnTo>
                  <a:lnTo>
                    <a:pt x="737" y="1853"/>
                  </a:lnTo>
                  <a:lnTo>
                    <a:pt x="739" y="1860"/>
                  </a:lnTo>
                  <a:lnTo>
                    <a:pt x="741" y="1862"/>
                  </a:lnTo>
                  <a:lnTo>
                    <a:pt x="746" y="1862"/>
                  </a:lnTo>
                  <a:lnTo>
                    <a:pt x="749" y="1862"/>
                  </a:lnTo>
                  <a:lnTo>
                    <a:pt x="749" y="1862"/>
                  </a:lnTo>
                  <a:lnTo>
                    <a:pt x="751" y="1862"/>
                  </a:lnTo>
                  <a:lnTo>
                    <a:pt x="758" y="1862"/>
                  </a:lnTo>
                  <a:lnTo>
                    <a:pt x="760" y="1860"/>
                  </a:lnTo>
                  <a:lnTo>
                    <a:pt x="760" y="1858"/>
                  </a:lnTo>
                  <a:lnTo>
                    <a:pt x="758" y="1853"/>
                  </a:lnTo>
                  <a:close/>
                  <a:moveTo>
                    <a:pt x="722" y="1879"/>
                  </a:moveTo>
                  <a:lnTo>
                    <a:pt x="727" y="1872"/>
                  </a:lnTo>
                  <a:lnTo>
                    <a:pt x="722" y="1867"/>
                  </a:lnTo>
                  <a:lnTo>
                    <a:pt x="720" y="1862"/>
                  </a:lnTo>
                  <a:lnTo>
                    <a:pt x="718" y="1865"/>
                  </a:lnTo>
                  <a:lnTo>
                    <a:pt x="715" y="1872"/>
                  </a:lnTo>
                  <a:lnTo>
                    <a:pt x="711" y="1874"/>
                  </a:lnTo>
                  <a:lnTo>
                    <a:pt x="706" y="1877"/>
                  </a:lnTo>
                  <a:lnTo>
                    <a:pt x="706" y="1872"/>
                  </a:lnTo>
                  <a:lnTo>
                    <a:pt x="706" y="1860"/>
                  </a:lnTo>
                  <a:lnTo>
                    <a:pt x="703" y="1860"/>
                  </a:lnTo>
                  <a:lnTo>
                    <a:pt x="699" y="1860"/>
                  </a:lnTo>
                  <a:lnTo>
                    <a:pt x="692" y="1860"/>
                  </a:lnTo>
                  <a:lnTo>
                    <a:pt x="685" y="1860"/>
                  </a:lnTo>
                  <a:lnTo>
                    <a:pt x="682" y="1862"/>
                  </a:lnTo>
                  <a:lnTo>
                    <a:pt x="677" y="1865"/>
                  </a:lnTo>
                  <a:lnTo>
                    <a:pt x="675" y="1869"/>
                  </a:lnTo>
                  <a:lnTo>
                    <a:pt x="675" y="1872"/>
                  </a:lnTo>
                  <a:lnTo>
                    <a:pt x="675" y="1877"/>
                  </a:lnTo>
                  <a:lnTo>
                    <a:pt x="677" y="1879"/>
                  </a:lnTo>
                  <a:lnTo>
                    <a:pt x="680" y="1881"/>
                  </a:lnTo>
                  <a:lnTo>
                    <a:pt x="682" y="1881"/>
                  </a:lnTo>
                  <a:lnTo>
                    <a:pt x="687" y="1884"/>
                  </a:lnTo>
                  <a:lnTo>
                    <a:pt x="694" y="1888"/>
                  </a:lnTo>
                  <a:lnTo>
                    <a:pt x="696" y="1891"/>
                  </a:lnTo>
                  <a:lnTo>
                    <a:pt x="692" y="1893"/>
                  </a:lnTo>
                  <a:lnTo>
                    <a:pt x="689" y="1898"/>
                  </a:lnTo>
                  <a:lnTo>
                    <a:pt x="689" y="1898"/>
                  </a:lnTo>
                  <a:lnTo>
                    <a:pt x="689" y="1898"/>
                  </a:lnTo>
                  <a:lnTo>
                    <a:pt x="687" y="1891"/>
                  </a:lnTo>
                  <a:lnTo>
                    <a:pt x="680" y="1888"/>
                  </a:lnTo>
                  <a:lnTo>
                    <a:pt x="677" y="1893"/>
                  </a:lnTo>
                  <a:lnTo>
                    <a:pt x="673" y="1896"/>
                  </a:lnTo>
                  <a:lnTo>
                    <a:pt x="670" y="1907"/>
                  </a:lnTo>
                  <a:lnTo>
                    <a:pt x="666" y="1910"/>
                  </a:lnTo>
                  <a:lnTo>
                    <a:pt x="651" y="1912"/>
                  </a:lnTo>
                  <a:lnTo>
                    <a:pt x="644" y="1917"/>
                  </a:lnTo>
                  <a:lnTo>
                    <a:pt x="640" y="1917"/>
                  </a:lnTo>
                  <a:lnTo>
                    <a:pt x="635" y="1917"/>
                  </a:lnTo>
                  <a:lnTo>
                    <a:pt x="628" y="1922"/>
                  </a:lnTo>
                  <a:lnTo>
                    <a:pt x="630" y="1924"/>
                  </a:lnTo>
                  <a:lnTo>
                    <a:pt x="635" y="1929"/>
                  </a:lnTo>
                  <a:lnTo>
                    <a:pt x="637" y="1931"/>
                  </a:lnTo>
                  <a:lnTo>
                    <a:pt x="640" y="1929"/>
                  </a:lnTo>
                  <a:lnTo>
                    <a:pt x="644" y="1931"/>
                  </a:lnTo>
                  <a:lnTo>
                    <a:pt x="647" y="1929"/>
                  </a:lnTo>
                  <a:lnTo>
                    <a:pt x="649" y="1926"/>
                  </a:lnTo>
                  <a:lnTo>
                    <a:pt x="654" y="1924"/>
                  </a:lnTo>
                  <a:lnTo>
                    <a:pt x="656" y="1924"/>
                  </a:lnTo>
                  <a:lnTo>
                    <a:pt x="658" y="1924"/>
                  </a:lnTo>
                  <a:lnTo>
                    <a:pt x="661" y="1922"/>
                  </a:lnTo>
                  <a:lnTo>
                    <a:pt x="668" y="1919"/>
                  </a:lnTo>
                  <a:lnTo>
                    <a:pt x="680" y="1917"/>
                  </a:lnTo>
                  <a:lnTo>
                    <a:pt x="685" y="1919"/>
                  </a:lnTo>
                  <a:lnTo>
                    <a:pt x="689" y="1917"/>
                  </a:lnTo>
                  <a:lnTo>
                    <a:pt x="694" y="1912"/>
                  </a:lnTo>
                  <a:lnTo>
                    <a:pt x="706" y="1905"/>
                  </a:lnTo>
                  <a:lnTo>
                    <a:pt x="711" y="1900"/>
                  </a:lnTo>
                  <a:lnTo>
                    <a:pt x="718" y="1900"/>
                  </a:lnTo>
                  <a:lnTo>
                    <a:pt x="720" y="1898"/>
                  </a:lnTo>
                  <a:lnTo>
                    <a:pt x="718" y="1896"/>
                  </a:lnTo>
                  <a:lnTo>
                    <a:pt x="715" y="1893"/>
                  </a:lnTo>
                  <a:lnTo>
                    <a:pt x="706" y="1896"/>
                  </a:lnTo>
                  <a:lnTo>
                    <a:pt x="706" y="1891"/>
                  </a:lnTo>
                  <a:lnTo>
                    <a:pt x="711" y="1886"/>
                  </a:lnTo>
                  <a:lnTo>
                    <a:pt x="722" y="1879"/>
                  </a:lnTo>
                  <a:close/>
                  <a:moveTo>
                    <a:pt x="730" y="1884"/>
                  </a:moveTo>
                  <a:lnTo>
                    <a:pt x="730" y="1886"/>
                  </a:lnTo>
                  <a:lnTo>
                    <a:pt x="725" y="1888"/>
                  </a:lnTo>
                  <a:lnTo>
                    <a:pt x="725" y="1891"/>
                  </a:lnTo>
                  <a:lnTo>
                    <a:pt x="725" y="1893"/>
                  </a:lnTo>
                  <a:lnTo>
                    <a:pt x="725" y="1896"/>
                  </a:lnTo>
                  <a:lnTo>
                    <a:pt x="727" y="1896"/>
                  </a:lnTo>
                  <a:lnTo>
                    <a:pt x="727" y="1893"/>
                  </a:lnTo>
                  <a:lnTo>
                    <a:pt x="732" y="1888"/>
                  </a:lnTo>
                  <a:lnTo>
                    <a:pt x="734" y="1886"/>
                  </a:lnTo>
                  <a:lnTo>
                    <a:pt x="734" y="1884"/>
                  </a:lnTo>
                  <a:lnTo>
                    <a:pt x="730" y="1884"/>
                  </a:lnTo>
                  <a:close/>
                  <a:moveTo>
                    <a:pt x="621" y="1893"/>
                  </a:moveTo>
                  <a:lnTo>
                    <a:pt x="616" y="1891"/>
                  </a:lnTo>
                  <a:lnTo>
                    <a:pt x="609" y="1893"/>
                  </a:lnTo>
                  <a:lnTo>
                    <a:pt x="604" y="1896"/>
                  </a:lnTo>
                  <a:lnTo>
                    <a:pt x="599" y="1898"/>
                  </a:lnTo>
                  <a:lnTo>
                    <a:pt x="595" y="1903"/>
                  </a:lnTo>
                  <a:lnTo>
                    <a:pt x="595" y="1910"/>
                  </a:lnTo>
                  <a:lnTo>
                    <a:pt x="595" y="1915"/>
                  </a:lnTo>
                  <a:lnTo>
                    <a:pt x="595" y="1917"/>
                  </a:lnTo>
                  <a:lnTo>
                    <a:pt x="595" y="1917"/>
                  </a:lnTo>
                  <a:lnTo>
                    <a:pt x="590" y="1919"/>
                  </a:lnTo>
                  <a:lnTo>
                    <a:pt x="583" y="1917"/>
                  </a:lnTo>
                  <a:lnTo>
                    <a:pt x="578" y="1917"/>
                  </a:lnTo>
                  <a:lnTo>
                    <a:pt x="576" y="1919"/>
                  </a:lnTo>
                  <a:lnTo>
                    <a:pt x="571" y="1924"/>
                  </a:lnTo>
                  <a:lnTo>
                    <a:pt x="568" y="1926"/>
                  </a:lnTo>
                  <a:lnTo>
                    <a:pt x="568" y="1936"/>
                  </a:lnTo>
                  <a:lnTo>
                    <a:pt x="566" y="1938"/>
                  </a:lnTo>
                  <a:lnTo>
                    <a:pt x="564" y="1941"/>
                  </a:lnTo>
                  <a:lnTo>
                    <a:pt x="559" y="1948"/>
                  </a:lnTo>
                  <a:lnTo>
                    <a:pt x="554" y="1950"/>
                  </a:lnTo>
                  <a:lnTo>
                    <a:pt x="547" y="1955"/>
                  </a:lnTo>
                  <a:lnTo>
                    <a:pt x="545" y="1957"/>
                  </a:lnTo>
                  <a:lnTo>
                    <a:pt x="547" y="1957"/>
                  </a:lnTo>
                  <a:lnTo>
                    <a:pt x="568" y="1950"/>
                  </a:lnTo>
                  <a:lnTo>
                    <a:pt x="571" y="1950"/>
                  </a:lnTo>
                  <a:lnTo>
                    <a:pt x="578" y="1945"/>
                  </a:lnTo>
                  <a:lnTo>
                    <a:pt x="580" y="1943"/>
                  </a:lnTo>
                  <a:lnTo>
                    <a:pt x="583" y="1943"/>
                  </a:lnTo>
                  <a:lnTo>
                    <a:pt x="587" y="1938"/>
                  </a:lnTo>
                  <a:lnTo>
                    <a:pt x="592" y="1931"/>
                  </a:lnTo>
                  <a:lnTo>
                    <a:pt x="599" y="1924"/>
                  </a:lnTo>
                  <a:lnTo>
                    <a:pt x="618" y="1917"/>
                  </a:lnTo>
                  <a:lnTo>
                    <a:pt x="625" y="1912"/>
                  </a:lnTo>
                  <a:lnTo>
                    <a:pt x="628" y="1907"/>
                  </a:lnTo>
                  <a:lnTo>
                    <a:pt x="630" y="1903"/>
                  </a:lnTo>
                  <a:lnTo>
                    <a:pt x="630" y="1900"/>
                  </a:lnTo>
                  <a:lnTo>
                    <a:pt x="621" y="1893"/>
                  </a:lnTo>
                  <a:close/>
                  <a:moveTo>
                    <a:pt x="507" y="1943"/>
                  </a:moveTo>
                  <a:lnTo>
                    <a:pt x="504" y="1943"/>
                  </a:lnTo>
                  <a:lnTo>
                    <a:pt x="495" y="1943"/>
                  </a:lnTo>
                  <a:lnTo>
                    <a:pt x="493" y="1945"/>
                  </a:lnTo>
                  <a:lnTo>
                    <a:pt x="493" y="1948"/>
                  </a:lnTo>
                  <a:lnTo>
                    <a:pt x="500" y="1948"/>
                  </a:lnTo>
                  <a:lnTo>
                    <a:pt x="509" y="1952"/>
                  </a:lnTo>
                  <a:lnTo>
                    <a:pt x="509" y="1952"/>
                  </a:lnTo>
                  <a:lnTo>
                    <a:pt x="512" y="1948"/>
                  </a:lnTo>
                  <a:lnTo>
                    <a:pt x="509" y="1945"/>
                  </a:lnTo>
                  <a:lnTo>
                    <a:pt x="507" y="1943"/>
                  </a:lnTo>
                  <a:close/>
                  <a:moveTo>
                    <a:pt x="450" y="1950"/>
                  </a:moveTo>
                  <a:lnTo>
                    <a:pt x="443" y="1955"/>
                  </a:lnTo>
                  <a:lnTo>
                    <a:pt x="441" y="1957"/>
                  </a:lnTo>
                  <a:lnTo>
                    <a:pt x="441" y="1962"/>
                  </a:lnTo>
                  <a:lnTo>
                    <a:pt x="441" y="1964"/>
                  </a:lnTo>
                  <a:lnTo>
                    <a:pt x="445" y="1962"/>
                  </a:lnTo>
                  <a:lnTo>
                    <a:pt x="448" y="1960"/>
                  </a:lnTo>
                  <a:lnTo>
                    <a:pt x="450" y="1962"/>
                  </a:lnTo>
                  <a:lnTo>
                    <a:pt x="452" y="1960"/>
                  </a:lnTo>
                  <a:lnTo>
                    <a:pt x="455" y="1957"/>
                  </a:lnTo>
                  <a:lnTo>
                    <a:pt x="455" y="1955"/>
                  </a:lnTo>
                  <a:lnTo>
                    <a:pt x="455" y="1952"/>
                  </a:lnTo>
                  <a:lnTo>
                    <a:pt x="450" y="1950"/>
                  </a:lnTo>
                  <a:close/>
                  <a:moveTo>
                    <a:pt x="244" y="1917"/>
                  </a:moveTo>
                  <a:lnTo>
                    <a:pt x="234" y="1919"/>
                  </a:lnTo>
                  <a:lnTo>
                    <a:pt x="230" y="1922"/>
                  </a:lnTo>
                  <a:lnTo>
                    <a:pt x="225" y="1924"/>
                  </a:lnTo>
                  <a:lnTo>
                    <a:pt x="227" y="1926"/>
                  </a:lnTo>
                  <a:lnTo>
                    <a:pt x="234" y="1931"/>
                  </a:lnTo>
                  <a:lnTo>
                    <a:pt x="230" y="1938"/>
                  </a:lnTo>
                  <a:lnTo>
                    <a:pt x="220" y="1938"/>
                  </a:lnTo>
                  <a:lnTo>
                    <a:pt x="208" y="1938"/>
                  </a:lnTo>
                  <a:lnTo>
                    <a:pt x="192" y="1938"/>
                  </a:lnTo>
                  <a:lnTo>
                    <a:pt x="180" y="1938"/>
                  </a:lnTo>
                  <a:lnTo>
                    <a:pt x="175" y="1938"/>
                  </a:lnTo>
                  <a:lnTo>
                    <a:pt x="170" y="1938"/>
                  </a:lnTo>
                  <a:lnTo>
                    <a:pt x="173" y="1943"/>
                  </a:lnTo>
                  <a:lnTo>
                    <a:pt x="206" y="1950"/>
                  </a:lnTo>
                  <a:lnTo>
                    <a:pt x="225" y="1952"/>
                  </a:lnTo>
                  <a:lnTo>
                    <a:pt x="239" y="1950"/>
                  </a:lnTo>
                  <a:lnTo>
                    <a:pt x="237" y="1941"/>
                  </a:lnTo>
                  <a:lnTo>
                    <a:pt x="239" y="1938"/>
                  </a:lnTo>
                  <a:lnTo>
                    <a:pt x="246" y="1938"/>
                  </a:lnTo>
                  <a:lnTo>
                    <a:pt x="249" y="1933"/>
                  </a:lnTo>
                  <a:lnTo>
                    <a:pt x="251" y="1931"/>
                  </a:lnTo>
                  <a:lnTo>
                    <a:pt x="249" y="1926"/>
                  </a:lnTo>
                  <a:lnTo>
                    <a:pt x="244" y="1917"/>
                  </a:lnTo>
                  <a:close/>
                  <a:moveTo>
                    <a:pt x="341" y="1952"/>
                  </a:moveTo>
                  <a:lnTo>
                    <a:pt x="336" y="1955"/>
                  </a:lnTo>
                  <a:lnTo>
                    <a:pt x="334" y="1957"/>
                  </a:lnTo>
                  <a:lnTo>
                    <a:pt x="329" y="1962"/>
                  </a:lnTo>
                  <a:lnTo>
                    <a:pt x="334" y="1967"/>
                  </a:lnTo>
                  <a:lnTo>
                    <a:pt x="339" y="1967"/>
                  </a:lnTo>
                  <a:lnTo>
                    <a:pt x="348" y="1962"/>
                  </a:lnTo>
                  <a:lnTo>
                    <a:pt x="346" y="1957"/>
                  </a:lnTo>
                  <a:lnTo>
                    <a:pt x="341" y="1952"/>
                  </a:lnTo>
                  <a:close/>
                  <a:moveTo>
                    <a:pt x="298" y="1974"/>
                  </a:moveTo>
                  <a:lnTo>
                    <a:pt x="284" y="1969"/>
                  </a:lnTo>
                  <a:lnTo>
                    <a:pt x="272" y="1960"/>
                  </a:lnTo>
                  <a:lnTo>
                    <a:pt x="268" y="1957"/>
                  </a:lnTo>
                  <a:lnTo>
                    <a:pt x="258" y="1957"/>
                  </a:lnTo>
                  <a:lnTo>
                    <a:pt x="258" y="1960"/>
                  </a:lnTo>
                  <a:lnTo>
                    <a:pt x="251" y="1955"/>
                  </a:lnTo>
                  <a:lnTo>
                    <a:pt x="246" y="1952"/>
                  </a:lnTo>
                  <a:lnTo>
                    <a:pt x="246" y="1955"/>
                  </a:lnTo>
                  <a:lnTo>
                    <a:pt x="249" y="1960"/>
                  </a:lnTo>
                  <a:lnTo>
                    <a:pt x="251" y="1964"/>
                  </a:lnTo>
                  <a:lnTo>
                    <a:pt x="253" y="1964"/>
                  </a:lnTo>
                  <a:lnTo>
                    <a:pt x="263" y="1967"/>
                  </a:lnTo>
                  <a:lnTo>
                    <a:pt x="275" y="1974"/>
                  </a:lnTo>
                  <a:lnTo>
                    <a:pt x="282" y="1974"/>
                  </a:lnTo>
                  <a:lnTo>
                    <a:pt x="289" y="1974"/>
                  </a:lnTo>
                  <a:lnTo>
                    <a:pt x="294" y="1976"/>
                  </a:lnTo>
                  <a:lnTo>
                    <a:pt x="303" y="1976"/>
                  </a:lnTo>
                  <a:lnTo>
                    <a:pt x="303" y="1976"/>
                  </a:lnTo>
                  <a:lnTo>
                    <a:pt x="298" y="1974"/>
                  </a:lnTo>
                  <a:close/>
                  <a:moveTo>
                    <a:pt x="128" y="1917"/>
                  </a:moveTo>
                  <a:lnTo>
                    <a:pt x="125" y="1912"/>
                  </a:lnTo>
                  <a:lnTo>
                    <a:pt x="123" y="1912"/>
                  </a:lnTo>
                  <a:lnTo>
                    <a:pt x="118" y="1915"/>
                  </a:lnTo>
                  <a:lnTo>
                    <a:pt x="118" y="1919"/>
                  </a:lnTo>
                  <a:lnTo>
                    <a:pt x="121" y="1922"/>
                  </a:lnTo>
                  <a:lnTo>
                    <a:pt x="125" y="1926"/>
                  </a:lnTo>
                  <a:lnTo>
                    <a:pt x="128" y="1924"/>
                  </a:lnTo>
                  <a:lnTo>
                    <a:pt x="130" y="1924"/>
                  </a:lnTo>
                  <a:lnTo>
                    <a:pt x="130" y="1919"/>
                  </a:lnTo>
                  <a:lnTo>
                    <a:pt x="128" y="1917"/>
                  </a:lnTo>
                  <a:close/>
                  <a:moveTo>
                    <a:pt x="90" y="1931"/>
                  </a:moveTo>
                  <a:lnTo>
                    <a:pt x="90" y="1926"/>
                  </a:lnTo>
                  <a:lnTo>
                    <a:pt x="95" y="1922"/>
                  </a:lnTo>
                  <a:lnTo>
                    <a:pt x="95" y="1919"/>
                  </a:lnTo>
                  <a:lnTo>
                    <a:pt x="95" y="1915"/>
                  </a:lnTo>
                  <a:lnTo>
                    <a:pt x="88" y="1912"/>
                  </a:lnTo>
                  <a:lnTo>
                    <a:pt x="83" y="1922"/>
                  </a:lnTo>
                  <a:lnTo>
                    <a:pt x="83" y="1926"/>
                  </a:lnTo>
                  <a:lnTo>
                    <a:pt x="80" y="1929"/>
                  </a:lnTo>
                  <a:lnTo>
                    <a:pt x="73" y="1929"/>
                  </a:lnTo>
                  <a:lnTo>
                    <a:pt x="64" y="1948"/>
                  </a:lnTo>
                  <a:lnTo>
                    <a:pt x="71" y="1943"/>
                  </a:lnTo>
                  <a:lnTo>
                    <a:pt x="76" y="1950"/>
                  </a:lnTo>
                  <a:lnTo>
                    <a:pt x="90" y="1945"/>
                  </a:lnTo>
                  <a:lnTo>
                    <a:pt x="92" y="1943"/>
                  </a:lnTo>
                  <a:lnTo>
                    <a:pt x="95" y="1945"/>
                  </a:lnTo>
                  <a:lnTo>
                    <a:pt x="95" y="1945"/>
                  </a:lnTo>
                  <a:lnTo>
                    <a:pt x="97" y="1943"/>
                  </a:lnTo>
                  <a:lnTo>
                    <a:pt x="99" y="1936"/>
                  </a:lnTo>
                  <a:lnTo>
                    <a:pt x="97" y="1933"/>
                  </a:lnTo>
                  <a:lnTo>
                    <a:pt x="90" y="1931"/>
                  </a:lnTo>
                  <a:close/>
                  <a:moveTo>
                    <a:pt x="62" y="1907"/>
                  </a:moveTo>
                  <a:lnTo>
                    <a:pt x="59" y="1910"/>
                  </a:lnTo>
                  <a:lnTo>
                    <a:pt x="54" y="1917"/>
                  </a:lnTo>
                  <a:lnTo>
                    <a:pt x="52" y="1919"/>
                  </a:lnTo>
                  <a:lnTo>
                    <a:pt x="47" y="1919"/>
                  </a:lnTo>
                  <a:lnTo>
                    <a:pt x="26" y="1919"/>
                  </a:lnTo>
                  <a:lnTo>
                    <a:pt x="26" y="1919"/>
                  </a:lnTo>
                  <a:lnTo>
                    <a:pt x="26" y="1924"/>
                  </a:lnTo>
                  <a:lnTo>
                    <a:pt x="31" y="1924"/>
                  </a:lnTo>
                  <a:lnTo>
                    <a:pt x="35" y="1924"/>
                  </a:lnTo>
                  <a:lnTo>
                    <a:pt x="43" y="1926"/>
                  </a:lnTo>
                  <a:lnTo>
                    <a:pt x="50" y="1931"/>
                  </a:lnTo>
                  <a:lnTo>
                    <a:pt x="54" y="1931"/>
                  </a:lnTo>
                  <a:lnTo>
                    <a:pt x="54" y="1931"/>
                  </a:lnTo>
                  <a:lnTo>
                    <a:pt x="59" y="1922"/>
                  </a:lnTo>
                  <a:lnTo>
                    <a:pt x="59" y="1919"/>
                  </a:lnTo>
                  <a:lnTo>
                    <a:pt x="64" y="1917"/>
                  </a:lnTo>
                  <a:lnTo>
                    <a:pt x="66" y="1912"/>
                  </a:lnTo>
                  <a:lnTo>
                    <a:pt x="64" y="1907"/>
                  </a:lnTo>
                  <a:lnTo>
                    <a:pt x="62" y="1907"/>
                  </a:lnTo>
                  <a:close/>
                  <a:moveTo>
                    <a:pt x="21" y="1903"/>
                  </a:moveTo>
                  <a:lnTo>
                    <a:pt x="19" y="1898"/>
                  </a:lnTo>
                  <a:lnTo>
                    <a:pt x="14" y="1891"/>
                  </a:lnTo>
                  <a:lnTo>
                    <a:pt x="5" y="1886"/>
                  </a:lnTo>
                  <a:lnTo>
                    <a:pt x="2" y="1886"/>
                  </a:lnTo>
                  <a:lnTo>
                    <a:pt x="0" y="1888"/>
                  </a:lnTo>
                  <a:lnTo>
                    <a:pt x="2" y="1893"/>
                  </a:lnTo>
                  <a:lnTo>
                    <a:pt x="7" y="1900"/>
                  </a:lnTo>
                  <a:lnTo>
                    <a:pt x="9" y="1905"/>
                  </a:lnTo>
                  <a:lnTo>
                    <a:pt x="9" y="1910"/>
                  </a:lnTo>
                  <a:lnTo>
                    <a:pt x="7" y="1910"/>
                  </a:lnTo>
                  <a:lnTo>
                    <a:pt x="2" y="1912"/>
                  </a:lnTo>
                  <a:lnTo>
                    <a:pt x="2" y="1915"/>
                  </a:lnTo>
                  <a:lnTo>
                    <a:pt x="7" y="1924"/>
                  </a:lnTo>
                  <a:lnTo>
                    <a:pt x="9" y="1924"/>
                  </a:lnTo>
                  <a:lnTo>
                    <a:pt x="12" y="1922"/>
                  </a:lnTo>
                  <a:lnTo>
                    <a:pt x="16" y="1919"/>
                  </a:lnTo>
                  <a:lnTo>
                    <a:pt x="21" y="1910"/>
                  </a:lnTo>
                  <a:lnTo>
                    <a:pt x="24" y="1907"/>
                  </a:lnTo>
                  <a:lnTo>
                    <a:pt x="31" y="1907"/>
                  </a:lnTo>
                  <a:lnTo>
                    <a:pt x="21" y="1903"/>
                  </a:lnTo>
                  <a:close/>
                  <a:moveTo>
                    <a:pt x="114" y="1933"/>
                  </a:moveTo>
                  <a:lnTo>
                    <a:pt x="111" y="1938"/>
                  </a:lnTo>
                  <a:lnTo>
                    <a:pt x="118" y="1948"/>
                  </a:lnTo>
                  <a:lnTo>
                    <a:pt x="123" y="1945"/>
                  </a:lnTo>
                  <a:lnTo>
                    <a:pt x="121" y="1941"/>
                  </a:lnTo>
                  <a:lnTo>
                    <a:pt x="114" y="1933"/>
                  </a:lnTo>
                  <a:close/>
                  <a:moveTo>
                    <a:pt x="99" y="1933"/>
                  </a:moveTo>
                  <a:lnTo>
                    <a:pt x="99" y="1943"/>
                  </a:lnTo>
                  <a:lnTo>
                    <a:pt x="102" y="1948"/>
                  </a:lnTo>
                  <a:lnTo>
                    <a:pt x="107" y="1943"/>
                  </a:lnTo>
                  <a:lnTo>
                    <a:pt x="107" y="1941"/>
                  </a:lnTo>
                  <a:lnTo>
                    <a:pt x="104" y="1933"/>
                  </a:lnTo>
                  <a:lnTo>
                    <a:pt x="99" y="1933"/>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33" name="Freeform 14">
              <a:extLst>
                <a:ext uri="{FF2B5EF4-FFF2-40B4-BE49-F238E27FC236}">
                  <a16:creationId xmlns:a16="http://schemas.microsoft.com/office/drawing/2014/main" id="{49069C02-5CD9-49AF-B662-59712AC2412F}"/>
                </a:ext>
              </a:extLst>
            </p:cNvPr>
            <p:cNvSpPr>
              <a:spLocks noEditPoints="1"/>
            </p:cNvSpPr>
            <p:nvPr/>
          </p:nvSpPr>
          <p:spPr bwMode="auto">
            <a:xfrm>
              <a:off x="2972636" y="5792178"/>
              <a:ext cx="876191" cy="657624"/>
            </a:xfrm>
            <a:custGeom>
              <a:avLst/>
              <a:gdLst/>
              <a:ahLst/>
              <a:cxnLst>
                <a:cxn ang="0">
                  <a:pos x="46" y="22"/>
                </a:cxn>
                <a:cxn ang="0">
                  <a:pos x="70" y="36"/>
                </a:cxn>
                <a:cxn ang="0">
                  <a:pos x="86" y="31"/>
                </a:cxn>
                <a:cxn ang="0">
                  <a:pos x="89" y="12"/>
                </a:cxn>
                <a:cxn ang="0">
                  <a:pos x="48" y="5"/>
                </a:cxn>
                <a:cxn ang="0">
                  <a:pos x="0" y="29"/>
                </a:cxn>
                <a:cxn ang="0">
                  <a:pos x="5" y="31"/>
                </a:cxn>
                <a:cxn ang="0">
                  <a:pos x="15" y="19"/>
                </a:cxn>
                <a:cxn ang="0">
                  <a:pos x="8" y="19"/>
                </a:cxn>
                <a:cxn ang="0">
                  <a:pos x="235" y="111"/>
                </a:cxn>
                <a:cxn ang="0">
                  <a:pos x="220" y="84"/>
                </a:cxn>
                <a:cxn ang="0">
                  <a:pos x="192" y="92"/>
                </a:cxn>
                <a:cxn ang="0">
                  <a:pos x="206" y="116"/>
                </a:cxn>
                <a:cxn ang="0">
                  <a:pos x="223" y="125"/>
                </a:cxn>
                <a:cxn ang="0">
                  <a:pos x="223" y="121"/>
                </a:cxn>
                <a:cxn ang="0">
                  <a:pos x="235" y="130"/>
                </a:cxn>
                <a:cxn ang="0">
                  <a:pos x="256" y="133"/>
                </a:cxn>
                <a:cxn ang="0">
                  <a:pos x="246" y="113"/>
                </a:cxn>
                <a:cxn ang="0">
                  <a:pos x="344" y="166"/>
                </a:cxn>
                <a:cxn ang="0">
                  <a:pos x="328" y="157"/>
                </a:cxn>
                <a:cxn ang="0">
                  <a:pos x="297" y="147"/>
                </a:cxn>
                <a:cxn ang="0">
                  <a:pos x="292" y="154"/>
                </a:cxn>
                <a:cxn ang="0">
                  <a:pos x="332" y="171"/>
                </a:cxn>
                <a:cxn ang="0">
                  <a:pos x="359" y="200"/>
                </a:cxn>
                <a:cxn ang="0">
                  <a:pos x="378" y="215"/>
                </a:cxn>
                <a:cxn ang="0">
                  <a:pos x="392" y="227"/>
                </a:cxn>
                <a:cxn ang="0">
                  <a:pos x="418" y="219"/>
                </a:cxn>
                <a:cxn ang="0">
                  <a:pos x="409" y="205"/>
                </a:cxn>
                <a:cxn ang="0">
                  <a:pos x="385" y="190"/>
                </a:cxn>
                <a:cxn ang="0">
                  <a:pos x="366" y="181"/>
                </a:cxn>
                <a:cxn ang="0">
                  <a:pos x="349" y="183"/>
                </a:cxn>
                <a:cxn ang="0">
                  <a:pos x="340" y="195"/>
                </a:cxn>
                <a:cxn ang="0">
                  <a:pos x="325" y="183"/>
                </a:cxn>
                <a:cxn ang="0">
                  <a:pos x="325" y="202"/>
                </a:cxn>
                <a:cxn ang="0">
                  <a:pos x="536" y="347"/>
                </a:cxn>
                <a:cxn ang="0">
                  <a:pos x="519" y="321"/>
                </a:cxn>
                <a:cxn ang="0">
                  <a:pos x="442" y="268"/>
                </a:cxn>
                <a:cxn ang="0">
                  <a:pos x="445" y="296"/>
                </a:cxn>
                <a:cxn ang="0">
                  <a:pos x="426" y="323"/>
                </a:cxn>
                <a:cxn ang="0">
                  <a:pos x="447" y="393"/>
                </a:cxn>
                <a:cxn ang="0">
                  <a:pos x="476" y="415"/>
                </a:cxn>
                <a:cxn ang="0">
                  <a:pos x="504" y="386"/>
                </a:cxn>
                <a:cxn ang="0">
                  <a:pos x="552" y="362"/>
                </a:cxn>
              </a:cxnLst>
              <a:rect l="0" t="0" r="r" b="b"/>
              <a:pathLst>
                <a:path w="552" h="415">
                  <a:moveTo>
                    <a:pt x="48" y="5"/>
                  </a:moveTo>
                  <a:lnTo>
                    <a:pt x="43" y="17"/>
                  </a:lnTo>
                  <a:lnTo>
                    <a:pt x="46" y="22"/>
                  </a:lnTo>
                  <a:lnTo>
                    <a:pt x="58" y="29"/>
                  </a:lnTo>
                  <a:lnTo>
                    <a:pt x="60" y="34"/>
                  </a:lnTo>
                  <a:lnTo>
                    <a:pt x="70" y="36"/>
                  </a:lnTo>
                  <a:lnTo>
                    <a:pt x="74" y="41"/>
                  </a:lnTo>
                  <a:lnTo>
                    <a:pt x="84" y="36"/>
                  </a:lnTo>
                  <a:lnTo>
                    <a:pt x="86" y="31"/>
                  </a:lnTo>
                  <a:lnTo>
                    <a:pt x="86" y="22"/>
                  </a:lnTo>
                  <a:lnTo>
                    <a:pt x="89" y="17"/>
                  </a:lnTo>
                  <a:lnTo>
                    <a:pt x="89" y="12"/>
                  </a:lnTo>
                  <a:lnTo>
                    <a:pt x="84" y="5"/>
                  </a:lnTo>
                  <a:lnTo>
                    <a:pt x="63" y="0"/>
                  </a:lnTo>
                  <a:lnTo>
                    <a:pt x="48" y="5"/>
                  </a:lnTo>
                  <a:close/>
                  <a:moveTo>
                    <a:pt x="8" y="19"/>
                  </a:moveTo>
                  <a:lnTo>
                    <a:pt x="0" y="24"/>
                  </a:lnTo>
                  <a:lnTo>
                    <a:pt x="0" y="29"/>
                  </a:lnTo>
                  <a:lnTo>
                    <a:pt x="0" y="34"/>
                  </a:lnTo>
                  <a:lnTo>
                    <a:pt x="3" y="36"/>
                  </a:lnTo>
                  <a:lnTo>
                    <a:pt x="5" y="31"/>
                  </a:lnTo>
                  <a:lnTo>
                    <a:pt x="8" y="27"/>
                  </a:lnTo>
                  <a:lnTo>
                    <a:pt x="15" y="24"/>
                  </a:lnTo>
                  <a:lnTo>
                    <a:pt x="15" y="19"/>
                  </a:lnTo>
                  <a:lnTo>
                    <a:pt x="17" y="15"/>
                  </a:lnTo>
                  <a:lnTo>
                    <a:pt x="12" y="12"/>
                  </a:lnTo>
                  <a:lnTo>
                    <a:pt x="8" y="19"/>
                  </a:lnTo>
                  <a:close/>
                  <a:moveTo>
                    <a:pt x="242" y="113"/>
                  </a:moveTo>
                  <a:lnTo>
                    <a:pt x="239" y="113"/>
                  </a:lnTo>
                  <a:lnTo>
                    <a:pt x="235" y="111"/>
                  </a:lnTo>
                  <a:lnTo>
                    <a:pt x="232" y="106"/>
                  </a:lnTo>
                  <a:lnTo>
                    <a:pt x="232" y="101"/>
                  </a:lnTo>
                  <a:lnTo>
                    <a:pt x="220" y="84"/>
                  </a:lnTo>
                  <a:lnTo>
                    <a:pt x="215" y="84"/>
                  </a:lnTo>
                  <a:lnTo>
                    <a:pt x="206" y="92"/>
                  </a:lnTo>
                  <a:lnTo>
                    <a:pt x="192" y="92"/>
                  </a:lnTo>
                  <a:lnTo>
                    <a:pt x="196" y="99"/>
                  </a:lnTo>
                  <a:lnTo>
                    <a:pt x="196" y="104"/>
                  </a:lnTo>
                  <a:lnTo>
                    <a:pt x="206" y="116"/>
                  </a:lnTo>
                  <a:lnTo>
                    <a:pt x="208" y="123"/>
                  </a:lnTo>
                  <a:lnTo>
                    <a:pt x="213" y="125"/>
                  </a:lnTo>
                  <a:lnTo>
                    <a:pt x="223" y="125"/>
                  </a:lnTo>
                  <a:lnTo>
                    <a:pt x="218" y="121"/>
                  </a:lnTo>
                  <a:lnTo>
                    <a:pt x="223" y="118"/>
                  </a:lnTo>
                  <a:lnTo>
                    <a:pt x="223" y="121"/>
                  </a:lnTo>
                  <a:lnTo>
                    <a:pt x="225" y="125"/>
                  </a:lnTo>
                  <a:lnTo>
                    <a:pt x="230" y="125"/>
                  </a:lnTo>
                  <a:lnTo>
                    <a:pt x="235" y="130"/>
                  </a:lnTo>
                  <a:lnTo>
                    <a:pt x="239" y="133"/>
                  </a:lnTo>
                  <a:lnTo>
                    <a:pt x="251" y="135"/>
                  </a:lnTo>
                  <a:lnTo>
                    <a:pt x="256" y="133"/>
                  </a:lnTo>
                  <a:lnTo>
                    <a:pt x="254" y="128"/>
                  </a:lnTo>
                  <a:lnTo>
                    <a:pt x="249" y="123"/>
                  </a:lnTo>
                  <a:lnTo>
                    <a:pt x="246" y="113"/>
                  </a:lnTo>
                  <a:lnTo>
                    <a:pt x="242" y="113"/>
                  </a:lnTo>
                  <a:close/>
                  <a:moveTo>
                    <a:pt x="332" y="171"/>
                  </a:moveTo>
                  <a:lnTo>
                    <a:pt x="344" y="166"/>
                  </a:lnTo>
                  <a:lnTo>
                    <a:pt x="347" y="162"/>
                  </a:lnTo>
                  <a:lnTo>
                    <a:pt x="344" y="159"/>
                  </a:lnTo>
                  <a:lnTo>
                    <a:pt x="328" y="157"/>
                  </a:lnTo>
                  <a:lnTo>
                    <a:pt x="323" y="154"/>
                  </a:lnTo>
                  <a:lnTo>
                    <a:pt x="318" y="154"/>
                  </a:lnTo>
                  <a:lnTo>
                    <a:pt x="297" y="147"/>
                  </a:lnTo>
                  <a:lnTo>
                    <a:pt x="294" y="147"/>
                  </a:lnTo>
                  <a:lnTo>
                    <a:pt x="294" y="152"/>
                  </a:lnTo>
                  <a:lnTo>
                    <a:pt x="292" y="154"/>
                  </a:lnTo>
                  <a:lnTo>
                    <a:pt x="292" y="159"/>
                  </a:lnTo>
                  <a:lnTo>
                    <a:pt x="318" y="164"/>
                  </a:lnTo>
                  <a:lnTo>
                    <a:pt x="332" y="171"/>
                  </a:lnTo>
                  <a:close/>
                  <a:moveTo>
                    <a:pt x="349" y="183"/>
                  </a:moveTo>
                  <a:lnTo>
                    <a:pt x="352" y="190"/>
                  </a:lnTo>
                  <a:lnTo>
                    <a:pt x="359" y="200"/>
                  </a:lnTo>
                  <a:lnTo>
                    <a:pt x="366" y="202"/>
                  </a:lnTo>
                  <a:lnTo>
                    <a:pt x="373" y="202"/>
                  </a:lnTo>
                  <a:lnTo>
                    <a:pt x="378" y="215"/>
                  </a:lnTo>
                  <a:lnTo>
                    <a:pt x="378" y="224"/>
                  </a:lnTo>
                  <a:lnTo>
                    <a:pt x="383" y="227"/>
                  </a:lnTo>
                  <a:lnTo>
                    <a:pt x="392" y="227"/>
                  </a:lnTo>
                  <a:lnTo>
                    <a:pt x="399" y="224"/>
                  </a:lnTo>
                  <a:lnTo>
                    <a:pt x="411" y="224"/>
                  </a:lnTo>
                  <a:lnTo>
                    <a:pt x="418" y="219"/>
                  </a:lnTo>
                  <a:lnTo>
                    <a:pt x="421" y="215"/>
                  </a:lnTo>
                  <a:lnTo>
                    <a:pt x="418" y="210"/>
                  </a:lnTo>
                  <a:lnTo>
                    <a:pt x="409" y="205"/>
                  </a:lnTo>
                  <a:lnTo>
                    <a:pt x="404" y="198"/>
                  </a:lnTo>
                  <a:lnTo>
                    <a:pt x="392" y="190"/>
                  </a:lnTo>
                  <a:lnTo>
                    <a:pt x="385" y="190"/>
                  </a:lnTo>
                  <a:lnTo>
                    <a:pt x="373" y="190"/>
                  </a:lnTo>
                  <a:lnTo>
                    <a:pt x="371" y="188"/>
                  </a:lnTo>
                  <a:lnTo>
                    <a:pt x="366" y="181"/>
                  </a:lnTo>
                  <a:lnTo>
                    <a:pt x="361" y="176"/>
                  </a:lnTo>
                  <a:lnTo>
                    <a:pt x="354" y="176"/>
                  </a:lnTo>
                  <a:lnTo>
                    <a:pt x="349" y="183"/>
                  </a:lnTo>
                  <a:close/>
                  <a:moveTo>
                    <a:pt x="330" y="205"/>
                  </a:moveTo>
                  <a:lnTo>
                    <a:pt x="337" y="202"/>
                  </a:lnTo>
                  <a:lnTo>
                    <a:pt x="340" y="195"/>
                  </a:lnTo>
                  <a:lnTo>
                    <a:pt x="337" y="190"/>
                  </a:lnTo>
                  <a:lnTo>
                    <a:pt x="332" y="186"/>
                  </a:lnTo>
                  <a:lnTo>
                    <a:pt x="325" y="183"/>
                  </a:lnTo>
                  <a:lnTo>
                    <a:pt x="316" y="183"/>
                  </a:lnTo>
                  <a:lnTo>
                    <a:pt x="323" y="193"/>
                  </a:lnTo>
                  <a:lnTo>
                    <a:pt x="325" y="202"/>
                  </a:lnTo>
                  <a:lnTo>
                    <a:pt x="330" y="205"/>
                  </a:lnTo>
                  <a:close/>
                  <a:moveTo>
                    <a:pt x="547" y="357"/>
                  </a:moveTo>
                  <a:lnTo>
                    <a:pt x="536" y="347"/>
                  </a:lnTo>
                  <a:lnTo>
                    <a:pt x="531" y="337"/>
                  </a:lnTo>
                  <a:lnTo>
                    <a:pt x="524" y="335"/>
                  </a:lnTo>
                  <a:lnTo>
                    <a:pt x="519" y="321"/>
                  </a:lnTo>
                  <a:lnTo>
                    <a:pt x="507" y="306"/>
                  </a:lnTo>
                  <a:lnTo>
                    <a:pt x="464" y="284"/>
                  </a:lnTo>
                  <a:lnTo>
                    <a:pt x="442" y="268"/>
                  </a:lnTo>
                  <a:lnTo>
                    <a:pt x="438" y="270"/>
                  </a:lnTo>
                  <a:lnTo>
                    <a:pt x="438" y="280"/>
                  </a:lnTo>
                  <a:lnTo>
                    <a:pt x="445" y="296"/>
                  </a:lnTo>
                  <a:lnTo>
                    <a:pt x="438" y="308"/>
                  </a:lnTo>
                  <a:lnTo>
                    <a:pt x="430" y="316"/>
                  </a:lnTo>
                  <a:lnTo>
                    <a:pt x="426" y="323"/>
                  </a:lnTo>
                  <a:lnTo>
                    <a:pt x="435" y="342"/>
                  </a:lnTo>
                  <a:lnTo>
                    <a:pt x="445" y="366"/>
                  </a:lnTo>
                  <a:lnTo>
                    <a:pt x="447" y="393"/>
                  </a:lnTo>
                  <a:lnTo>
                    <a:pt x="450" y="400"/>
                  </a:lnTo>
                  <a:lnTo>
                    <a:pt x="471" y="412"/>
                  </a:lnTo>
                  <a:lnTo>
                    <a:pt x="476" y="415"/>
                  </a:lnTo>
                  <a:lnTo>
                    <a:pt x="481" y="410"/>
                  </a:lnTo>
                  <a:lnTo>
                    <a:pt x="483" y="400"/>
                  </a:lnTo>
                  <a:lnTo>
                    <a:pt x="504" y="386"/>
                  </a:lnTo>
                  <a:lnTo>
                    <a:pt x="528" y="381"/>
                  </a:lnTo>
                  <a:lnTo>
                    <a:pt x="547" y="369"/>
                  </a:lnTo>
                  <a:lnTo>
                    <a:pt x="552" y="362"/>
                  </a:lnTo>
                  <a:lnTo>
                    <a:pt x="547" y="357"/>
                  </a:lnTo>
                  <a:close/>
                </a:path>
              </a:pathLst>
            </a:custGeom>
            <a:solidFill>
              <a:schemeClr val="bg1"/>
            </a:solidFill>
            <a:ln w="9525">
              <a:solidFill>
                <a:schemeClr val="bg1">
                  <a:lumMod val="6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34" name="TextBox 133">
              <a:extLst>
                <a:ext uri="{FF2B5EF4-FFF2-40B4-BE49-F238E27FC236}">
                  <a16:creationId xmlns:a16="http://schemas.microsoft.com/office/drawing/2014/main" id="{22C4264E-DD36-489A-ADE9-A49DBFA910D1}"/>
                </a:ext>
              </a:extLst>
            </p:cNvPr>
            <p:cNvSpPr txBox="1"/>
            <p:nvPr/>
          </p:nvSpPr>
          <p:spPr>
            <a:xfrm>
              <a:off x="1397972" y="5410403"/>
              <a:ext cx="417430" cy="183163"/>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Alaska</a:t>
              </a:r>
            </a:p>
          </p:txBody>
        </p:sp>
        <p:sp>
          <p:nvSpPr>
            <p:cNvPr id="135" name="TextBox 134">
              <a:extLst>
                <a:ext uri="{FF2B5EF4-FFF2-40B4-BE49-F238E27FC236}">
                  <a16:creationId xmlns:a16="http://schemas.microsoft.com/office/drawing/2014/main" id="{EF9558DE-FA59-4EE5-BEEE-48008A6C0360}"/>
                </a:ext>
              </a:extLst>
            </p:cNvPr>
            <p:cNvSpPr txBox="1"/>
            <p:nvPr/>
          </p:nvSpPr>
          <p:spPr>
            <a:xfrm>
              <a:off x="3150354" y="6096715"/>
              <a:ext cx="417430" cy="18316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Hawaii</a:t>
              </a:r>
            </a:p>
          </p:txBody>
        </p:sp>
        <p:sp>
          <p:nvSpPr>
            <p:cNvPr id="136" name="TextBox 135">
              <a:extLst>
                <a:ext uri="{FF2B5EF4-FFF2-40B4-BE49-F238E27FC236}">
                  <a16:creationId xmlns:a16="http://schemas.microsoft.com/office/drawing/2014/main" id="{360A33EA-B8AA-4BD1-A925-D519849FD935}"/>
                </a:ext>
              </a:extLst>
            </p:cNvPr>
            <p:cNvSpPr txBox="1"/>
            <p:nvPr/>
          </p:nvSpPr>
          <p:spPr>
            <a:xfrm>
              <a:off x="7932205" y="2742391"/>
              <a:ext cx="510422"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Delaware</a:t>
              </a:r>
            </a:p>
          </p:txBody>
        </p:sp>
        <p:sp>
          <p:nvSpPr>
            <p:cNvPr id="137" name="TextBox 136">
              <a:extLst>
                <a:ext uri="{FF2B5EF4-FFF2-40B4-BE49-F238E27FC236}">
                  <a16:creationId xmlns:a16="http://schemas.microsoft.com/office/drawing/2014/main" id="{62E10261-2867-451B-A9A5-ECE4396BE424}"/>
                </a:ext>
              </a:extLst>
            </p:cNvPr>
            <p:cNvSpPr txBox="1"/>
            <p:nvPr/>
          </p:nvSpPr>
          <p:spPr>
            <a:xfrm>
              <a:off x="7861944" y="2437854"/>
              <a:ext cx="415363" cy="2758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Jersey</a:t>
              </a:r>
            </a:p>
          </p:txBody>
        </p:sp>
        <p:sp>
          <p:nvSpPr>
            <p:cNvPr id="138" name="TextBox 137">
              <a:extLst>
                <a:ext uri="{FF2B5EF4-FFF2-40B4-BE49-F238E27FC236}">
                  <a16:creationId xmlns:a16="http://schemas.microsoft.com/office/drawing/2014/main" id="{78D5773B-3C3B-416A-9BAF-89AB211CA0CA}"/>
                </a:ext>
              </a:extLst>
            </p:cNvPr>
            <p:cNvSpPr txBox="1"/>
            <p:nvPr/>
          </p:nvSpPr>
          <p:spPr>
            <a:xfrm>
              <a:off x="7731755" y="1447005"/>
              <a:ext cx="481492" cy="18537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Vermont</a:t>
              </a:r>
            </a:p>
          </p:txBody>
        </p:sp>
        <p:sp>
          <p:nvSpPr>
            <p:cNvPr id="139" name="TextBox 138">
              <a:extLst>
                <a:ext uri="{FF2B5EF4-FFF2-40B4-BE49-F238E27FC236}">
                  <a16:creationId xmlns:a16="http://schemas.microsoft.com/office/drawing/2014/main" id="{1F08BB41-1A57-49B7-B27B-A0B7AA1645E1}"/>
                </a:ext>
              </a:extLst>
            </p:cNvPr>
            <p:cNvSpPr txBox="1"/>
            <p:nvPr/>
          </p:nvSpPr>
          <p:spPr>
            <a:xfrm>
              <a:off x="7890875" y="1599273"/>
              <a:ext cx="555884" cy="278056"/>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New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Hampshire</a:t>
              </a:r>
            </a:p>
          </p:txBody>
        </p:sp>
        <p:sp>
          <p:nvSpPr>
            <p:cNvPr id="141" name="TextBox 140">
              <a:extLst>
                <a:ext uri="{FF2B5EF4-FFF2-40B4-BE49-F238E27FC236}">
                  <a16:creationId xmlns:a16="http://schemas.microsoft.com/office/drawing/2014/main" id="{A58CDE43-68D1-4231-A7DE-0DD7229B5990}"/>
                </a:ext>
              </a:extLst>
            </p:cNvPr>
            <p:cNvSpPr txBox="1"/>
            <p:nvPr/>
          </p:nvSpPr>
          <p:spPr>
            <a:xfrm>
              <a:off x="7818547" y="2058286"/>
              <a:ext cx="593082" cy="18316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Connecticut</a:t>
              </a:r>
            </a:p>
          </p:txBody>
        </p:sp>
        <p:sp>
          <p:nvSpPr>
            <p:cNvPr id="142" name="TextBox 141">
              <a:extLst>
                <a:ext uri="{FF2B5EF4-FFF2-40B4-BE49-F238E27FC236}">
                  <a16:creationId xmlns:a16="http://schemas.microsoft.com/office/drawing/2014/main" id="{1C95703A-E194-49CA-B4B8-FC8CFDBDA259}"/>
                </a:ext>
              </a:extLst>
            </p:cNvPr>
            <p:cNvSpPr txBox="1"/>
            <p:nvPr/>
          </p:nvSpPr>
          <p:spPr>
            <a:xfrm>
              <a:off x="8275242" y="2086975"/>
              <a:ext cx="411230" cy="27584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Rhode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prstClr val="black">
                      <a:lumMod val="65000"/>
                      <a:lumOff val="35000"/>
                    </a:prstClr>
                  </a:solidFill>
                  <a:effectLst/>
                  <a:uLnTx/>
                  <a:uFillTx/>
                  <a:latin typeface="Arial"/>
                  <a:ea typeface="+mn-ea"/>
                  <a:cs typeface="Arial"/>
                </a:rPr>
                <a:t>Island</a:t>
              </a:r>
            </a:p>
          </p:txBody>
        </p:sp>
      </p:grpSp>
      <p:sp>
        <p:nvSpPr>
          <p:cNvPr id="3" name="TextBox 2">
            <a:extLst>
              <a:ext uri="{FF2B5EF4-FFF2-40B4-BE49-F238E27FC236}">
                <a16:creationId xmlns:a16="http://schemas.microsoft.com/office/drawing/2014/main" id="{8BAC54A8-4123-4A16-8B0D-794A29487438}"/>
              </a:ext>
            </a:extLst>
          </p:cNvPr>
          <p:cNvSpPr txBox="1"/>
          <p:nvPr/>
        </p:nvSpPr>
        <p:spPr>
          <a:xfrm>
            <a:off x="6720089" y="5484975"/>
            <a:ext cx="1959567" cy="400110"/>
          </a:xfrm>
          <a:prstGeom prst="rect">
            <a:avLst/>
          </a:prstGeom>
          <a:solidFill>
            <a:srgbClr val="F15848">
              <a:alpha val="50000"/>
            </a:srgbClr>
          </a:solidFill>
          <a:ln>
            <a:solidFill>
              <a:schemeClr val="tx1"/>
            </a:solidFill>
          </a:ln>
        </p:spPr>
        <p:txBody>
          <a:bodyPr wrap="square" rtlCol="0" anchor="t">
            <a:spAutoFit/>
          </a:bodyPr>
          <a:lstStyle/>
          <a:p>
            <a:pPr algn="ctr"/>
            <a:r>
              <a:rPr lang="en-US" sz="1000" err="1"/>
              <a:t>HealthySteps</a:t>
            </a:r>
            <a:r>
              <a:rPr lang="en-US" sz="1000"/>
              <a:t> also has sites in Puerto Rico and Washington DC. </a:t>
            </a:r>
          </a:p>
        </p:txBody>
      </p:sp>
    </p:spTree>
    <p:extLst>
      <p:ext uri="{BB962C8B-B14F-4D97-AF65-F5344CB8AC3E}">
        <p14:creationId xmlns:p14="http://schemas.microsoft.com/office/powerpoint/2010/main" val="152570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A169-C2F3-4328-9AD1-2C129014FD0B}"/>
              </a:ext>
            </a:extLst>
          </p:cNvPr>
          <p:cNvSpPr>
            <a:spLocks noGrp="1"/>
          </p:cNvSpPr>
          <p:nvPr>
            <p:ph type="title"/>
          </p:nvPr>
        </p:nvSpPr>
        <p:spPr>
          <a:xfrm>
            <a:off x="969389" y="0"/>
            <a:ext cx="6944686" cy="1142999"/>
          </a:xfrm>
        </p:spPr>
        <p:txBody>
          <a:bodyPr>
            <a:normAutofit/>
          </a:bodyPr>
          <a:lstStyle/>
          <a:p>
            <a:pPr algn="ctr"/>
            <a:r>
              <a:rPr lang="en-US" sz="4000"/>
              <a:t>1 Million Children by 2032!</a:t>
            </a:r>
          </a:p>
        </p:txBody>
      </p:sp>
      <p:sp>
        <p:nvSpPr>
          <p:cNvPr id="9" name="Footer Placeholder 8">
            <a:extLst>
              <a:ext uri="{FF2B5EF4-FFF2-40B4-BE49-F238E27FC236}">
                <a16:creationId xmlns:a16="http://schemas.microsoft.com/office/drawing/2014/main" id="{F39A6BD8-2910-4962-BADA-7C4AFC48BAC6}"/>
              </a:ext>
            </a:extLst>
          </p:cNvPr>
          <p:cNvSpPr>
            <a:spLocks noGrp="1"/>
          </p:cNvSpPr>
          <p:nvPr>
            <p:ph type="ftr" sz="quarter" idx="4294967295"/>
          </p:nvPr>
        </p:nvSpPr>
        <p:spPr>
          <a:xfrm>
            <a:off x="5292725" y="6311900"/>
            <a:ext cx="3851275" cy="365125"/>
          </a:xfrm>
        </p:spPr>
        <p:txBody>
          <a:bodyPr/>
          <a:lstStyle/>
          <a:p>
            <a:r>
              <a:rPr lang="en-US"/>
              <a:t>Copyright © 2018 ZERO TO THREE.   All rights reserved.</a:t>
            </a:r>
          </a:p>
        </p:txBody>
      </p:sp>
      <p:sp>
        <p:nvSpPr>
          <p:cNvPr id="4" name="AutoShape 2" descr="data:image/png;base64,%20iVBORw0KGgoAAAANSUhEUgAAAZUAAAGpCAYAAAEy5Jt7AAAAAXNSR0IArs4c6QAAAARnQU1BAACxjwv8YQUAAAAJcEhZcwAADsMAAA7DAcdvqGQAAP+lSURBVHhe7P0HmGRVuTYM35Vz7py7p6cnJ2YGZpghRwUBSaKY0GNCRVT0iMeAinIUA0dAAcnICJJzzswwgcmpezrnUF055/9+VnXPENT3+r/r+r7zvu911kx1Ve3ae+21nnA/97P22mvj/6aikT8DAwOl5uZmteH/1KLRaAyqMz09PaVqpw76ib8iq5mLEObIr7guuRtBgxbXW5bCYrZDp9VAy5fRVYFENIJCPgeDyaz2LRWL0Oh0QLEEDffRG4zI5bLIxKLqd5RK5XdoUSzmoeW+OoOJm4v8TQ4rso4SStEQ8i88gPT2DXDpYzCneEy/A8P5Iu6N5bBhtQOVPTVYtnYVfv6tL0OrMaJ57nzpjFErnZFi7N4M8+t3wDbxODT5JHQTAVzyXBCHBnoQLMSh4xk1PKFGo2VzeP58ATo2jpWU1cuiYYOlvbNbCvm8tHOmlLdpII0vsREUgNQnnZSXFL5lRkZw6Md/wejjRRx6yIvOZzwYiJVQVZ3DVx1GXP5MEGvb2vCpk9dg5Nnb0XPrpeVjWQ53Zmvai5+9uwx997zNrXokt7+GhicfwIt/LKIuY+C2csP11ERetKDaNtsN/qwtV6U6V8pSIFkgmyk3XhURhmhlpuHcT6c6rz1SCz8EU1mkVy9DTEMt8VUs6REZ8WDrmwYc6s7jhEYt5g1vhpXHP/3oHXh1b3rm4JnWdHV1lUyJESTjcZTSSThqWqCbPoQ6/98Qi9qROeGn0JvNPHEJBpcX+VwR6XiE5kQtGU3KbDQandIcaD7G+AA0Y2nEqmrgz8bhs7hmzsSuURCiFb3Jwv0LbKxoqIQCj52emsBUz07gUC8MwxsRmgohPR2FV1eH4tg0MvESpiNJvGNOYdkpc/DjF/TI5nqRzsRFiEfMzGGxYPP2cdz0chhb3t4OfzCBScMxSCy6FAZtnv4iymEjjBYU6AsvjgTw2OAYAqkhTOenxaZo+OxMLqfsOD0xhUyxgFCEkmdjfelRGIs5aLiPQa/nGcW82BH+o7cgFAgg6h9B2+rTMOe4NTgY9GN3OIxiay2SLSW4L1iARd9ejzWXL8NpH1uErYMBCrUXHbpCuQMshzVTrQ3jJ48eRIujhO4wG5DNoiP6NgZHR9FSV415c+ehbcE81C9ci3Qyhpdf2wjbPBMuzK6GLZvDAwsOYZlmOdI5wOL0wqjRI59JIx6gtGNBnPzQFOY0u/D5dg/mN+Wx0OGA3UCt5zIYHR1DKhpAXdtCFCgwZ+cL+NMNv0HfWApz51RjlBobHMxCZzPA69HjlEUNmDN3Lra2fw0/vfzjiIdjSjOqM4JmHkTx8uV/h6nOhFBjDXK2DIrh/egLZ/HalBMHQja4k340pCexusOI9Ue1Y+H8GsR9axB3aODzTqKquIBmZoVOb6QGtTDQ9CbCNIHYBFY+6kc+70JJR//LUSvZBC5eqsUnDLsxtOdVnP3F60DdopTJw7np9/j7i1vR0NYIl9OFwe5eTJTc2F15Gjb/+RpMUhllaNHwHEA8nX5/Z/JhPzKfoW9kiCi1NRi5ZA4mxgYwHNXilqFKRBMmmhFPlhW1FolkGVQVIqgphdFkS2H9yiasWtoBS/1CpH0tsHsrYDPqEQ9Nw5yZxrkvTKAvWQX2kmbHKtIpaPr78Zv1EZxz3GpojE5kSzx5JIrUs/+BLV1TmLtoIQKoQdC5CLurFuGvKSD51TOkyTOFocJgQCpe1owYryqx8QyM44TgKgt6ahphzVGStP9UqoToNHvB3pcYiyAxghIvlIyY0FRiQt+AXfkSntqcg2PjIOqL78JViuCodguOXz0PHR1z4ary4ZHVeXx3nx+vBh0oFXhaxp/PLk7i7JOPg0ZPEBF4zmlhi47iIH1xZDyA5StX0V+OxfIVp2N8NIz0r69XcU4Aw2E2oGLx6Tj15BNnekA5zbxDOxlFmmaTi/M8rT6Ysn6EEknc/jyh1mpAkWajYYWlOo+qTFy37HJUuEIkDaI6F6KmSnXCdyaKuO2pFGry29BQCqHGnMBZK5rw6+VtcPmqEadQKh1ejE9PwVlZy6q0NEEdrLFu7OsJQmeej8F4Ncxzj0cwnsLdA0PQ2p3cj21BAcvbaaIXLMUdr2xV7Zei0EwaF2urwMBHVqNwZgdcNQXVuM6RFDpOXAtrWy00NhuQIAQzamvshFqbndvsKAlkm/XQWKyAgaFVk+epuB/rzJdMGDHWYgsZxOPaY/G9HT6ccssoTvnRs/j2tfcjk8lheudG5Ag2JS2hvcBmju1CMu3BihWnQetu4znD6H7tYYxMBWHb/yI1WOBptFjcVgn79O1oz/G8M0V1RgJdkdC60+DB43XL4LXHkWXQ2zllxFc+vg5/+9npuOXqE2Ca71UHsZ9suJEv+pHNAVjdKFnZMUpOQ4jXMLBqTFQ69ylRS0UtwbeUo0S1iOmdGHHMw/yTz6R7EBwojAI7oSH66fMZTDOuOBnLLLZKjPjD9CUjHN4mfHRBEy69+kbo9TpcsGo9Tjj9C3Cs+B6OrSH1mimHO2PPTeGSBj8+0xJArU8Li8mAcHAKl3/jIZz7vcfx5OYeLGplo3V6vmhWqpFianxJELJTssew/ae54V6aQtFK37Czo+ysRgIkg6vGaECJ2hPz/NSKCgT844RiapVOTNuENToMh9OGj66xocE3BjMhPRRNYrz7AIx33YCN116Oo9vnotJlwlrY0MF4tmC1W7qgiuqMlPs3x3HMT/dh9bdfxQ/v60I4bcZjPzgVb/68AhvO0cDSvxk7943yxDw57VZBG6VExqhMC64EQJguLFyKqrOXAAsXKT8AOwGrBQaHDRqvE1plmkY0eOj0WaKi00P2ZFbx1h48iIfeHMREQgdzcRQXzx/HxaN34pGHH8Srr70CA7KwmcnZAuP469Y9mBqPoLm+otwBFgUAQjGkYSWjHXlK+5lDwDPdUWiLUTLhDI5vMuLSYyvwg/NruZsdk3ktXjikxe3d9DUiGTK0O6+gXQ2+VLuFUD6PdGZ/2RxZlhqCePwLJWTnXoZn/vgbmI+5GLniAArkgEY3AUPYdiGHQmQMNQ0tGItNIjESRDI0hPxlNyOXfwrnrZyPRQ2EewpzaGwYb+zcjpf37YTBYMGTH79AnecwmjHS8RsleZgwCk8m1dBY8Nq4Bq8/yhig7SO1yWCxM4/Pr6/FxnProbPYEcnqsVVrw/cIl25TN+GQ9jZMilNhg5ac6wQGVPeS76Jz431YtH4ddMVDpC8RmqkOJiKasGxtKoxwmMhm06NtzSkwkiFs6g3g9/e/g0e/8wlUuNxUtI5yo/mPN2Nv3yAOjE5iU9+kaq+Uw2Ym5qCxEaUUOhG5KIESbVnsWV4lcXi9BVmtCzvjPlzxfAZLf9+HVdfuwWV/fBvBTT14Lfw4vuxvwbu1Q7jvYg/W1fM45LCudgpWTz2S4RBc1XNRayoi5PezLjOsPKdoyBIeRTw4DktyGLZcGKmxXnz1mr/gt65O0h62xWyFxlcHvbMC3uY5WDqvHcctXYizFhPxyoWcnEWZmcQMaqVktKFEh4WVmG6hE9ORIRWZiEzskEDz4XcGuyTV3FWoxM83G7D+5jEs+/4unHf1A3jrnd24ZsEUej5nxwlrT0E+MACj3kbgo1nl8hga9mMywsitp7AIINaJbQhrG2A96nMoNa3DVDCFS1cvgM6kZUwyKI3kPS0oVTYhb62kJRngJHLW1fJzuRDGWIRo/unJ/fjzo1tUliiYL45t0BdQQYgdpxmx5ewrKTvzESvRMJlgdB2nNmmOqghHoZNIjZIxSilJTCDXspBwLvAmcPXHGvHgG5uxZ+s2GGgB0BkRGJ/EF793Fb7p3YfhiUl46sk+KprQ+MWbcfXJS2Gy+bCgwYv58+aBPyJf0MBMQpYfPYREPIrBqQA++ut7eN6ZFEBHB2x0shWMyuK00i7JXc5wZPHCiX58v3qa0mOsoDlouMP3FjbjovZl1JyHL5ok0arE1KBEcyiS3peEJRGxNNRg3mZB3OPBtmwN+g924ZlnX0GagjDQ/BLRaZ6vgF9f+0s8/cZOFDJF0hQrTv/jRgbQPHLpLFqXLUcpEYHZU4libBoTPQexr38YYxKjSnkMTkaU4KQozQjRvPHBrbjl6d2kLhb2qVD+gZJdhBH8cWUS3+xZgANZNnxgGtoQnddhJ/y20o9Ek6Q6IgQeUmQOQ9WwMcxdeHxJAiI9x5qOwrH9v3Dx4jqsmz8HZkp8IhzA5u4BPLF7CAEe9uZX1sC7dDGWfP1uvPyHq9FuyiKXTMNlZQ7UthrpUAhf/cMd+NiSeTh2STPrzmDTnmF85tYHjmhGFWK9IFpJQ/+hqclLAGCfvg0VTRWoI75LMNCQursXLEDJ5y17nMQSxhwxLOmUAIdWmAF9rqiYgZPO60C69wDmMbDO8bnpgg443R7UV1RibXM92uyicQJgMo/WpkbYH9+JpZYYPHOPQtFsgbl1BfTBPth9Hlz/uYuxko4fDCVgsVrhYY4zW1RnhJudu8qHZQvZQNq7CuyUsIEmokllYOd7ZyrH33I4/VsnM/tcAI3DUo4PqpR9RTSj6L1ynHJ+//FmOz46x4L8xOtorrDTpJnrWF0MfzRBmqzJqMOKOgIMD3u7b4LOOI4Uc6hpfwQju/Ygn0gjHIjj2U39iIyPomnFYrQ3edAxl/5Dcz3Q2ycNUOVwnFlYkcN9H7cz+3UgmNLBrUnBUYijszdIjdnwiYExnGvM4blsG3ZUtcDfQ+Rjg4XWSOP5UTVIBjYK/CIjNxfU6XHrMTnm6DrUl7KkSD68emgALdNB1JMp9/pDqHPqUe2txHltFnh0TLkz7IjxTqSbF+HG+1/HwgsuQPHxR3HquR+FljwtGqK/UcChqUns6x6FSc4/Uw6bmZGOZyFZdLqdqPMUKbEkcl435q8/HpaFq/CD3xyPhd88DpluSm5skB1kJaojlAi1+BPato2ak+EjrfSM78lUAtGJYYT9JehpfsfMaUB9DXN6JngusXCLDycs7sB//OUh3PPrn+ILHz+PFpGAPhvA8Pg4zj+mFRcy5Tjzih/irb4UfvGLPyI+dBCjh7owPjKFfX0jJKfM02eK6pZKmwt+xMcYvWljOu6gyScUTGtJcejDyBbK5mfPEd+LRozlTOjTOnHXHj8e2uFHYNu9MKcnmEYvR1fLfLykq4S+gxlmTZrkuQOfvelX+PSyRhgZx1wksY21PvTQfD75rR8hP96LN558Gk8MTuOed3aRl+VwQp0T9994LdvEHMrmgdOsw+BQFzWXQSIZwaYdnVixcinblMPK79+oAEB1ZnBwsGRPDiFG7FbDRzIIKEojGGgMZpXTM1tCjgilRmfCE8gbrNCbXCQO5HOWKlT/8ZfAXc9TI5JfSE5jxZbPr4GJTjt3TiM+fcXNqO4wIyFjaaynra4O5645GkvnLAaOWoxTLv0GDgTSiJMJaHkuHU3q56evwFcuOQ/GucsQPbgbY9Ryf98wtuw7gJ7RITwxEEO9w4pe5jrv64wtNYpo/w52gdpgU2TwTifoxo5U3/4YIl/7DNKEWnuW5qenKTGal6w+/m5GPp3gEVRbIQHX2AhsPX0ovvQOHi/q4K9w4IIzTqRJ7MbTm7rppGQEH/0EKtvqmFq3YGrrFmR1jBkBP+b/9G7mfDYYSFmcBKn+oUHMd5uwnNTFH4mjd2iMMG1kvmXBXFcd/v0bX8K8z38F8Qyt6H3QrOXRJkpVORShltJTLGeIMYBcrUDqok2moP3OLdDligS7LONRiq6Rh4FZpoGB0mSvQmbhWrxQXY8r57TjLXbR5fCRuozh6ke24tldg8xPItjyzN+g7XwHsb00KabQWjL2bAU5l7eClEeHOvpqJBJFFQNlVyCKumNOxCv7DqGf2/ZOhrFlNIG/94/iqG9fjWoX6dZMUZ1hr2gZVD+DZZG9LLGhmlyGsiZr3jmAzHGLkUpFoB2m9s5ZytjN9JadD6WNePDp5zDUuZO5SQFZRvTr/utGXPjNX8NJyPSSAezl+9BEAIdo+6s6PNg1OIKNSR3yOR1isTCyIUIrlRoYnyIkTzJ+TKPn0H4kk1FqsYg5beRniRhMJhNWtq+Ep6IOJrILFNIUaAl+GaibKYc1IzxKRiWLyRA7lEJeBhjyeaSefhu6Sh9yJIeljb0odDQp6C2Skw0mitg96cQ1G97Bbx94Eys+8kXcfM9TWN/gwsKGarS11KOppgJf/uuzCjy2D8URrZ6Pt/fswdL2ZlhJ//1RphYkjW6vBy//7DK2hLGHwTqXzWEqEkRffyf+9NCj6Nw9gM+d/wVEgmwfrSaRjCGdirNz1eUOsKjOCGuWSxLFXJr0nxGbDqghxyrEYii6jYzkNppUFoGXXoKOGSPxjvsWEEsUsCFYjTWnXQBfbQ1SQh7I3z5G7mY22VDFKG8waJEuatHQvggeRvLPrZ6He6/4LPZ3dyNNouior4OB5l3MMxwQVKRJkVgINY3tOL9lDb5+7CVMDcJoWdiE7/zuSjIMGhEtyWVzwuWtpvxlHK9cjviMGBUlXmDMKJHAlSRJHR0B1rSrjmrIxwzHkA9JRkrpxVJ57E4XccW5zYTtBP5w7TVEwhIuXVLJI3WMJRkEYgn0+wPwOZ2YHJvE145pwpp5NRgf6IWzrhGxUhKhoRHEAiHGZYcCnKd+8hXM7VgE/1gfvnLS+bi2/SK0WT245/LrIMN8AlCpWBTRdJraSyMWDcy0f6YzymdYxJnVe4EdYqyJ94xBX1ONbDKJEjNH7bJ5tOLySE4op4evvhVz5y3CPkcNtwLHNrqxpMrHCsm12LBYIoXNQxOI0bbNFkJ7PImxgQnCuQ09e/bigYefwnf/63a1n5ECrKiuw6JaFwbomwW24eebn4Lp2Ll4+8zr8KVbrxZcUuPXbBzy5IhRdiRDU5stR3yGrwIbKTyzQAAosGOmtXT2+fPU4PbY5BiKTgd9RcyyhOF4kRzLxthTwt6//hkVFg1OaapGnnCcY5zR0e7lYtO7I2H6agYZOnEkEEQwGICWx//l1bfxnxv3YeNUFGf9+LcoUtKJUBT2Y06hCWdQXUtGTs1Vfu1YPB4PqEsfBp2pfH4lOmqJPM/mqlLtl6I6k8sJiRTsYkcYfQWTi6TXFskKaZuiscqlddA01iq4LnDfOx98Gv2EyTe7+jG88TVc0FGvGqkEQkNLpLLYOzAAA01X0D6dTuJdwvzA2BT+6/k38UzfGM+mo2kyheb+jxIVd/YO4ac/vQEWuwP+qVFs3L8VtkoXvvHiD5TTS9Ez7hmYnQpgFXJJZJJhtV2KdFHRGVusH4HOt9R1S73RpAbmdM46Jkhx9rhM/UukOAYL02kjfWB0HI+/9DJufXIHVlZacGyDDzbafZEoqOXJUvkSHnz3AIIUpXQwlSnA6akiCjHAMj4tdvqwj3FDw+RM6JKMgN5w4am48rHXmY1YUaLPFWlOesa3PH9jlKMfxiiYcprtdlQov9SSwAaDU0cYQG9vb8kaPoTpg6xIxgC4TS/IQkRLkSxamH+In5RYmY6VU2UqI9UyoXnqiafRtWUPmA3BwtwjR4JpIBWZJHV/YO8wE04yaqYKGXamyFbLcW2M8Js3vIE3334TF//mCgU4jNi0iBTrt1BhjCPFLAVLw2FjxGYMMpDI9yJ9SWC7SE5mYFtaqLndjGXvYwCSIUpWmI8GGWfilGaaEszyRKq//J30nPFAmSFjjJhmMhXDtQ++hAMjfgxF6ZCEa0nBkzSx7smAurSXJFvQ0a+kIUc7K1GtcaI+78HYE9tx8a+/wcZlydAlnxH1SOMlRCRhlBSc3+X6qXRGHD2VSjKYUjt6rWL5RvLEUQbZ2XK4M1KJtFtD4igH09gUVAull3cJqDIGIDEoxxPkGURvuPdpxAkEXpcTfqLbSCSJLKUmsLnfn1AdkzGxJPcVxvfUZXfgkvnLsSU/jKPu+AKlyYglZiQmzX3lXHn6qrxLw/MZoqici8IwUeuS+BlJfEWQ4rfGVBh16SNxRol9aGiopBnejGDPVmIfSSa7qKUUZfhUSxqheiwqFwjnj0VSmTfffAtX3vCo/AIXf6u1mens5GL6PDWkw94k04gZyJdG6AzsjsbIaoQDmpBLRPg77Z+7FNhg6VieKCZFhCfHGo0ksXKNlGYnICRxSPaVzhq4/zn07fV6K77iH5b9j5iZSD1FrpSOBUVJKGRTSDMoicUWydsKwtlYkQx0Z0l3/BNH1Bvh9k7GkL3xLN6OFLAnkZ35RcyTx7DCAgGB5k4oJ4ej5rSUsIw5CDWSRghzKA9biQAkc6Vp8TxyCUNMXurJMfZJyCjRn/52yWcxlU8jFD8yOnO4M1KB9FxnIXUxWJSz5hknxOHE+Qu02UxgWElKpLN2eTuuv3jJzLEsghryh/9Fqoe1MvPOqMQXGyaZIYWTzcREJWyYXD4XrZQ1KZ2Si1VS5Lt0SuIaRcHP0hG2ids39gzg9ZwGxEO1r5TDnZFGF2REX1QqUmKAkh9V/KFkZVxYhlGzuayy4YzRDVsVA9sHymzjy42Y8Tdu09NptTK2piStRQcJokhZ+T1/FzOT5kizJf5Ima1LJCT1yEvGGGTs7u/bt/L3atzjbJzZZ6YzclI1dyVLDVBC0oFoeJrQSHlQivkszYYVawmbGqLZxi1duOh7f8LXb376PScsl9mTSpn9Tf4aJEMlFRH7X1pfif5wsixTncQhCYgyQDLTef4ix87WUy5iOeJj7Cj3CwnSFkMIJMsXwKSozsiBMvAnqhbN5NkBiQs5nrxI38kRCLrGGNTeiODCu/vxn+9EYVt0GnP806DxdHyoQx8s0qhkXKh7Bp9Z1YFOSXN1jB2kPJKeS5OL9AMpOgKEaG+2M/IuLx0DpcwEUdrm6ZykTLRTNSgyWw6b2eB4GMNByRPyyKT5ovNNRkr4/St+fPzvU/iPN0J4tTvIBIxpMzuaIfks0Ia1HtKYmjUUvX2mpnKRhrxfsuLvegRTZG7cXqC2ZZBEAMDAJM7AYC2+omY80ZTkWK2YPauQzgjxLHeOFXHbKH1QdYYCmS1KpALN0/vfwu43n0M4HMPBaR3eiZgxkWI6S+QpEghMJsYYSiXF7waqW7TIoEKzISIRUotMnYuTE9CGOyk5GXJ6f0dmi1y7vPWiU/H8/gE8eqBb5TIyZiykVBotoCMN1pMS5Vjv7AQjKeqakfgv28EUjn0ilNvORCb4uBxbhuayowKTaTsemKrDplIjUnYPzDaCAAUglSeZIKWiUeVXWQa0IlFJ/CyXZgIngYmopKuqRqlqOTOABnXyf1TEhL780MuIcv8bPv0xLLHbKRii1Eznpe2ikTx9Qnyk7EtlMJk1M6WDilOhcZwCTdqvjpOiNPN/yUzAMtFkWcXXkSud//8VEV+Zn//3lpdn3v+n/G9XxMz0dLD/Hczk/3Hp6urC/PnzFWozsy1lw3v/Bot+glT+KBR0FgznIjg/uwP3WJbiKFsrkzW5OsbgJVeimbqmo2FCsA56uXCr8J9Vzb4TknSE1iT3EViXbYJVClqJSLK/JFtSylxL0JB7kKsVunZC/+YDyPS8AqspB/O4GXG/A5vy07i+vhGOygr48+twyxfXoK61nSHDighj14IFC6SWcrHf8yWYuh6HOd5D3NfC++B+/OhgATdO97IVDE5sgFyq0MtVZjVWRa7Fw0Ua6sUGv/clBFLgWn6TIifSKJ7HDssG/lFdlDr4JtsZndD7+a9i3+/fxuCTTnQ/XInO7WakXDGsrTDip9unsGQAmK85BDsDZvctn8H467ccjkWHO/Nryzfxt5t6kZsmF4uHUXj+1zjvj/tw77syn9nAhguj1SlmnZORfLZArhhIw4XVzjaaXWFspvSZWMn22aI+yU4iFDm5BD7yEknfVOFbjqwiffEFiFP5GQ1jH2tKp80Y2F6Bd7cYYSQt+0jxXZx+8ul4675r8dibfegcZw1sw0wVZTPb8cw9sNrdMDOj09lcqN7+Exi1MYw3fR/mlgWq4VqmsjJBO+KfUgdqZT4AOZNEaoNojKmCjo0wJKeR6R/HVF0T7Ay6iqByf+mQsHO9kUkazZCRkWy8PD1Y0oy9296Cjxwt/PIGFJJBRCaj0Ce0sITYUAb78EQUE2QXifU0uz49Xh+14YLzj8I1P/sZOjo6jpiZVZvHFx8YxROvHkL3jh2Y8pyOKe/HofdVQU/OpCO7lVEbMYlkJotrukdxMHwIocwEsmASx8aI3WuzSSBRQtrpRTfzJj01YMin4E1PQMfoL+ReIjsVxA6KhsQcSWQP7kL7/GVwrzgebfMq8dyBQUTs3G+uF9rjqtH6pWOw/HvrcNQli1FfWYnXRpgslvqx6vCFzHLioLvmmmt+fGDnDlR5nRhjyrthzI6qxBCeeG0bdmx5C+MD3dCmI7A7POxMEcnJUZSGp3DIm8AF+5ei0b0HbXoSzRwd2OyFxlsNs9sHF5tboKQvf/IAvrUlg/6UgU5NOqQPoUFGgdiXeDSC7r6DaKpvhl7mFCQTSHa9hLd2jSNPIU7Ec3h9Zz+eeKsTbw9NIqVPY3FTI87/2tXIeOZggu068cQTcdNNN/3ssJk9dv0tsGzqQaixCu86arHWuR3d4zGMMCG8a7gG1lQM1ckxNBrCOO3YNqxZ3Aw3Kx23HAVU78AK41GIFGTExAozEU7l9EUtRsbGMUECesHbkofIXBqKUgikPoZHjzPjjbu/jEu/+Se4K5vIovMwTPXi0JO/RedIACtWrcTU8ATGRgfxTs15GH/rSezs7KclaMAkU1nJxRecjx9dcw3mzZtHCjtTcrsmMG/PAczp6kTxrBOYUWbUhZ9UgdKFEXGjFzGNGz1Estc3k0VvnkR9oRNN2r9jUZsTyVXdqG9fiGJlO7QVtbDZ7DAKchXT8OmJYuLwZhNbQHXwrKVQHF94dBce/8rN7EijSsUlHXCObVfXZyoal9L6sgi5F0JzwtV4aDyLpRkNEp03UFBlZ5erz3JFYLYc7oyne4yJThzFlJUsTRwjTzabwkG/E2AOI4MPaiCaZiY0PqNxoE/vRq+uDa8NF3HbcBbV+TdRU3wUtbYETljdgpVLF6CpqQFGnwM3zBvH1SNZpDI0xzSzxNgkHv3MYjQ0tjK/KRAIStAxCSxO7EMipUElz2WpmIvmUz4Pr5cG2/U69v7ttnJjGa9aaiqx/vzLccyqheVtLIc7U6sZgt/cgqzTiAp3AuPxDPZ1T2HnDjc0NS5CiR+aakrWZFbUvxwj5L+8U+0yudRQh2E9c3Ii3NM7snBsHUFLYTcqiwF0NJvx2PqlaG5hmqCzIScDF4ggwWzWZGQ6zGq0BIrxYACpuA7RXDPGms6ChYg5GSmPEun4u4yyUs/4wWeWYdjpxutPbcCJq36m+nAYzfZdfDayJ7cicBTT4HwE8WQOm2Jt0LY0wV1PyeTNCnWI34ywMnvWAY04rMWMkokwS5VrDEQzSlQjWWGRDdK4sMfUgVfsx+HPgaU456EkTv7Zuzj3ew8gHk5gtGc/pvv2qynzRXbOHBnG3u4JVDafiOqaxdCb7Yi88zgeO9ALX2RcjcpIvLM6jHAU3kR85G2stiyY6cF7OnMgp8c7tS3wCxQyg/SHojhh1TL89Zdn4LFffgSnXdTOvQX8qAiZMWgSLVnUfDQ139jmLGebQm/MfEmEY1yS638lmUnOFDmrNWHC2oBez2r4vBVEZXZCOk6zkZhlj3QiGpJL9XroNRYmcIxBGYKKzYjrzjodDcecREsw4N9PuwDGC36D1rqj8dmKFtUmKYc7c5K1Dxc1RHDWnCS8Hidy5Ekb7t6MT13+OL70x1fR6KEGrDIbkFqQyM8jJUbL1TJJR0vNUeD0esz9CE3CxX1k9qyNKbHMh6Zpqs6JEAwaOKxZ9pMsQWOAjnCvMFoGUwJdOO+EBqybn4PLHEFsYgKDE2OoOPgubvr6J+CY6MPcWh/qXTqs6c9jhSOFfPuR2bMCBQqaze2XqsDX4EnjU0d7cerSOtjMBtq0BZv7EvjTW30Yty+mBhg41SAdvYWNEx4nrApLEtAs+CKuWvhX/Hb7mSg9v5l7sLvsuFx+Mjj0yE4z4ucz+MkxRnxsfglT03F4lxwHV1UdDPFpxJ/5FXbsD2DZEh8qrTa4LRq8MmTAhddvwKnLlsgFOfqXEYVECicftRwXf/QMZJI2JJe3K9Z8WDMlg9i+HSPpCvzmDT1Ov3ES668fwKf+sgPheAj3/dtC7PmyBVsvteEvp1iwqk5MiNKWflnJjwivJQJHXEPzS1AzDH5iPoJ+Dy9/Gf7fXIjfz9uFR795Cj6y1KPmaOapUaOYKCsxxkbpY04EySD6g1lsJsP45fMHYPvRX3guH5bXu3FySxXWEYSKmTDue+klXPa7P6IzOqXaL+UwmsmQjVzwKdFsNHKtjScqwgR/wYHfbSrhD0QmuZGnQlfAmYtN+MWaOtpsBQpaIzpzWVxbmoO0O4xH4nTIAE+gM9MaybmyOcxrJmFkvKmyZeCzMO4Q7aZJibTVPlqtkecpwja9F9lIEEuXzsfcVcciOr4P2772a0SuuwJP/fxLtFAzgyqQyhVwTHs3uiem8ci2A3huzxZ85fhjVReOdIbIROtXdEURJ7qT+iyipwKlf0J+Jvn5vi7gnoMhOm0QNfkEjmk04up1fiyxVaHo6sD40nE8Yzbjlq40zITTymP/g/5Ps3Q2qdFLgfMiG2dy+Wg6bAIJJwKHSCanUOEhiEzswan/uQnXX/ITtNsIEAQOrd0BnckNWz6LObQnh8uN6UiCgVPinjROWjxTNNSEutXQJHDrKEOwhS9BLKEnJJkCv4JQMoVevWstGDP48PikExc9ksLCX/ThuKuexI9vfgPt6X5sO6eIrf9WCTMT2WTPW5iz6nRiURJdh3oxNBYg3dErtm1IMRSkCkhXLodx2Sdh8TWjQZeDt0guZbQjQ5lmHNXQ+BqhcdUhZ7Az3OhwzEL6yntGlaRLCgBMa6+i5MtjuTL8SWqLRe4S9sfZAfZc3bVHTRVLlMx6G/reiLMzko2U8xpJriQ/kXcJcCoR46/6dAIV+TQuPNqIxXU6/OKGW1HpYo6kNyOSTGOae731n9+GaehFhNmhefMXIOhcgo9/4zr84BMnIRCM4+h5zahcsg7hcARGxjUzfSYydAiRRB5BbyPaTztPcbPDmqn10YaUSUljyr287ZgAHpg/gBqDXARig6kRfTqF61ceTZhm4JR5z9ReUeZ3Mu4UjXoGUtEghSJxiN+LMqHBWYGXDwaxb8e7akasJpdkghdHnuQV0yGs/dKPGURpktT+aFaPU77zW3z3nHXYNzCN5sZ2OCyMQ6yzGJ7E8MAAdnaP02BMyBEZxwnfH0rOzKu/w4YxLsgMDCGF3GGZKYgzrJNYVuPFpb0tjH8knRu7uE8apVUraLhywaicPos2JVVW1RLitcw2JSDKPTFyrurOh9BR6MPFqxahurqKQGjC5p4+bOsexKtDUXxuiRU/+dK5mPutDaxIh5G7foCpMP1Nm4C1ogE6Zw1zrW3Y3DuCH3z6LOx++2U01lSgnxRqzpkXvl8z0DN+kJaU5Mw0G7YQu3M+RJ0taJVp8NRYMZ5Q9MWwaLG6T0aAQRIsZZZiZhJQiU4yQ72g/M7FwEkqRMQLjh7E2qYquHic11UFu9NFuK3GinqPSqru3ZtEBQnl8Mt/xo8+fR7cDLquikZYmxbCsuocaNIhnL1uEb792Yvx3LNPYW4bf3M4EU5S0zOaOdyZL55SB5PEC8KfNFFjoMTZiFZXASHSCvEZ70IzFssNbM1z6C8kimoeDcuMAKTKIy9WTbN884JmGINDqJIrxDQVA2lPRmCf8UhS7hqnDbVyS58IK5XEGcklWKiLYXRwkuQ2gOmxCfS//gzefm0HNJFJNPiMuPDMk9U04MmRUaYqR0bJDnfmm0cDOy6vw6Yr6vH3L9Zg5OsubDwvhlM6SojFcnhueC9u0iaRLdHWfRU8uVy+ExMq+5gyM3F+BQCsmO/xr9Th6KoUzi4G0ehiPJoM4pltu3Go8yCeffMN7OwfZqd0WFVlUbNgS/SjjcG7kcgZ4Jm3HJdfey9GrfNotkYcfeZHyKjTSGfyyMSj7Mg4Nu3tw+nHrVbnk3K4M2anB0azDlWVDix0ZxBgjuGhOVWtOBYnnb0Ox119NHzNLlTEKNF3NynVyi0gopXPZPM4SRybHZB/wq7l0kNhaBih7h4cWz2H9u3CaQs6YLZ5YNVrYLK5FaJdeduTuP1X1+DdX11VRn5NEgNT00hmMrj36i9gOeNV3DYHl//qIeSItuHOXZgYGcPu3lHoqdm+nt6ZHrynM2IacvVMZgyZDTpYjVrG/wwKuSiiDHSjtQ7MOboKz55VQOyH87Dx0mb88WPtsNs1WMBc5/lXf0m6/hf0j+3AfYkpfNGYwV9ffx42rxXjk0Mkrx74fG40OwxYOW8OFlbYcMbSRTyfCYGxIZgJ020/342qb7+G3775Lra98xaR0IpofBQdrhRu/+H5BE9+T2YQTWWxr28Ua088CfObambCQbkPCs0GX7mTsUHmANBXGBc0mjwDpUvlD+qeMf4r6IzQpkLIUmoyyc5gdkFvZ9QfCsJ72YXQBpilamjDJSOydRb8e5sX3/v4Kdj0TC/+1r8NPqsG8UQadTX18BLuv/+5K5DQxJC129H8+R+yIVaS5wjdT0dB5rD7t99GzXLav8uLwTdextD4JEaolb+/uhFaswdbhkZx8rnn4poPjgGIacjEGx25j3JGdszA77auHugYqSNLFjGSF1Q2qJeraJK38JVPTaHgK2H8iXthCI/DRymXtu6E/pVOSWGUGTYcbcL57fMwNphCwVSJMz/3b3BMcZ8F82BKhJD3D+M8rxdvMr9pqKlGOFbCQP9BdHz3DzhjwVxSFxtTgUn0MqYsb2pE2GzB9kFyRUL/x5YuO6yZw2Ymsy40evIixgiJF2oeDUlicsNmBBtq1WQE8xMvItM5SEsklyowkNIvZLKOyUiexaxQTxjtbV6G25s68NNj5iHPAJvJ5fGDR1/Ht+57G+/0DGKkbxc2/vU2FEZDKPqaVE5kor/+6VffYLocRyqtQ55taG1uh9XixoqT1uPhd3Zga88w/PEcNvb50R3WM0Y74K1sxVFzF1HwwiHf6zM0rZLk2MWsusIs9L6YjKJo9wKMCeJPgad2otBYxdPrmfMbsa0/iNdeeQbhqSEYCln07t+DtWd/FT+67nY05+UKcwKbd3VhyJ9Erd2EYCyMQb0Lmyfj0DGyjzxxN61BiyClPhWYRJrn6+05QNI9hompSfqtFYFABFtffgH17kp4qxvZgQpkE3F43C6m9iFc9/SzMz14T2cKclNoKopCOkaBU/LUXGlgBNkOBkLKTzvth+HUtWBqryY/pGlDqYIZn795Dx7dPIL6tefjjEu/jySP/fXpqyk5I05duwrbDnVjMprGRIydNTaiM6bHpSsb0UYQiERC2PT806Q2WWqEKYGcSZlMiUxIj6ngMLZt2Q3Njig2P7sN2373BBKJBPI0/6mpCbicMq9TWl8uhzujDFzoB9WnZmnQ4fO7elFY3EI+lYGufwRJxgwZ6pbzBRMa7BuPAMdego4VqzB/3gJkWfMZc73kTVY4HDZ4iUa90TgsZNhzOlagrbkD9337XEwN9yMZCFC6XjS2thKiGWLJQJ768RdpMnLlOYd4NAiLsxK/PftrSBy7AG0nL8TSb56BdLZsUl5vLXvOnjC4z5bDn9TgNaO8uqrL1hbyRQRf2Qpddb2aEpV8cQt0zQ0qr5GTdQVi0DQ246rTffjbhr+ir7cLTsL5qa119LeSOunoZAC9JJAFnRWxVAbXnDoH0ekUWYAbSf8obr59A3JM0mSytdXlQKXXjSVM2MSHHrv6Jjx6/r9jdc06WF7fgyu/eDUSoSnuT83QZ+MJWpBOwwBKsjpTDndGXU9R7ihf2GAeFCT91jIwyffp/QegIQOWqC9THqe0NjQ1N6F52Vq88sJLBAEdvrm6RUG4DJ3mKIxYKo2xhMSqPC5d6CFCjSAXi2CwbxBdY2P4ffcQQiMTNLEMA6kJlaQ6133/CrhtDpx/3ZU4qW094pv34+D+QfzhtutUkJUbktg6ZLMx+CcGFGB96PqM7KSGfdT1fWqGO7h/fznTXXaRHRv1MnEjzIqSY3kdEjRHSZr2j4wgn4nhM/OraeckpORjctVM4tUexgET+Z3MyQyF44iEgxhiR3SuCpzy8z+x23qc/l/3ondgEHkimc5uwaevvQNT0wE4Cb9zbr0QIacFd3U/zZYK2xO+KKyDCGh0MOW28VykDTPlSGcocZlwoKZjZVJ0LB28TXOQITxrNBnMv/oy5ER7GgMOkkJs3HsA/lQOf732B1jlIxNmfiG0M0dqI6FqIhDEGz1jyDLnMFlteLd/AIPjfhwcGsFPX9zGTFFCHHGRHb/izsexp6cbnXsOIp2T0UsgmssiOB3GMY99FW8yD5J2SZuEqZeIgFnJh7jv7GIHUg53hnsrXxDJSopcop3LiI3MyZTbS4zkSHKwTKtaTiS6JL8LL3/zFMR3bcFS5jsy/URmGGZyNMFIED2jYwjJ3Rz0RbmV8Z3hCG7Zfgi37jjEk2fgpOb0bJzV68MEGcVfn9uIG57ZSgtK0SdoHWykxUZGIPGN0ve4PWTIImQeR5M0Mb0wWWxMw4m0HzQzma4r2hGb12qZNbLRJWaCaq4KzUvuymC6p8BAbuo+Zt063Prz72NlpY35OwGCjjJNUwrSXPyBKN7pHmWjyomZ3A8gBip16si2d1/7OrbcvZ0AWkDUP0FjM+Hxvkk8vaeLpkxToqAlaEuaLKafJzeMs15J6WVqirCTbJL+zLrlfs4P5TMyy7sos/1SEWRlPgxz/TwDoazRpDopgxhC95mLSCOzlN5rb2/DBNGql6nvhNwtSFYrJwjzxN0JHk9klJvS9WLn7E76uk7ceNJXcMgRxOovnsJ6ZfCchZJW0iWvk8bnJGgrKMorLcm0yIxsY6OFqduYuEkuZOIhAjyz5Uhn2EMw4kpqrA7iidJMllRH5ESiKYk/THdlks742AiuvOER7s/YRJUPx7OIJVNIEMECcRLVGdVn6UBCaWjp8P70aFz55t9wybcvQbIQLg9ds/dqDig7IZrLyeo+ZdXQnOSiFZkI2yBNFZ8WChWPh6HjLjEK7aNp2S4df09niJ+qArkPQKiOsACJo2oaolxIFd4mLk5uKjcXXPT9m3mSAvqy1ESIyVI4it2DE4Tcabw+EqRwyleV1YmoUTkdeSR9Ia9iSjab4emYA9F0ZW6zWMqsuSgTZ5QXocmEbxn1UYqTOthOub5qyibwiUUr4KFwRRBSDndGrlwlA2TAqYSySQEDgUJx7HyaHI0V04yR5YkzMrU9I3gvoi1hdyyNrmgGuxIFvBFIq8t0Kk2bkViBHZMIppCHdUfpCyJ1GdQQjVnMNmU+5d3LTZLP0vBUMsx3YQXl+iQBtHGXr/McwX074M8n1P5SDndGDjaYmY8wR6GrIp2OM/MjqolqWWk+xugbDyoHFIS764pT0eIqS/KDZVbCs8XEfMhAZi3mIp3RmwkwYr50dmlwWhbUEdMW56cKPnA4u8v4J3ML2Baxhl984nP4bcmAMUlVjnThyCehCAUDgY42qtGZ6eCibrFjvlMKMoiUp8+oOzqIP4bquUgUj1Q0W6RRsxoRaiTzCgSNBAgyJJSSMsjtJVpqJp9NK5hVMz34kst7QqnET94vEKmvrBn5dM8rzyOtqcY085yHNPVqDylHWsN4UEgTTfixQDzPUDOSCshNNzK9vUjbNtAU4qEIPvuLO3HJj24npWePP1DUCWc6Iw0SqUuQ09PXVNCjZt1yKwt/1xkIKOIfbLe0XWW16vhyPe8t5Q6WP+8aG+bfaYyG3Chp5ZaKcjncGVnyTvotEsrK3EtKXWbRasgAGD7wcmcWn3pwAJ97cBhh21JYFpwJXdtxbKCdR3/ALt5TpEMCKjkKRW6FBANwWnKn2Ubzn9zpJ1NYxGj0CgVnpqTMHF8GEtoG2YcUMTpBtZJGRlL/QWf2DUcRSBDPM3TQiAQkI3YNF3D2PWP40tMB/PndKCLTCSSSSXZcZowniU4GFKoXkYDO/1B3ZjU0+1LN5k6/+dVv1excmUykslpqLUOiKSamgqKECOkWLUW+zx6vzJDbZZvc6kKpULVO9uBwF450Rq6SjUxE8fTr+3DXjgwueSiI7z03zuwvjemJaeSS7EgiSRTLKBSSmxDkqp5e5iZXVEPTdhK/1P1THakO0YZ/9KPL8cdz1sDmcNF/BA0ZwRlX1N26NDnV6RkoVt46a1ssCoyk0KeBpDglDz9ijoc7k9Y6sS1ViVewELsyDlg8dnIiDQxWCzLTUwgHQyr3yKVSZAhJNkSuYKWUk1OIwlnYlzmAewW/HInK7y3CeBNElssffRG3fOZs3Pr5s+iHREzWoca32QPplHRC+j47x0aKBG8pMuhYtB0DTeU53I2dl7GImSLdVkNN5a//Z5aDBw9i4cKFSociilPV1v9zi9ysua388f+S8l5/FQ0dgYb/Kf8dRYBBBe9ZxRh6enqyc+YcWffsf8r/92VmRrOMaciQkCqHFZMc3Ab9oV9BayF/tlaTevoQLi4jrZM7iLVI5xJ4zX8A3yrtZNwnuTD68DXdfHzF1gaP0akiQznMkZDwxS9qlRk9CYskDjmmUwyK8gt/Y7idmS0tpcwTuJnRRrZIBJPf1Iv/ZFEYFVq5n9xrlWO0k0ymfDT/lj+oIh/VcCWpj4w1zdYtU4zUVFcWtWUmegk5kSRFhTW+ZFqHZFX5zv3I/u7bKPX7iSkM1TxWIr3GxP1MOaalpNLMrozc31TQI5nQIJAyYn8gjOeSRbzOnPzCcz7ByOjAy93D+MJZK3HSMWthZX5ciE0zo0rAVlGHhqPPQGdnp8zO/seK2Xr7rxG+++dYXGlAdRX5eqMNsWXfRqhhHVtjhG77AWgeGIKBbLFQaUK4woDwYisqlrfD6a1giCcPYZtF1mqAi7TYKPcSc0MmkSCbLI8jSZFZFHJRtKwYEYQwyVlWqcSmimxT019IzqRONZohd6RSOSJe1YmZOmaL+sZtUo8oWN6lXq2Mb8k5+LsMAirzkd94gJBBZTJyahLHLLlTor8Pg3fchsDjzyNHtLeWrLDQoAxUpJ5URAxGMlgtGa9Gm4HZmoXZU4DZXoKBjY7kithbNOIFcwvmn3UsTltzPOIDO3HopZvUFOS6+lbUrzoDJ33tNzh06JBcZHq/YuhG2Y6ODoz3dsI/NoYkOz45PgJdchwL5i1lItao5lUWBrbBfuBWpq1sSCKDSC8FdMbXYTz6eOjsHjWUW66UvWPuYqBSZJ0audKWjMsdlWVvkX3Ka9mUPUaEJ9Yv+Y4IUL5LkUROyKU+M83tZOhpCjoZQ8bGPIYKkpRBRovUjNyZ3sx2SooMBbAC9VnWJ5BbysRI5OKx7Dfzk/IqKTO+rK5LjY8MYGjfTriZv+UmQsDwPmTHulAKUZEROkzGCDvl4KxoQIZKiE0NI1fMquVsiA0yaY0KKyFjz2K4Io/aj1+Omhovtjz8e+yeMqMvbFajxSeddRpuv+tWdHd3y0Tzf6yYoS1PY/zQFmQ1TjbaBrvdAKfVCJOs90lBGhOT8MT2wsSWyXBW1HsSclVLlAJkcpKyIHac/1mrTCXz0DJ1akAzk2IGkS0L00iFyJLNcglGRKQGV9ghmdkoopVVL6SIkvRFplbZMHNE7ts9hITTjkJNHQ4lmfTSC1d4CJ9Go/Ioye15FNOssieUb4OWEWC9glOVT0kR7+SbnLucVciqQVQL95eFJEZH++FkfyvrGtQ0g+zBtxkEXsfU5AS9vgQjsyW9kPsSISlPyGM6JuujIEPFMnwX4xkkRqYQmyhinL930kXnLtMjDTtu3utiAs92UYYebRiXX3QBfnL3hn+tmHDvdox07cMd23N4IWxCjB1IJ7RIMferNRbxpdYc5poCbJyfOEml2R1w+3ywe6vhcFXAYLaprF7DWGPwVEJvcSv4ysQimAwE8NKOfoxktOioTyHRMMAWLMZwrgpN5hSOtelRoXeA5qCG90SoGnbcIBBEQctFlHyKmYu2iAg7e2A6hRbCfoXLiBQ7Go7G4Ip3wWJk2uico2Kbgbiq4MsonimGIwo74iGiGpkFJx4qCpnwD8JIGKtralfzdnPMZ0u5NGzje5Dc+Sgee2079vWGVEpaV2WHlbFDBhtysn4EodBpN6G6shKVFTXwOm3w2Iyw2CwqI9RQcT2TQbwQqMXDW3ajb/s2WOlRnz3/Atyw4f5/DGWzMSbcsxVvvb0Prx/IoLXCiKxJK9OuoHdaMDChQSUtt9UwgvHANMKxFEKEM7kjdTRSQG+AdRayaPGW0F5rw5w6L+OUBzXVVfB4fNBTuRk2ruiuQMETxR69Gw8Hl+HNqInKjODf2w5gkTGMFZpVDNs8N72rKMI0WGA2mZnFyiA2/U0JlXBHRSWjUXpiTN0O/2JPAFdtpw9oLbR8Sq4o42W0TDZL686h6IrgC9Uu/FtDBZpdhFizBqHpSWza+jK6D2zDSSecj8b2pZDV58XLywN89P6IH57eZ7nPdry+4xBSqTyMFiNqa6qpVgPiySTi0RCmp6ZpfDkEijROmbTQM4IQlZXiXmpZFrbdy3O2LFwBz8L1arxgYMtbmLuoGXdv+CceM6uY0QNb8PpfXseiF7fBFA+SmZmQlBlI7ip0drTANY9WGx9AjAoJZzQIEvOnkiW8EqrEWM6prEbQRK68qUWrGKDNhSQcpTScmjTcmgwc+jTqSBzq6pxYUOdGbVUlvc4Bu9sEm7sSBksdYloSCw1dXqYuEqZk6ovTpIGN8KHVEHTImDK5EgKRCBLxGJw6xoSpKD6+NYZExiVdIiJSOTKvQRQp/wtEfVo3JQlNOIRSYgpLLX340hIrjl69HK6aNsIdiQq9J0+4FcVrGBsdk7sIZc9hy/5uRLNsC1FiTnsj3G4Xhsf88I9OqElSUe8CZJuOxn2+BTDTS6uevQO7HrsfUcpkhvu9v5SxFBdccAE2UDH/0mP2vvE2en/9BFp3bYfeRsJpZhyglnsr5mH86FZUVE0hEgwimswintUgmtfhAD3lpaAPqRxZmFwtVHKg5RbKmC0nn53PLe/SSIlFGk1RCdlYyMCaJ/pqsvBqEnASifVUYI3LgKYWD5ob3KivrkaFrxZ6RyVgo8IY/GUpaRnHl5kv4kmpaBy/2jOFRw9ZoXG4yxNNFLkoEwhiIbTpHIN3ANrCJH69xoJTl7TC5nQQ7uhlbJda3UIJkspnrDAER+HY/yD2H9iJzft71Yi1p7KKUNcAo4FM03cM0q3r4KhtYbPc2DIRwNWvbqKXxWDd/QYSG58T+bIN0v8yMdLTWLSuRqxZeyzsjJcrVyzCD7/1xX+tmM0bXkbql/eSk7MDDiNsxO2cYOPJa2BeRsdNDyNKb5kMJwlnSewYKeGdwSriNDHUZENRyJEuj5KZMEIMVFYqZEDpRxQjpxNuJn/L22QMs7yV38nK1CgzLU4WRRZj12kIHWQ7NnqcLZeEs5SEGQm4RHkVNjTVO9BS60FbXRVqvU7GFp7XQDoPCwIFHQ5FDXiVEPPOZAITo9NYagzg5yc2oaq2AQaHl5LSK/YnxiJF0WbJbzI5uMa3Ib7nMbz8xk5MJwpIaV0U3go0Le5Asnkd8tWtjK0e2NlXLQP/j7v68GI/Fb/xZRQfv5kKZ53sRPkymUxm1aJ90Sp45q1Hc20NuvfvxVHL5+I3P/3+v1bMzgeeh/nVh5ELMocZn4Y970evdw0m1raiqnIKSQbxqUgCPUNBPN+pw8HxesJdBTR2KkZmayfT0ASiZCgBaJorAJeTEheLJSyIGmjZKkTQk8Sr2GL+Lt4z2xRRVlltapP8mWFSZcVKdsfvM7+JomXitA5ZWGS10QI9r5iCJU+LLaaZc8QZhPVorfOgvbESzfWVzK7bYCJB6e/rRpJ5iat9BZyyojUTRdVKESTrtIYn4Ox6CFu2vYu3352Cw1MPV+U8VNRWwOQjS111Fop2F2LjA+pxFGlPE37RMwAMDKK08XFo92+jk4jCy/Rf+v2ts3S4/Hwvclo7np/8OB7bnEK1IYEN9/35X8eYF17bgp6De2hFtDdmuTKOHCZnn2scZS4xgngqjd7RAJ7ek0THmo+hvWMO+kJ0fwpMrjy/tYesa78fGn8QpVqLmtIlK81LA0WYanqxtFBkK41WniTKEmVIps83fpY5N7KSsFLHjGLV2s+iDGmxjP5LVUqU5X8KNtmOsmKFyUmN3E2slR4Hxr1TW/L47SeW0klKGOrv5p4GGL318LUvgtlJ5fCfBGpSUXhGNiO++xE890YPoplKeGvno3HOErluh3GDFp6TzoCF9DG34x1EqaBN1gbcR4T5YW01eg/sxSv33AR/737CsgaNVfVYs2gBWtfVkExlETqox758HY4fT+Cs5ibM+/M33qcYBSxSZi12kS2B5bYM5rDhNjKbRDyLJsM03Fo/M1kmTUwyA8EUusc1eGrTKB7ZyqSKAl4+tw4XHlOPP162Gn/+4fG45NIlgJvnkCWcpW4Gbcn05TxqPhFfMmdBoEsuGmjNZr6s/EwYIhRpqnlcDemgS+7+Kv+mcTgYX2SoiAonK5Lb2+S5CDIzvyQrgBipFIEO4dpaQjG9iOyDSmWwEGGTnn12/Rw47EYEJsepSB5Dw5MlCNXUBokBwgIJraZUFKapHUgQvmyyKFJxCiZziJ6WVzOV85EUknJpSWtEosDkkiiB0AQuQxL6ySHomQfVkJAsra/DurZ2nDOvA2c11uIiVyvWrzkBp31+Da46sx6NqxpQ0VanZP/eUtYGxdHb25tta2vDd39yK5568mksbrFieYMVcyo9qPWZ4bUzIZQJ9exkPC4LcCexewLYN2bCjlEtAtMUiqSx7BBcJIhkLBqPl7HGRuVQ+Cr4iwfwfeas4jGiHPECSS7Vm49CrYxC03gUNO75MPrG8H3fZuxmzvLk9g6gh3VEZUFWOoGYFb2kbFQ8TsEFfydcaui9KnrLRXaZ6MLXye1a3HA+mZcmRSrbRy+nEZiZh7UuhKOyrjzLQOpKp+AZ24p01/OIhhLw0ggsjA0GodFaGzIZHfyJFALuNkT1Hgzt24+xOLC1dwBb9+wg8cvC47DCSrh0eNwkgXl4bQZcsGQpVpHNtbdVqdtjBwcTKDoJsa56VH3yrH88iDmrmCt/di9u2fAK+yZJFzsoeYC8K0aRo3yLqLQVsajejKPqrVjQ6EBTpRN2C2GPJ5OEPUMYmixY0EMI3DulwZZgCcPMc/J5WrZ4iehCBUX1XwlZTeQiyyk1hoEaxqWqM8DkB/N8e3CKYzf+NHEMMNIAdPdBc7Cz7B30QDWiSIXbyeTOcU+grSqPEy+4HHtpOHfe8xytmQF80RKMJiK4eX4WK5psGB7qRSqRJmOzQF/TAnfDHNgcTjoxIZcwao4MwXXoMRzked7a1EvPyMFD769tbYXFQYOj8vX5CAEhRwe24jMbxjAqDzbgORY018FtKT8OKZWMosbrgNiInyzNSSUEZJurCscsWYgahx0LCaE2exXaL/zIP1YM8S3b3t6OK6+9H7f87bWywMT9JVhTmKIW+SrvAuVi9XIhVW4UVVamJRUlouuI53ZjHu2VGqyqt2NRkxMdNVZUumWOGhVD9paFXlHt0WiBVLuEd6czeHssg6iDgmmOQFO1CiXvChg8QVxZ8zL2ZarxXP8KaPoTKL1JKqpazLoEfeTUxQI+4hzD1atew7yTr6GXLUBf11vY/8KDsDWtQ8PS0+EPTaEFfpWlj/Z2o0DWVrK44GyaB3cVabhccpd+ppJwjW0BhrcydhoQSdKgMjEGfDIvWr9MO45O9eDvb/UC510F46pzcO8nT8Z59Vqcv3YZmqs98DF5ldhJ+0Q6r8GUJOPBaYxMRzDKgN0/HUOcCBJOajGdSuD4k0/Df934p/+FYv7zYfz5wddFA+WaVRGPKf8rR1QqR+BC9pFflaLKCpIgLlO/VKCW/eUo7ieJp8yTk4c8WLhPoz2Ptloz1rbYsaDeqbzOYjMTWvRIm1oQsXgYUyaR0Izgmegi3H7Qi8zuAzIHVDHAkpF5BnuvKVCYpND/uWAvLjrvZFQtO58WnsG+F/6E4T4/Go86i8GatD9xEFW09oH+Q0gkc0xcbdBXN8NX38Y8xqMGT6WfxsAQ3If+jsBIN0bHo0jlDXCSVlc21KtB0DhZp6zJ8PIpP8arjz6DG4x7IA8eq3GYYLJYoDPZFSQWSzoUTYxNIg+SjmwywSQ0hBChMUTlR+JpvLJlO9JMYtd87GJ8+ce//Mes7LBifvcEbnl4kxK0uLV4yyzFVRm0wh3Bb+E+/C7yF6gTpfCfCp7iSfKDKEvG66XIZ74pxUkdsv/sZ6mDv8ptE0LeLPkMPAzmre4MlreasbjRhbl1XvgcFpgtAmEmpImHibwW48ECxknhVzi70HH65TC7GzE6vA9dr25AxjYf9cvORCw0iqbsAIWaorIGCGFm9bgFd+si5S0G5iDCxPSEGd/wJpQmtqN7Ko1wpggXiYbLkEWF04g8A30qmcSi7zwCC+Hqjq+cxZwqi7pKN3w+HwxkZnJjmjy0BlaPsmuKjorJoJTJIh/zI0rvSWfKtzB1DQ7RwLWwz1mEj33nZ/962F8Uc+sj75RlJd4hgqP7qCcXzChGHpIpv5edh9+ZxJXk5hoRvewuWCfvtAa1o3wW39ZLMJavJBHibbQqgUfZqay2GeXOHKQos4CnGAY/6Uh5GX6Z/JIZEee9xgQWVFsUUZlPr2uodqDS54GJcTGbicNvrEG84MXW1x9GJhrC5j37yYLTyJEQ5Nj4pnnzsXzVeqxeeTTq6mrgjE3CvfseRAL9CEbiiCU1cM0/Eea2ldAZ7czYS/jad/4D/YMkJJ85E537dzMvamRyWw233EXusRHuvDBVz2UMtEHW6ZDHUMrkbok/2alBNek1n00hRoKRz5XU7VoJbxM+csV//OsE89q/PIkbH30b4RAlKNdLKDz1/BnuJNYtMCUodZ48mHNRAYm0Bg/3G/BkSIdUUW6w5j4zOYsUOa7apsHPLlqIRe01uIX0+v4n91NPhA7FoGRf2ausjPJxM59nDYFvs94pClSfJaLKXsRRpUruq6UhaPMF1Oun8KWlDBMTw3jo1bchD3G0CW1n22W4Rei6vMvp88U80iIgHnfd6XW4YM1cZGUcLsueMI5VNrYyqXSryxEhxsKlV96DM+fW4NsfPwk2n4tx046BvlFEghNobWqAxuaDk2Qi5J9ClAE/w7ZNxbJqALalwgLaEcKjgyRCsj2OUDwFM1nh2d/6Xyjme7+5H398YCvpPd1dcg/BXmbEhyM+BSB5iamUxFX105jrkJmkUTj0TLAitbh5Wka6ZLaUCJKvYIwUd5hUOgZdjR1FdxVK1fUq95A4pq5Wsj4lJe4+80cliyrBlK+iHIFP1QZRCxVAV5PqyyMKsg8/UzHGUg7z4vuxxOZH90AfcvEYFtS5UO12E34ssBktSOTSmAhFMMJXJl3gexyjDPJpVthMwf3qzHbMb6qlQhjImxtw7u9fw67uUbL0OI4m3b1wWSs27u5CzdnfxlMP3wVDIYl7PncC5jEf0baR5hutCHXuRoT7F+Jx1CxeDldVA0JDA9j8xstorfHCRvrtJxnom07C3r4AF1x1zb9WzJXXPYRbntjGLUzg1Dw4sVi+UyiKNosQKRox9GJW1qwu4etNUVw6P4FIyoxrO6vwVspGORGmZGLwgB+acBq6xhp6GoMuA5+mrZGMqDwacDg2HYbNmSIK45ssnaBOJlFLXFV2k3xItpONyXiaFBkJFt3ZJvqgY/Cu12ewvs3D2FSBRtJuJ/MqeV6Lnslihpw+zXgzMh1QChrwB7Gxewy9VI5AcyWT61suXY0Tjl0EK41Ibjs/+dYtjFtbceiW78BpEoPRQ25SSxDyosFJNCxboeCrEA4zR9GhkElif78fdw/p8fzjz2Fyej9u/9SpWHPUHCbtKTjJ8GT2a/doGEFHDT7xg/fHGOmxKuUhEXbaKE8y4G/8RZbIVkqZ+U2CSjkHKc/Nlcn6MkHBQbbjrfDB5jIjzX1EvnJngclSQPPR9XCvWQYD99EyV9DW01tkoofA3Ywy1ExsqX9GMQoy5V2ETtiR/WQfYUUSXOWpIxoKQcMAXrAy4DqZ99g9at2kdN8mhrIU5laZUOMmQ2JNJeYrBYODTI501yD39lvVFU631Yw2wlGr14Jmp1xOEHgFpmmvo4kscxYHFQ/cRaK955wf4NGvnoksYSgZzSBmqIM/psGrW/bi0b1h7N3diw1PvoOIowmI+NUSLEvm1eOPp1dgz/UXYvLBG/Cxcz8Ch68KVZUV0OXzpO5pjIwNq6urs/2eLcIR1fsVV1zxY6/Xi2WOAC7uyOPS1RU4Y4EdaxsNaKmyImUoIZ5O4NKaLD7bnsdCLz2Kmb5/ahyfXlJEW7UJPZNFhPansS6Sx3JNElVHV6JiXRPSlUy4WpYh6q4EmE+owU4GjvKAJM9OwcvlaDGAw/FMvfhXLlTxt1lypxQpb1TaOQ0m/LAV2HB+BU4wpPDCa5spkI2Y49BhcW2F6rAM/euM5ecWyDLkcoNFjNgudxmmmKFn8llFUjyy/Ew4Cidrj7IdpnwCpy2qpv2UsCw+iO/r92P7jn64CYnJrA7vbNyGdNiPOrcT61cvgp3tmbtsGczFDNC4gIFfg8zEIRjbj4ahsh7GTASFRJielEWUXuqfnsbw6DS2d/XCVduE5SedjmAwiBtvvPEX7N7h7h6my6GujYiSw0twzOdlRotguUBYeaFFiQlWxgcjY4+CEcKZgZ3IJ+MYm4xgbDCEhkgExqE4Nicc2OZdifurWpC01SI30INSdBrymEG5YU95gtShYKtIrCY8iEdSaQXmPNI4uZJY5gbl2CaKERg7wVfAU6dZqYhxuKprEAnrcdcT+/DTl2/GqXU2zKv1oi8Yxni8RFQ2w6nN4BjGDYkjB0iFk4xRumIC8z1mfPbsj+LJl19EXWsHFi05Gr954nFc1FTABSd2QJ5gppZcJ1T85ZEenHHaWrhr5iAwMIQd28fQT3RZVNOI/WM9sNd3YOr5B/Hpz55FwNFhanQA7Us7oEnHUWIimSL0pdJJDI5No28ioK54mow06rWn48Kf/PZf5zGBrncQ40mU3TL4yvrW5ada0rJyCfUugbkgmCazi0VqzCsE/vTsgDabg5nvFgbAXDyL5ESSlJWEIK1DKBDCu6kC7k4U0DVBy6JdyOplonRZzPjX5PkXp0ZUvjDKPGCI+cZQicpl3S9RiUmDUADxsjzWZUfw60UxVDod8FV4MRp04sFnduLFoSdxXHMV1vNVU13JOBLHuDylliGto0kGC0sYjaSRZ/tqfQ4sntMK99EfQeDNp0mlU0jSe3x2J+Zceyd8uiz2XX8qE2LmIWznzY8fQl3NPCxauhgm9kObK8BmJ9wRmu1zlpIaF5CfZgJMmUxO+2HiSUuZGBL8LDcBJEiNJUHdPzRN0eYQ6O/EJ7/0VYR1Dqy67Fv/OvgHqZj4WC+bLwFWMnUKTSyb3FsWMVexgVaugjVhQhqhkkp6k4ImKcRPgT353SCeJUplTqKDTB0ywOzwqEkaWWbtiXgOU8wX+mKkubu6sOau30E3PV72ogIVrnCNWT7jS8ldjZSpCv76Sgwea0POYMaalmpm8bJ8tw5/uncHnu98AzZHEYsrbXAyOYwQbuVG05ZKHzoa5yCeDWOClhqNJfGTm+6TxqIwNQRtcxsCO97Awa178NcDE7j3jbdQYTUio7WSThdh4+dETNZBj+KCJU246xdXETGYOpis0DO+sVPsj9wlxdjR16kmrwTpzalEUj13I0p2tq9zALt7hxjZjTjpqHZ89LR1SNJwTG1LUfvRS/6xYgYHB7NNTU0I7H8DsZGDFHL5B0Vn6f46dq6c+QuSFMpzwhj8ZWRAnvRmj0VRtLiQdsl8ryJyzAUMJhu0PE5LT5MF2dWdFWyULKxT0PFYRaRYofyX27KofMdEL8zMjnV8lQZHoTnITP3AODQRiT9URpFB2p7H7s+chLcjQbgyBRy3cqFauqJ/yx4MhEmDC3FM0SucpMZ7x+ktpOjz5sxFdXMLuUQBLYx/7kQUBlJ8d0MrHEsITV3bEYrG8PaW/fjxq11q+ERg1mI2obHGjaOWr8aLTz+ubqaVSxi6Qho1NJZPHLccZxyzFC63D8NDY+ib8iNIZVhouJL5j0+O00OmoGcyVe1xIkWm2jmRQj/l9Zsv/huuuuNOXHTh+bjn/vv/8VjZrGKCvTsQHdpPa2XWKlm3gi5ZG53MgQ0V61NQT0HKFKVSMgnTM5tQ2twJzeUXAksWMfClaU15OKYmYN5/EJnWBmQa61EQzxPvIowItSyRIak8idYl0CkxRN39RQOQx0MVlAPyjxCzLGl2YBz64RHouvrx1MAUdvgjOKalFuuPWqBWM3rt0AF1X/fQ2CT29QewSPIlnk/G6Ra1LUJtyxwUcmHM95nRuuw4JpcZdG/ZDU+DDZ19vVi2cjUmDhzAgi9cjlM+eil2D48SumowHY3L3EWYaIwGMlI9Iat3eIj60dKDmAoQBWTShzz4pfx4ngJcJFJyEc6kLyIcCIjtKYIjd6DJkIzVSgjk92VMXn9y5bew/t8u+8eKGRoayjY2NiLQuRmR4b1lCJPwQQUV8xQKv0tmLWucCFXWi9XzdFomWrqnDqLwscUoHb0c8hAJuSXOJGs3/OUpZD1s6LnrYSaUyFOftQaroqtyi2pWrD8r9xWSCluED9GFWORuT2FiMmuyf6gXf/77M6SiL0FuZG+tcOOcubVqHnSMeD2/vg6r5s2lIeTw+b8+hfFwBlVmDRZUmGn1eTiZL9W7bWj3VaOisg7Ll82Dy1mF4BvvYOnFH2MW3gfbghUY79qN2vlt6D7YiSqPF0uv+D2VzKDN/srNYUZClhQZB5R8yuuuYB+K+P7XL8fBrgNUflYttnHrPRvYdhUJCWpyV6uwSBq0gmS+5F0V0gMj2+atxis334ims8+cvTnmnyjmwNuIDFExgmXMBwoMXjMESsUcFUeMch1fz0A3DuN9G1GsICU97zhm9HXl+xNlytJ+Zvubh5E7tRaGFmbEaphePMWMHC1pPGXFdjK4P/zlzxjYtR1mqx7f/eZX0VFVAW1mGhOTU/jPDc/R2lJkLno1ce+Spa1Y1VhFCCX20yr7JwOIxSPwWmwYJtV9RCCP7TSxiWubmV1b9HhzQo9IPEpD02FpjQcbvvVZ1K4+FkmyqoEdb8JcUY9YKoUWxqqhkSmY7MyPqOSNzEu+cddj7HQZtsXTZZK58EejhdbO9zgze7nJ22xzo66hBQW/H09edRNcZ67EwSdewVFnHYeG9SvgdfmQSMRgYTtzRJwYabbkiGqyID39rLPPxl/vufN9ipmJJBI3ZqyVbipX/NQTF+hyWm5Xk98YG0SwcmOpEIOCPD2LwSy0bw9KyxoBX6W6X5NHw0A6mL73SWSb8tDXuHi8xH6ClSibwJtIazGdzsNoMGLBiV+G86Lf4ZprbsTKY07DZMaKGx9+Cz+9+RHEQ3J/fwlWBv+vrWjDsS01sFJwdptdraexftl8HL94AQLs9IMHRgiVtDAZraBpTpjr8Oa4Dsl0GhVuL/70zU/ix6etxHT/KAIvPkvCYIXNW4sS6yow35E5aW55cDwhOEHoWregEacsaqNFyiR2KoQaN5ltMDAptdpdVApTArqBzdOAHPty0yVX4ZL552LDsy/ikf/4Lwx0+zHv2KOJLGSTMnBJeE8ko/Q+QqHkVZRUUpRlssPtPPLwktlyWDGzRQK9GrSnZsVaZCEg2U1WExbliablzsKCP4DsazthWTsXxbYWFRDlyUdaJm/5d/ciYybFnF9dXn6T7EW9GEuS9KZxZs4D/jBGx8bRYY7gs3OJxYScXuL8K6+/iP7OTjZeJpeXUE2r/8LSBgVHWeYBeZnJyTYKzEXCcQxOTeFQiJhtMaG1rpWhy4t5y9YgHErg0as/j2d//G+4+4pPID01wjyhCwaXE771p2F08ysY7R9UxuercMFTKXOsRQI62Jk0yvOyr/vcRyGDSyITWcpGR2zXm5wIpmUFcMYUBv+3L/sNGkiCPvazy3DD1tvx+4234fsv3oQrHr0GSY3cKpKit0RVLJV6QqEJxiJ51Eie5yqq3977+MLZ8iHFSFF32xO2JA6IxYill2SInv+0xMwC8T3bM4yJfYPQLGIC5SBVZOIkw+l6fxzBVzdDc+xiaAhtKqDzLDIGJffDxpizdiaLSNXPQ8tHz8WCc89BxxknYYfejhvuuQubXnudwTGnLlGf1urF5as7iPmETsKfXHySFW/T2Twmppk9RxM4RAXvJQloae6A2UmhV5JSTw7jZ+cejcGeAVLWaaTiJAQHeqB3eNVtscODXcj5vPjUbQ8iRUPKZbQIUMG5AuPazOR0mZNtMRNub7oKr9//JxXzxEsS4QB+/vnv4t/Puxzxv+7HPHcrDv3sRcR+sxFd//U0/nzCN+h1GkYBecYRDc7uJnpbmDCXWH+O9kuFStyiMiVx1VK5stKHFInrs+XwpyPjNIxOtA6lGApSZiaK90hCJArKEBPl8myQlhw4th0pQorM68oweSJFQfhQDy05DH19lRp6ESYmY4/KW9jxyYwBcQM7TQgR6BNly6MF+7sPId19gMfo0FHnxtdXtuI4ZuoSG2ThQTVxgzClo7B0ZD7yJMNALIaXeiYYsyR5DWN4dBT+sWGcs7QFMX8Uk5PTGB4YRnB4EO3zFiIUSeL+vz+IMy6/Gsf8+/WYJhoc+5Mb8Ic/3YHxiSAKtG4TjctM75brL776JrWGzA033EMI88Fir8Lq1gUwvt4D5/5RPHDXHdA1ViIzQmpPxnrHnY/i8rdv4+cCDGSebhqKyFWe+mBmbPVWVBG+ZYFQi+qDXGzLpZI0nOiM7I+UWW0cTjAn9ryCSM+74sCKMkvuAbqe2pUno02pj2p9WGpcx8RKLCCfSUFPuAtNTCEdj6G2uRFGhzSMu1Ow9GX4k1rsCugwXt2OKiZ7sm5Mjt7x3FtvYvO131bk4uI5PsxlkJYhDbUEBWm6jhRV7iCw0bLkaY1ycSnIfOWF/V3YPRWDQTya54iRKle7bDi9vRYNDhuskpSWJPktM8wDVNQDezqJCNIogRbGVYFuuYhHWDlvTj0uPf0kVDktcJBweFavxOTAGNZ/51fMQ4ywWJ2KHothysUvE9sVCE+r5FoeEvelL/4A99x9I9GQHpPLMbfxqIQ6n0kgI/d6c3+52aq8AgWbwD8yr+KCC8/DPffe96/vKJukYkJUjEyQK+Xklgfh3ibuws4piCPW2hmsZDIDrZlnVQ/NEopoFndNEX+5TTBVywRTJzkLOyUjBYf6RnH5z2/EaFgDx9IV8Kw4BrrJIYw8/7i6ef2jTS60+pww09NkqpCGx8myNBpatrpFj9vEKgJkYDuGBvHOSIRJrJEQWlC5CqkCHFY3zPkEvCYNotkCxhL0J5OFbWKGX0gSnlmvUFiBV0EFKkSjYdJLVJAYEt/2MDb8+g9wubyEPic+8ecn1E1MIlRZXieVjqr7YdQKMTxaFkHSEWL1chmD8U8eOS2xysTYqlZbkoFUnsvC/ZKUk5kGFqdyTZRpKpdSlw4+9YkLcfsdt//jzH92+tLkzhcR6H6n7C3iH3Q7gbey5cuwCz9I1q4aBjXJQJ6hYKPLq5uNxDR5Qp6Rx9DS2TD14D0TvYcWrHIVMjNZfSM4EcDfn3sZb7x9AKvrXWomv4kKMpvkpiBRijzPQXgFOy7YTEOQuwx6mSO93D/NbcynJKiq9jH2EYaSsrDSh0p5WOmmL/wYl112OXLhFCoumE9dyRCKHE8RU0DCNmXCt6w0dcGKOXj20KSydKHKcm8puahSsNFkVk94s9sr+HuM3WEawW4b2E8ZQpT7eKyEamFy4UhIydFssSgWJgYrVzMlPMi5jfx83tmn47Z77vvH12NmiywWI4yhRO3LBIJCPk3Ns0ncpuIN95F4ITfziEfJNhOTSlGcymxVQBFbYkJK5RVoncLiZOilkGPgJgyl5D5MQo/RKtgrcJNDmAKfjqcRTucQTBXVip6RNFkNz5XluaM0gMlgGP3+Sbw9HGQyR+9kvUIE1Ox85VnEc8YiSe7MxPVqtkti1B+v+RXe+dot6Fi8Fmd977O0arIgAQNKUVYZkXhKiTM/IbXX8XgawbMHp0hoaJxUlDykXSbxifIEtmWSvXhuPBakngTupX8lpOWxr8LgKJdUKkEGStkReSw02kSScZdtEjnKspVGxjDxmmIpSWSRFpehbbZ8SDFSVODnTrKqnDybTy34REUUia0y7CCPxZOnNIoFyGI5Ys2KDksDhThIJbQwqlgGkNWKp9IVeWhnng2THQ4cOIQv/+fduOGxrTAwAZmIZXAokkJnKIsB0ukpKqhIeJRJILIglSwHHkmmsN8fI4mQhUHKnZHnB2Yk72KdIhxRhIxWh/+4E91XvqSg9Du/+BGecMVw2nfPxoHhHsz59FoqNUfDIDQlaSTEfCPjh8rhClkl7GQ6THIiz9dNMWZG1JCMwB17Q8ETkugRKjYRFfI0DnWsgIEMZHJnyQNzzF/0hLQU361WF49Lwel0UXk5xjAtIokQFVbAHL4+WD6kGPECeRSyWg1FLEkYGb1GhmLE5WX1E7nKKZm/YKkoRbJfabRSqFRJq5P4IORAzZbkZ/X0YlpljBT3wSeex6d+egsO9IxwWwmHGAe4E2xmEwWmQ5SWOhKKYiIgayeGECRuT0ZD6BwPYkjty3ZSIcpLxBj4LkYsChRcX1zZgifveARX3/99PP+V37MtZlz/m6vVXcRTI32qrZL4ydPMJTbKMxTVpQwan4hE6lSXIoRUCADQ2CRDV2RB+sftKSpL5XoSQIgM/KNgW2BM3aJIA5F3WZdLzpck1RaZycOLszTollAQR9W24wfOSpwgy+KwzC7yJWXWdw4PyYxsehj+/W8pWJBwIB4gjiqwpKWrq8W5aCWJjHRKq65HqCBKi1EwRkVJo2Q8TTqlRpSVYrKY9k/hezfdh337x6iODxatZCpqBUBplQinPKotqMOgzM8yNsfNh3+bLfJZOiJTdGUGjFoxnZm9xDzJSfSSR9DQCgziihGxTpPdjjQFJE91Fq9X6xzzWIPBQg+QKU6ipPI5yv2gCalzzoqsXMrwU96mVcM2cqlEvJaIQ4XoJL5Ke/l7SUPSQO/+CWPUfuZm8tiGo0ZCaDz/LJx9/z3/eEhmtsjTOagFtUZRlhgqVqSCNxssLRQIy8nzhGmZKiALNIkgaBkyrpaVhc1k1bR4gHkBoY4CkSCbpxcadSVcc+HxuP7ixfjsCi/sMgh3uNDq+TdAKwvQ6qZZp7xPUZARnlfNX+Pus0opC+RIEdUIrAlZEFOSeGdk/MhTSBLAZbVRsV49zylnkgfoirHJpBH+QKgqG5I8fzYn148OK4B10UjlfGoNAzHYsphnXiIWUZrAqSyPJxggBkClKLgtQk9LkGcwv/qja/Gn08/GXuZLL41PYnhkDARO2IgSHywfVgzxSVZelNse9DJ11GIvWx+tXr3oATFCgBqeoTXKu1x3yFFBEhgFAvPJKN2VGE0pCVMSBpORWGRywNU0D/NWrsOyRfNJKT90+iOl3OcPlfd6ypEiSrDQUMrTpuQh7XkqNpnJw6AuT8it5CQoVIrM4tSTxpcfdp1TrEo0LnmSQI48nkyCv4hGElsexBrFGKSv8q5OqMqskRxprOwjSqI6KBdZp1BG2lOMzVQpbnv6KWw4OIAHUQe/xoWDbMPfyXo3a2WptPeXDytGhEtJi4UJfxfck2EQnkcRgYw8dJ5Cllu88+yEUgwtToQjyVSJLCanNaNE1pGna0uiVWbQabz17kF8+/q/4PLf34endg8jI9D3vyjS+dnXe8t7FSQ/SZvFmh0OL3MgwimNxqiul0RVLJRhpNW1FQrGdNwgzio0XE1OZEkT+2WBB7F3OVN54QcxPjkPmdoMqSjHmXIpe676NPOid8wMopYX+BLllr1BIuzLe3diK8mHnEOrdSFg9ODdYgv2ao48sGi2HFbMbEdl5WW1oAAFKkXGpyROCEMRRaRIa2VgrkQrKApE0PXz6QQhQHIXBi92mnZEJqJB30QKb+ybwk0vHcJFt+7BL18Pot+wFH7Lcrw5YkJaY1Od/aDQ31ukXbOv2e/vfZcin2XiiFy4kpWZMzM0XxhSldmIdfU+aNmvd0cZgIVVCbMk9S3ydxGZbJPa1LO9+C4jwYpdUglStzwrXAZNjyil3N73tls+l9tRHpyUfUVJh/fhb1OUV7VWLh0wxhYmKTMSKXMF47Ikzu8vszUfvoK5/6UNzP5fI/4yOSRGaplZG3SEAe6UpLdIp52kmVqanJF5wjiZ0+6BILb7ixhN6dAXl47wWPE2HpNVoC/MjkLgZ8lLiG6KUsra9irJS6WQDwxwZz/bf4SZ/KMyK4DZ8t7vs5/l3SjXfQjJn2xrwIM9fvaHwmUeofIRGpAEXn6gcgQNJBkWI5ToVE4mBXrEo2QSheRq4ljl1YPVmdT+7/We2XKkPSIxsXthjnyTdvGfDB2hKIpgOzTt0Lhbcf7H1mDDX676xxfKZhXz5t9vx+bnHiEuZtQgm9NphdlsgJe8XVjLgaEIto0m8HIfBSyJJU8sK5vqjHpYCAVaZu1ZKq9Eq5ThBnmkvuC5yLsoIwIzHsWussFlvi/EQRpeEuotQpoeAlKiJGaBypb/HxQlDBEUcOP55yCUmMZ1r7yr1m7RSxZP5YjHyDPTJS+TZ+aq5ZjlUBU7y+vaiIzlswhcKhShC0wpgyJ0CpSXjymLUt5lk5Wyk5WJhT6X501QThoT4ZseJfuKQPSrAYcPF5yzHhtu++6/voK576UHMLDzTWVV6awG+8eT2BbQYDBnUpdXZTEdedpWLBxGOk0YYwNzScYdKkOxHHZEZ6DwqSRRpMCizCkWnNcW+EfAnfFLBv1Up0VB8pedKTI2iFULVS+QFRaZv8gao6UUvalIpX6gSIdFMEes9P1F3VWg7kLgZ/5+9+c+jiypsNHlxu8fexX7oqyT7ZYpVNJGFU9UnXxTsUWUUo4jZXMSxYjCyjMn5bey0tRX1YYjChKlivczzvCzkAoYj+dONLbCFA8m6dA2cZsdF5x/Cjbc9YN/rJiBgYGsPIr91rv+ihsefokWTe2ysYKIDCqssEwVaWeq4SpHYMMEqvK0BpljXGQns1MT0Mq6KYSKEoUqQ/9yWVm0IERCGq8CYo4d17DhohypXw32lYOxUGO57i8xS9ZfKaUyaoUKlehmRwgtR5T0T5XC7bPBWglMwQoFS4HryLDk+oiI20lPP2/tcuwfGsfuoUkFW4JQaloW0wRRvJHZu0xnnYW88ulEdNIXqVeUKbGlXGQf8bY8EUP2kj5pdDUoOBbxO//pmfulaXSxabYnScWciw33X/uvFfOPOvneMmsR/2+UD577/81z/asy247/r8//j2bJSCnzu/8p/52FvkqQ+p/yv2eZ9RbxknI0+5/y31lUAjSrlEri6ZGnsf5P+W8pjGWyEqx/No7Ipcn/Kf/9Relh1lOa6CmD8sF/4EVYC10wyBqXmjokCzWIw8tfhLoyPyUNfCc7jl/mesm5jfimvgnH6StQaZSHJxrVULvUKlRa/jHth97iIj2UUV0mWCkZPleJAX8jdSZ1lAtqqiHCu+V42cbPahuLyk/knXVJziDD+LLYqTwk5fB+ctwMe5L6xNpIhPkiPSbNlt+kHrmptXwXAveV//KbHMojFJVWFfAbqb9cFigFxlHq24fC/neAQB9ywf0wG4owMf/S5jUwJphrBc1Ixw2IMYUYQwz7kyU867BjX6uFyWsR85J16Mm2oOhw48oTanD6KR9hAi5kq9yOlo7yA/DpKfJQ36EPMS7r2LMwTL0KbXwUpsJBGEt+6IvMFaS1hRKmw5O4euAlDCY7MVgYwb8nD2E6H1cClTyxPM4lHSTnZyclkZIRXClyWUBGDNX9MypJK28XRconJZCZd/kuv4sg5V19lv3lUJ5LRgeUEuQ8sl2KvMu+5W9lOin5lLzL9pnfy0WSQ/XG95ljZo6dSWfUg5m0bzyN9M+vRu7vzyL9ei80+x3IHnQg2W1HbMKAcLaIlD0LQ0UCFZ406nQmLCjpcexwEJWvjKCpU4cltcvgs2Sx0JpCc10jE9gUMuP9yPRsR7pni5z5feVDStG++Cj0b78Kfec70I3thS60nxaRUC2VMazavgQe29KO+/e34zODDpgCSUxlmI2LRYoAJKvlSy2TK96gN6jr7WqIgkqVywdgIqdGb5VU+CbCnSlK+DPvs+XI7zNJ48z3svDK295Xx8xf9TNfH/5Nvpegn6lL1SOqKW9WL8nNJZmNT2cwMgQMjOgxOmTASL8WY50WjOyyYGKLC5NvO9G/04DRsB5RYwE2dw5tlTqcZrXj8oIRtYcGkQiE4WNmf/ySJrgtZoT792Lo+T9g7JXfYuiNG+Xk7ysfUsrjb9D9NpeQeLEPheffgLFrC/TJ8hN2tNMBGN4ZRPO7KZz4hhk/etmLF3fUYFHURHcvC1pkLh2X/eVCk7p+wY1qUE+gRno+03uBw3J2zG9KsOrjhwR5pPAX2Y/1qJfUIRJkfbNKVMfOfqBoy59nfpP2qXZQ5DxeVjkiJvIl7ZPj+E925UvOL79Pd7Rj1G7CBFIYo2DD3B4lSUpqCkgQyiN0/mTUikCXGwNbLRju1asbojyVwOo5Rnyi2gjf0EG4bHo0t7WqpSAPvnY/du7ais6hMCaD5ba9t3xIKWPnXYlHOy7BbbEOvLPPhmCkBQW9TKYuqdVYp4ceQSh2N6IDz8Gw4wCa9oZRURCsJ16zR0oZMy/prIwJCexIHCjOCKncDPmtDHOzRQ6RIttmhaz2419dKQudDGvItXW5akr4o2T5kvcj3Thc/4xHqiL18W22RvnEVrG9PFKq4Ev2lDPJPmrIh/WnIjHEQnFUHHc8fG1toFxlASgY+bIQoiww80Uk0MjD9MyIpgsYnSyh76AGhw6VMBnKw1WpxTxjDxZ7XbBrTRjv7cVQ124MTBbQM5VB17j45PvLbDsPB/p9b72iJmZHYmEMde8nHnpQsfAoyO3WRQY90/7H4Qy9zg65kRmdQka7FKWLvwZDE61AXYYVYZeFKpPv9BanUk4qmVDXaOSEIjh1UckgVwHLZXYE9r2eoxRDxelzcYaiBOHTgFIigYxeh7zcLk4lKVIva4od7kq5qPOwjvfWq9ZWJlGQNoqRycRzaYsU2Xf2mygkGo1g8OBOxLt7UJnXId7bBQzvRCYYhi7AGhIaWHOycq0Jjqo57FsMYf+IGhlOM27KrXtihDIhIebNILBiCRaefDGh71ns3LoXXWEzRkkOUoT6cRkpZ2F/VaCf7clhpWx//FboZeVVO4UeDcBqNsPgKt9rUkon4R18GY7EG4DZhkIkjJDv4yi0Hwe906u8ZVbPwr7UZWeLQw2dZ2JxyDwANQorv5GNSbwRK5aipvNQcGq0ld9l0oPUJaua61PTtGySDfKJwgAxurEFeZ4/mE3AylPajHY6xYxXsMwqZPYlRSZl62WQVN3uzO+sX+Z2yXHCtPKzCuG2dDKJsbFBREb6UOm0Izs2gWTPHpji/WpOQjqeoZGlkEuwzbkcnLoqaEgqdexjMUdYLRDCglH1GNYs6x3UpBBp1WDhoib0TZTwSKcGUwnxLnlOP/dLCyNls/4Z+8qFB5Ge7MVYTyeikShdOIBikJqMjkOXCaFoNKPkXMAWeJGpPgX5xmXQUECiBCnKQ5SF851Cl+F8yBXAYk4tGhfJZ9U99Bm5eifzBQSGuF2NDstnKTOClCKLM2hLMiWKX5I5ZGP0OAoyUSjiUFiebUYIFPzhMTrWoVfKPCJg5ScieNU+Kpxv6vZA2S6beE7ZW8Kc7C93n01MkthGQmidtwyu1kVwzluI2iY39HYGcxqW1m2Bu6UKtUva4F3aDsylgOfqkF3iQmGpB6VFNujm0+CcOSR1WYRkhJouHQ75sXE0jXF6SEGWukcSi8s3n72vlCX5Hk/pf/lODPuzuH23Dql0CQs9ebS4Sqh2lOB1mOAxJOHSZigk2oCzBkVPu5rhbjAy7zGZlUKUTCkEo3gPlZiKx9TE8eFQBLeNh9BkMrLeIlrteTiMLlqTKFILt8ZJeizcfbbQqxiLjIUgNFkNCpMJpENTyHXMwyRzhJ5gBsuJjg4He8aeWLNRWIoRpAwVyBBucyJwNkYWVig/A0AuEZRr1oohsMhC1mJASiGpDKaokOD0MJrqWmB2C0LoUAxPw9rzCvq2vYBHXtsBi8mGSocFHpcLVpmeS7szUvE2tsPjqYDNaqahseZ4FJFIEgF6VFiTxyiN/A+vTSCYIeGh8cjc7VUMUi/LvSYs/xS+ht/YgHd74/gplZLnCcNJOkm2BCcbP8dRwJfqw3AZ6T1ytzCVYWfDPN4qUsEKWO1eyEMKVGwxWWH2VDMWETfZuHgsRDo5ir/umYKrwoH5rf2YdBoQzy1BkA081VFEGzvjhIuhkx5GWclKgLKaqjyRXwSaS8lEjqxSQHeMFsjOLJG8loqPEk4KEdYdPwBUrITO4SNcsSbxWpPkSgztRbk1nfVKr8Vy+F88SRw0nUrB76fA/EOor2lif2QSvCw4yvyLuZm962ns3roZD7yykzFXA5dDjyqvW6GBzJqRy+AGoxZVHhcqfEymfTXw2XVw2qwwWGW5ez1i0Qy2T+nx+LAeTzzxN+ZBadSyEX1yOwrLP1VK3yt347UDOXRn7Whw5RFNlRBIFYnfRmwjm7jcMw17oR/DEwGSgQChhRbuMsNNpciiaNUVFfBWVMJdXQ9nDYM/M1eZeJGJJzA60I2DY2nYa2xI1oziT1iErePzGavyuJBK+oivC0sNC1CNOnZSJnfQ0kkW5DHz8ohRyeblRtsSoS9Oq86yTgMSSFAg7/b78c2NIcKSCW4KY0F9FZa4TVjo1aDCnWcdOdSaTagxONXUJFGGPP5XFu2RJ2OEIkFC1jQaahrUY7XlBqGCeBDPZ/L3wnDgCWzatQ+vb+2l5WfhthlQU1lBbywikYojFIoiEJE51uVQqacnGZn517ANc6ocaPJSLmRgaFyD4ZoTsa93CE8/fif6dmxW87Kl/FOl7H/+Hjz9bpp82kj4oQkZSzDaiYElM6b8OSzQjiCbHEEgnEaInYknM7TSDKHEhHC8AJchj446I9pqnWiq9aKmpoqW44PNYiFzSiIvi+s4bQjbA3gpuxi3BWsRzWhxSm0/zvVspjsvR4OmXjFAucKpIQyZCIsGvsrX0cvX0GVVvWwyjUQsQq+Nq7Ujv7o5gp6Qi7bH/WTZc3EFKlNjowo8CbTSyH7eWoeVFVZ47WYG5Ty6Bw/iqYf/gpaWeVh3/DkwO9xqGq8QEnGmYjYH+8Qu5Dufwps7DqJ/VC6L51FdV6UWEE2ns0SBKMLhIIIBGl4wB01lCybHpjAWTSLFerLSXrbGQQ7eUOVEw9Fnw17ViMjoMHa/9TT6pv0i+n+ulHceuwd7H59EA+lv0WlBxmVD3G5DwGBDyq7BYssogqFxRJJ5hMjLE7kShhMWvEFhxLN66LJJWHJZmDJBeElj3Qx0NT4d5jS60VJbwUa5+d0Gk5exxtyCuKEeKUIcXGOwWMbRpJ0Ph6aChEAmLVgUdRZWpp+ZdaMAR4I2lSLCmQrHeM4oTAzQ1+8L475eSWJN3I37ihIJe/KMALlfh65By8+itb6Ey9stWGicRv+Ox7B/2ys4/zM/RMOCNVS+Q8UZRaX5v5SIwTv8Bvzdm7Bx5361xqXZYUNbawusFjLAQAghf1DN3I+RsvtdSzFUtRzF8T4c/Pvt8BPqYowd5RAml9b5gfFT1tERZNXza/R/5SnP33Y70k92YeGBnSjIrA/GhrzdhZ6KRkRXeVDjmkYg4FewFs6UXwcidrwZlbXEKACetJilNcsUUQpKz3c7kz2LJsFoQejSplBhK6G5ji5d70F7jQdVlR64aUEmYq/NWYe80UPGYkGC7zLP2UxiYGFAdDBrM0lsoLfItNkYqel0JAI9PcXEbPvBA1Fc18mArm6mZWfUnF8qh19k4FFNapdr/zwG/hBMxn580hfABcfORcu8xTC7qpXAZP6BesqS6D8yAdehZ9DXvRt7eiegtXhQTWhsba4nbGUwPjaKydEg0tZGxL1zcZDpwQskCOsI1buuuxz+WAoMyaKK95dZyfMHdYsjyz9VykO//CMaXtgD99QQO8IASUsz6gvYt3QlYkf54NIPE7riiKeZFOW0CNJbtgZc2BphxBXLks5II/iuIR5LFFUPP1AbSYF1ecakDJykyG5NEnbSQoexgEqPRj0npqWhGrWVTjhJHnQUUsnkQU6ewmR1wWi1wsgYZZTYwpPlU+XnrejzcfUwhZd6I7hqF9usd1AxhC8qRYZRVPYvowEyIMqAriH+l2J+XNKRwMXLqtHW3KTWSpPVzmUURimlxH2ZZ1imuqDb/wi2H9iD4ckoyUsdqmuqGR+cCDPOTqWciGnNMC84HkGLF/dPR3GQijtmbBjvXvc1FBJMrlgEclVRsuB39kFipEwYTxPWpfxTpdz/zV9j/qvvwpQIkDEwqBp0MNjs2LliLXSLKODkIELyuHoG/3heD78872XchUNpO/vN6kQZ7JjqnShFmSzfxDRIotTQimxgI2XYRBbGtvNlpcJcJfGmFKzyjBjGgUbGpYYmD1pqfKitqobFU8P44CH3dTPOOXme8rCLVhJLwt3OYT8ueyuMgpacRlZf1dFrCHuz424grDIIQkM2dWJtCt8/vg5t9TXlWyfoURJH5E4vNXeN+2vJjhzD2xDd8wje3L6fAZ6eT3hrbGmEq8qDTM6AfMfHoW9aDHtlDfIaA67avBudB7pgCQaQ2vAb1lMeRlEey6LV0VuLZnSsOAnz5rUjS7Lx+L1/UL/NKkW45vtKcSIB/bBchGS2atbRCnWIGH3IOgyw6mWIXkaAmQzK/K+03JVVwBQDfIl8XBtOQcfcRqtlp0QzkpFRF2IkMh1JeQwbwfRdeVFRQ2amsyOi82HcUIVOUwu2meZio3EeNmVb8Uy/HQ++HsX1f9uLn/35Rdz4p7/h0Qc3YOdLD2B00xNIdW2C3n8I9mQAHmbN66pJNdcb8JX2GHMgMkNtnM7JNucID2SAoEVq4iFUmaL47FIXGqvpjRZZFE5u86DhKOYtlkMY5hcdoVefmVTBPCd3rxGH9GYzfMKkqprhmMsYVNsCb3UDXKS+Ei8mmCZoSEBSbz+rDLI8SsHKBUb4qrToUN3YgJrmViakLahtaOD29xfZW8phT/nbid9H28ggCqS58pgl3XgY/rltmDyxibAygWiILIMWMxlKomcig1e7rZiMy/NS5OYjEyGAGbiJbIP0k31THiPOUl6hXM7AorRU/qJ+E5gpO7XaPutVklDKAIiRdZhLKVhKSbgLaXpVXMFepUWP6iorWpq9aK+vRJPPA4dLFpAmQdGRmBSN8Ke02BQDXphKYHAkhej0GH6xwoiTFs6B0VfNtlpovZK8Evbk3GyQBHlplzE4AsehR7Fn+yZs2z2GAOGsqmk5Fs5vhr59LTJNy6DzVsPjcMBEmOyaDuLT+0ah6RsB7vsVtBO9qh5VSkI6NGhtcqB2yRloaFnAVCGJXax7/zsvql3+KXy9fcJlqMpPYxJMBNkIE929s2M5NOvMqDCNMmGLwU+PGPbH8OY+JkPDTUzOmGi5rCpBK8ksxyKt0mWA1kVIk8RPWiYdZf0ictGWuvYiiuHXw2sv811GbuWj0FrFsmQAUVopFsztgo36YkYtcu3keWyEOheVZdeQROiSqPDYCHc2tDdVoKnaB6+HAhOoY0aTopdnaf1VToFaMreCCUZPLcwyZ1rqZxGlSCmSjtv9B2Hc93e8vHkX+vqZAHN/T8MKtLRWQTPvGOiWroeZMCmTyWV1ws3Tcfxsez8wPYnSfb+GPjCsElMp8oQMozaPKz85H+0dxyJkISkYzOPOO36DTPj9lLjckvcU4wImRG0uOK1pVOqGmLFHYK4x0T2FkeTYaLl/voB+fxp7g2ychQpxUiHyeA8Z6yIklRLk6mQU4hwEbHoQt/GlPElGhmVmJGOVwntRGqUuClXXO/hdHaejXREGNQW51YKwJ/FA4gJ/LGisSDMJnDRVoc/chN2Wdmwzz8Nm3QK8HKzEY0zq/+uZYfzHrW/ju394Av952xN46NnXcXDfASaqKRjpxRnW6+/agcT0uLr/RtogQ/aSMPIbz5shrQ8hzBxsaCqNrNaDusajUVndTEV4YJW109je0PQEuvdux/beQbw15keR9RWHe6GdosfIClAKBQhhuiJsZg2OaxnDafNfwDLbDm6jUdWt5u/vLx9SSs/iduxduAL9Ry/BxAnrMLryOGSrSFW1tH5qXahiMJ7CgWny/OUdqFtRozzCU+0gpWR+QOHLcoo8I+UnAuc7FaExynr58vvsS6a5ynNb+GJiKEoqUUmyRpksOCBCUkmgusbME9NrRFfCoiSBVLP7FZHgfjSElNaOsL4KY5YG7DPNwV5zB3ZZF2NHaT5eGXbhL28E8KO7duA1JoAxYY+MLzJSHB08hLQsUsc6lXFIQGa7tTIRPDaMCD0/FslDb3TC56tFJVODvMaNpNYGWS/AnojC08usPJbAQaHbjMM+Q4axykCUoHpZr9xHI55a0+rFgSk9Nm6bxN5DYzz3OE5Ps68fKB9SSlBvxLTbgek5Nehb3IF325uQ9sodUykVpGWyejBRIANpw8fWd+D8Uzpw8QULcP6pHVi7ohr6CnqFzCnW0BsktomVz0CTml/L+pVHKcVwP+YhJXpTySDLWVFxzElKJvEuM7+LkhiE6T2y3G+JRqfeRWHEcNGS8CU15is5CD1ZFCVBOqthcmp0kabWYtjRjEHXQvS6lqGpcS4RUY8kYVhuN5cR47zciyMwI3FFJasGtbpeNjKJSISxzORiEmuCxVYBs9nBdCCrklsjlWfiMU5PG6w2JpKs46JFC/Gt8z6JVWd9TrVRkKXK7cWxi5bh7FUnobD0InRlLsD+2GoYdFW4lDHpg+VDSokwXoySUfVNFzEeM2C6aIWVWI1MnFbEzhKW/JECDKSleQp0cZ0Pnzl+Pi47ZS6+/NH5uOgjbVh2SiPgoDAlQPAYdY1EDF5MXQTJV3k5Dz2VQUlTSMrD+BLCoG6wkc/qRQVRiXLrRInxRQ3JiveoeEMByrFSscykV71hoKY1qGnpeSqLHlWeU04BOs2oYaLKsyMts2okuZTBU9ZTFoUYDiGHGjLKcly5GCIxWajBBrkfVG6n08kjhukAsnxvnh2RZbwSZJxCaNZWeLDS62YCzPbXNChyI/mIl0pdXlmNDmcF5ra1Y9X5x+G4pbWYO7eKzK1WGv2+8iGlnFqbxWk1BRztLaGWSeNCRwqVpiTPKfc95tT1BlmX68W3D+HeV7pw79tdeGHvKAYDCeXOZ69owDkrGzCnvaKsDKHH0ll1LUOCNoO58hj2Q3mPCFTcm6ISuJPvNgqygpK00yPM/E1umRDl8CVeBbm9TryMCirOxCElWFHWzJ1VshKrWmhfL8qSKUNFHFWrhcduKt9HQwFLYqnqFYXzGDUTRzybgduYnOJ7BhZdlopIUTEpmEwxtpP9FANieyUtk+tCcpk8GfCjcXIIyYl+BHfugHfkIBYzB1rLnGZ5YzUW+uxY5HSgLa5nnQa0NttBvUBTx0T3A+VDSpmYHIa1OIG5tghWV4RxbG0aLXVG+Cor4HJaGLfZEUMaxWgUY+8MY9OjXbjx5o340u9ewm8f24ln3+knq5hGMEVzkvggkCACU3kLFUShy80WghZiv8LCJKeRBXjUDBdvGtoW1r/AC836WtScWETz2iA01bRcQpcQB5DGliQO8Z1RlwqyKY/SqTUBqG3GJ7FQsfrZpyTJs8ROarXCYiwxnjB3EeOmoQglVp4648ZyWUy8RBsfVl64ZF4jzlxbjzNX1aG9Kg+XOQQLc6JSOICIP4wx/zRGR4ZQ8g/B0bkDv/38edhw0zUY3s+kU27qZd8Pjg2xTWIwOjSlNGgYoWJHQvCSQerluWgfKNISKYcpcc28c9FWo8XyFhsWVNn52QOPUwsXcwKZv5XNkrWEM+gey+LdCR32jZrRNaFhoKNQE2RIpQhQTWE7K8nK5O5j5gHsnFyxPmwCYo18UxYt3iGt4DaNmeeoYdCtZHypXQcN6ew5DfuxtPgWfnegA8mD9L7BEOMGj1YKppJmqbViZuKVfJehHfEEfpdwI0uhyKIO932yBuvneDFMdiTL5uZleKS2lTS3BRaHh+2kMnmsKUjW2fkApkcnqF89HERRsyhb1uRkNp7IajDOV6J2KQZ7ehGKFjAUyeL+Zx6BPGg6mU+hrbaWtqBHlClFQ30D2kkATliwGEfPq4O30YdQKAt/lLaU1eOoq76mxDJLiT+kFFPbpfxROsid2CmnMYPmGj1WNjuxlFptIsuSh83IE74LpHyFvBFRYupQKI/9Y0HsGYjh3RAx28ZMldmtor/iASqosF4RoAiTjEp5i9ouP1GIdva+fgqobEepYj1zHeC8hp1o1g/jv0aOAbqYLfccAgJBHkhBiyeoHgg85tR97XLrupEenfIniVzcKjGFscVjyOHxzzWh0aVHd9cBxgMdCnoLbI3z4a5rpMOxrfRqWavZMXUQ+s5H8NqWPoxPZZg0W1FXa2Mm74aF8c4MgTUNjHYXxoIZfPX2jXhnaIqeym2FPJbPm6O8xG2nF0rXaUQCzbVOJ45bdhRlV8CxK5l4lpzsSgxHfeUy6cS/UMrcz/BH1iTyI6So2+LkSqC2QGeX1X8KmEvqu6zZhOX1FrTVeVDBxNEkCEAry1JWkYIBwxkTDk5rsHu6hHeDclFKqizDhHIOUQ47UR4s5EuGXypIRZvoKdVHoeReBo07iK/XbsbWjBvbBpegNJyFZscuNZwud4sRR8UN+K7BSosfJ3oCWP+JzxMl7Lju2XcQOjCOqMMEZ0M7GpLDuP4kJsRIYqinh3BpQd7qgLdFnqpXC/VUPYEzZtm+ic2Id76EV97oxNBIUF20qmuqhlee9irkIxOFSRdFldmG8YIDv9uawetvvIz59bWwEiat3Ece9KbLJWEigxQv9E+HSf/1iKVyWDtvIRa2NmJB21zEk1oc9/X/lVLmcwdatixxKM8BE5dRAiS1UdRTisQJ4qGBCZGegbDZqcOyeiuWNFqxoN6GWlJqi9XEjpPJ0N3jtNjJpFxTTxPyStgSKGFU7lMtUEEM0oWcwA09p5Esr571V51AhTTD4+vB5ZXP487gsRgfXIBSL7F58w5iieQ11KywMeYBsrTuD+u78IkFu9B43l+VBzz+8L0IdHWh9pjzUbBWQxsbwDFVJYSDY0y4/dyHEOmmoJvmwuGphFoqiu3Ux6bgG34VwdEB7O2LYHR8gu2LMWmUh+jQm2TMLx5EJpfCZn8JBz/+S2Rffh7Trz6EVQs6UOWywWXSwG21qlEDA40nGQtj08FuJtiVGI8EUcHzRSURZ/9XdizA7zb8rSzWf6YU88Iv8q9gvUACBSXvbKyoRzElepCYeomeI8+5L8MPP4uMKCATt3ttBayURyE22DG/yYJGrw92u7gHAzRpV7IgQ/7AACFvu59ynojjQJJQVM/coYaYVXEytD4PVtfswnrLFvx+9HRmydXQ7GGqfqAXJQeVIpk/s34xHm0xgT8s2INzjy7BufpnatndnY/9B6bGMug464fqLmHt1C7Ue5wYGmA8YZZepOJmH9wm2blaI0zaHxyEt/cpTIZzGIsY1NK9ZosG1fXMJ9hdGQGITw/jI7/diPM29SM6FELiex/FRccuxKr5zahnu2WZLZGLhLJpEqIU48p0KIgdsnQ7oXQwU0Q4p8PY+BSCmQT6CH1S/rmnLPkK/yoVqHc19CHvAo6EGfVwaPmN/3mMhIZyofJEP+oYUlFNURbLKRHnC6gx5DGnXofVjEuL6l1oJoHw2MwkZ7LGip4N1cBPT5zSJrAJVdhQXIq0s4Qv1u4l7ZzCLYPrgD7Gps3bmblGULKSkoqnqISxgGoEcdPqXTj29E/A3nwygoER7H/2d8R1N+qPvVSt4VKT7SZxs6C38yD9nS0zOmBung9vTT0sFgdpL+l1IQP7+EHYex9B/1gUfuZpcim3uqEalc1t7KMOaVp6nIoLfeEOXL8rgEW/+xwuObYDDR67mkugYm1OmKcsaKrG2tXTlmLRMKYjMQSopJFABNOpLA6MBRBKpvDynt4ZEZaVwp69v6hMWxIqVq6WWJKEQm7Ul+Asmbi4BDWiPIgnVo/BlYBLy1XuIvRTI6PFZpVVJ2FDf96JVwcsuP6NFP7twUlcdPMhXH7XHtz84j5s2zeEeCRA1ErgaJMB36AynicDe74igosMKawrNaGtRAXmmSuxY6oNbEGR+Y+azkSltFjTqHbmYWteAy3JRVqYmMYDU2UTSVkJmcSkumYiExRk+qx4a5H9lGv/MhtF6LjMZtRkmZNk/MimE8gRxrSJcZiyMRhKPC46hTQ9JMYsX/PVu/DsaAmNN38P56wmUZAVJpjbyDw2MWC1vKLBDKPLo9ZmdrjlYUNetT5zTVUlU4wazKlmisF4XUuv/2D5kFIkc5YpOyW+1NKEFJTwa0Y4JXh1dU4SNPEYUZSQAQZslXhJbiAKJRSI0iTJk9yiyHylQK/I6SxIM8COkXW8Ne3An7fr8a1H/fj0nw/h83/ehRuY87z69h7E9r4Gd/92NDHwrCWMPOqexJsLpvHsRQ5cf6oBFy/So4XKK8lT+ViW29OktQvVQKFMKI9PdqFAQ3LUdsBgccJGm5Jr/OkE8w9pG1+ytLzMSVOrTtADqGLoGSdM8XH1gB1Zr4ZUjEGbJFIny0fF1bO/fnrPG/j82Z/AQ2urcOG8CuhTURhZt9bsoEE4y7NCqQw4vOrZliWzEzqyNL3FDqfDgUqXAz6HDXYyowXN9XAbZqHmSFGAw3Ikpqz997LFU+MKklQeUP4utF/BkwosM0WYk+QdrEkgTjG22VqVSYvCyhsE7sp1CizKNr5kG6FLVuOWgG3iuRy0vEpTHksIecvnOEgeXGjyOdQkN1kqUB69kOFx/oQGfdMZ+DCIo9qKqDnuuwoydj/7e0xNJlC75lJqwwrd2DvwES57ug8hlWCgZu5kYX7ia+6gJVOQVIyM65mmB+HrfxxBQmR/WOYpGxi0yTvsJZitFhJEDe56tRPXPd2Fay48AfNcWgZ2M2orKmCRJ56bTGwfjdnho1GTFNBj1VwFCi5P2Esz4UwxcY3E+UokMSDTYem9X7v3/ddTPuQpIrTZIuJXWTEFpRI1gTTxGJ5Y3FMNGsrajUITZTsTrDKciadI1VSSeIrIXnkUt4kyuE0N1slLxrLIUARO8iY74gYrxmlhewsePEjIu/bVHL507ygu/uNefPeOXbjj+T3Ysa8XyeAUGsxxnNhcwPL2eti9C1GIEHqCw3BQcRaXj7HCw2bRI9IxtebyUN8oRkYmMTo2jUgsgXyahsD+qRUlKEBDYop1TDAGpdX1FNgbYWg5Ffn2c5CvWkootuLBTb1wMjlsr3DQ2mVBaRIXmbFCL5SpqRlZ4ckqXmJHUZYYNjgJ49zPyO/KSikCxi8zUaitsYGe/WH4mtXA+z2Fm5W1U4AqwIt187vyGBX4y96jnuVVJLyJ/GWiwWwRlxKvFCeQfYUgGLlNRgYzsj8rU8fMeBb3UQ+i4SaxCcld5MzKM+WUM600Mks3cKOFAdmmyaHeCSxttGBxswPttU5UV3vJlkvqxsGxaAxp7zJ0k/6Ov/UQuv0hdHcPsAmsV+DLZsKclatx/NqTsGD+AviYT1T0v45i/yuYnJ5ST7fLWRrhW/ER6D01bL8Bgwf34srrboWb6jn/+KPUSPPc5ha01FTTzkrwMG4Y7BUwVs9R1/nzuaya4QlS4wJjUjYwRjGlkaSXyFqZsUQKfRNBfP62h1X//jn7WnNVWTIzCihLj4VWLkxLLuzITzXWPLy08EOEkHxJvEmkqSouK4tClqxbZjoabCXUrLJiIhxFbh8VUxQCIWIXTxQliMIkRpU/K7gThQi0cZ+ybuSz/M7jZUfZj7/ryXRkmN1C3Kow5rG0xYAzVnjhNeex49AonnxrI1KRECwyAYRWLfdlZnmczL6MR6JqgdGVZ38U3zh1HY4zDyEd7CPBiyDL301OnwrMBosJCVMjrvrTC9h4oAtnz2vBmsV18EeyNBg9cxI9GitcapaLrbJRTexIptJluKZFyQCmLkfPDFMxUcIYPTHOJDKaSiFGI7ngN3eqvv1TpbR89Cr445JgC4sSwVIJIkDxECV3DUyGIq6fl8WSWh22Dhdx97AenXnmIKII7qduElJmLgcU8emV1fj8xxZiNFPCV+/ahNRkRilEeZEocvbzjBfOKkOKfJIBX1GiikWyfUYhci1EvFBGvORdJm1LMD6nMYAlTBSf2rYdXcxrZC2W8p0AYiash8fL0vAiUFllL06FNjkNuOOTS9BU50I4TgHyd2dlNXyNhDAyOlmnpfGLd6qnXtx22blYMLeJsKdDJFXC+NAgKlx2mO2yOuB8yBydqYlJekQKSRKOQDiBxloPWj1mFMneEjSGeDqHqVAIE7Ec/u22h1RfZ5UiUn9fcTEklAUzqwyR2qyAxAMoE7mQxM7X2CI4xhfA5fVBnGmPQ6fhdh6rZheKcuTQWBJ7h0cRnEgg2B+iQOSCmVVNAJcrj8L0irQkGZKXx8wItKjxMuJ8+Z4TKkoYn4K8smCF7RX5UrFJHrYjLJFeWzLLsUXU23Qwp2I4dLBXzUCUrN9h1jIvtaLGQ4pKSmVhLJMcSkc1iSn0keXd+VYP85MAvVsMQAujJIE6Ey76826c9tMXYNE5cMHKpfAH47jnqTfxyNZebOqe4n421pOH3eWEwSEMUMfoQ4rOXMpIRudzWxFPZrFxyw4U2C95RImMKwppicdk0bj3lw8p5dBYEsUUG6UsSwQi0CRoUlaI/MkzMXxopIhX94TRNe5Hi3kS5/qCWGORAS6xQO4mg3CyENpECLsf3omLv3Azvvfbp5HpDyiFlYnDzPURIQ1CpS3lS8Tkj9wmyqNyJG+iRUv+IzRccgq5ZiIjz5LVq20zStLoNXCSxvYwa9/SPUI40+GoOgfOWtiA0xY048xFc3AOX2fMb8RRTT50VDlRT/ZkZp1y89+9+8J4fFsnEok07cIAA9uw8tv34tCevZh/8tlMRiM4fflCbD/Yh7hvOX5450N4bP84hgKT6sE8Tl8ljE4nKbJGUXA9DUPmDq9fsxbHHL0cC9pbseXd3eRB/I0Wm8nk6EWxsuDfU9hDVQ7Dl/WoK9Tl2KJOrgTSEoVNMS4o6BBIEsbEfx5NAu3GOOyZKL4wN4U6lw3PT9Tgt36f8jLRnzbBpKtrAkjGYXLbkU0xAWxrhoYBWSxbpvuqIh4pMCmfRcACT/KZ55P38mQ6cdEcv3GbeKIYjfICaVcZyuSmId90FzQDT8MDwmu1kzGmFs1M2kxWK0xGKwViQCKZxnAggJ7JKWbtMXSNRtEbySDNOo1s+63ntGHlilbUt7Si+at3EN54uiJp+gln4K1Pr4NLk0SY1LpAw7PpiiqPMRK6Cq46BnofCjGBpQL+ctf92DY+hR9//SuotergYl413N8Ni1nPGGfC0GQYu4em8K17n5Te/nP4EoonF3/EAhU8sLMKOkQGKhJTCPwXKprxbtyFTn0VShYvPB49qhnQZa6Yym3oXiW5L4C5h7a+EXlfBeDxKaGIQNW99CpIzbwobBkAPRzo5SWJLL1KFqoWyi33i5ToXXI3mcrs5Xe2UV3Dp/XpyHZS/kHkKfR24nd7tQtVzE9cVhM8zKw9TiZt9EaP0868x425FT60ut2olYt37KMoN0uf2Tk8pai0KNL/6A9w10tPwlFZgzuOn4sGxh5XlQ/NjTWoE+Ni+0wO5ilzVzDWsok5mZCRhaMUxdIzP4XNXYP43p1P4ec3/QXBqShcDlk5lkpx2FHB88oa/B8sH1KKmtgg3iCy4j+Kjx/EJFlEOTO5hkCLXAFMyjNVaCUO4rWFh6pQKgKVKaUyLYjC1hKb7W4XSsxmSxSI5CYCj2XZy4lEkXKu9xTZziIClzxHXZNReVJ5GKhEqy/JRAt5aoUkauT72nQKieAhmLhrrdMEO/cl0DHRpIHp5NoGhSCTBpmbyHNcfHYL97PCY2XeIPamzgvsCdC4mCzqzBbGRR1+V2xGlvnGUaTdBVkzQONA0lSPwckoTNWNJMhsv28eSjb2kexNY/fCXdWAk2vC2HTjT/Dgty/AN84+EQd7etQJrBYziQTlw3NGYh9+Bgs3v7/IEInc0SpjX/LcejFoEY8SCj+IsmRGoSoM+DZiuNnM77TmLH+UmzsFvGSeVnWrF/NOXkVFOJDKcTtNSe7sEtbDCpViVClrpywU+Sp/REkSn2bOL79JY9VwDoWqjpG6WKdMU5IkrBQLQpuLosKkmXm6g8x00aiBzwK/F7i/LNsrc7tkqpRc67CRZHjEaKi38nmBAUJZVpBSvpDQ7JPpRWQM8dCEuidGnoCXJM026cz468Ov4L7HNqLr9afwixv+DnjbkR44hPT0KKqrajG/0oIqOvaSo1fijDPXwVvpY8wh60snEI7G1XLuHywfUsq/n1WDs46pR0WlQAOVI0xE/gmFJKfWyk3k0nyBEAb8JiZxDgpBHpEbZEeK3Ca0U+/VoX1FFWrX1MK0ci60TNCKhAORpXiFFPESyW6Frs56jLzLr0pA8pnbZr8zksyU8n5GbREPrHPizuO9sFN4hQjDIvevJLuyyXwyKlAWkpaH6YiXpRkb5WYjNSAptfCzjkG5ymnGXI9JXUYXkQxHswiSrpYyFJrccxNO4+tfuwyhaBKRaBrjXV0Ik0zILM0zV7bh4o+fCQuVfMG6Ffj7nRsQN7gw2rkf8lA3fWMH0xYHNIy9EOLDNsh60Jl4GlP+MOPSe5LumfIhpZy/2IjvH2PF3efW4bZza/D9j1TgfCZjvlojFrlS+Hl7BD9fmsUFnjTI6NFkJn6a9Ey2WBU591ejUXx1YgoXWjKoqGCHvHn4WjzQ1jCeyKPRxfVEzKIYvoTVlSk4vws0KsGoPdQ2IQDiLUqIapP81aDeAVxar8NJtUWc31LECRZaXKBXVeGmUqSr4p2RVAHBcEoJWaDCH5hCIBBUv8Vl0jZzFBMZno9w1cF+1As9Z/3ReFBNDtelA1TG79HUswlpBna91cnjNBilQCfHxgmVVDxzHTOPbemYi4uuvAJVC5bRaJ1Ik0wUbF4yTFJmJsf5dJKInlJDPH4m0vKKxz/Mvj6kFCPicFqzaHbnsKZZjwsXmvC9Y52492O1+MMnWvCZU9vwuXUu/PQ0HR46C/jy0WQ8Tg1StAAtXXpxeAifjPbgS4kgzvCnUE2KDbmzV+CELEzFKlHMe88sXsLOKW8RrTBmzSZ7yk+5vwRhOUQUJAs+38s2/eEUF8ylrHrC+LkuLeYwtom1W5mvhEhr949NY2t/P97ZtwN9fJ+eHEdPH3OLg13Yxe9j0341ICjjXxZ6TGsF4wtxzEOo8hCS5eqq5DEyyXw6kqScXXDMX46pQAh/fXYHdmiasK/Uio2vdWLHq/uQo0EmxieQmOArrVXXiVI8Zy5Cj2C8S1MpsWAY09MRDE/FMDQ6htPWLFUieG/5kFIsDicpmzyYj8ydHdaTxtlo9S0VJdRVMkAxQdJU1qNq/lwsP3Yllh+1FK66WtTUOnD88RVYdrYdzcfTomKjSG8fR+/eFManGBwzDIdyoV7OKGypLHH1UrZPbWnFvOkSshK3XC9hUFFMWIocJsxMlKqSVyZjmslRZPxBFGl5VUY33DLTn5BllXda7gRpa1+kgP2BNPqnA7T+KA5MTaM3lMW24RAOjk7CROUftWA5qio8+O5XvoArvnwZVjQ74CU7kuZJOyQJkDX9w4EYsvS4JYsX4cqLTkSCAb3G7MRkwYKJRevx/2PvP+Buu8pyUfxZvbev991bdpKdXqlBem+CYOGIiByPCngUeznWi11BKQoqAoJ0CAkdkpCe7F6/Xb7eV+/9/zzv/Fayk42KOf977u/+LmPv+a255ppzzDHe+ryjnvHvwLe/+l2sryyQiTXkNnJors0iP3+OwbNmLOSRKRSxkM5hcWUDY2PDODe3ZPW7OOm9So/FKTPf+CfCS8YohLImuHRmtny5pLxVtXhACMYbitDhBxgEMWql45dEearE61RJb76FxZof354r4auLftwdmkBOIwoXluhX1McgyaejV8Bn5gjYTRPwGoKDnDuAO71tzEizxAEhtU3OWKeWykTI/aXrgFv6aAYKOURio3jkiBfv/+ancSz9AN561XZMkcjnGXnPFzRAvIOxiBc7hwZxPltA3p20/U+uGPLjJ3/pD4C91wIbJM6hu7GazSCb28BIdJ5mme/0ExiwbN86uExzE8YLX/M6LJ48g0EWY6B/FO7UGAqkh//q63H+2/fjvvPn8Z1PfBTP3DOEF734Vvg6dZTXVxjqdVGktqwzWDw5vw4taR9nwHng1hfghv+hRmAyYzNO6YVvid/5nd95h04yMwdp/yiXgrTiGU2DhnGSNuZY1Qur9lzNH+yQWZoGoA6hJpGalL1BFOYZGEC4L4HtcT+e3h/Bj05E8GOxNp47EkQoGcBpFqiliYBqW1RswtNdzOdnm0t4cXYaL2VFXtCu4Rbet73tQYY2q0DtMizFynm6VVxbnsZYmICCeCMQTuD46TK+fvib2D4awGX0XzsphWP9KYTIyCRNk3bV2zIygBhNW5zH/slxXLVtDP17rkBndQMr3/ky2oU8cmtLeCjbxYv+4ms2SPumrWG+r4UJwuFPfusMJli3hN+NSrWBWpc0qJUsgvdRwEZ8RVwZ6+Dlz72RAlRBcngUzVLW5ujXWk3b4mo1W8bCappl8OCqfZex/m2M3/o8kR6/+7u/+5f8yF+iKRe+9Y9kCqWU0bNsvAaUuTXSvamF2IgeFNwpTvER3bjlFBVNk75qVhET+V+rGakbNkCCag+RoEutpF3ieR/O1TwoekNY7/hwbLmKT59fxvRcBbF6A5/Pn8CNj3zBmskRZUzuH0SFWrA2NISFYBTzzSgO8TfPVBNbmiewPxrAgV1jiMSH8KWvbOBD3/wUIkMN7GOAd9WWccqTHxdWM9aMcmDnpG3OubC2zmi7hhEGjs+69WkIXncbmoSwhfnjOHuGcQQR5K4te7Dn1/8CdSJLP+MbLWHiYumDRE2/8srn48df9hzCbD8ZQjBB3yXNDTFADmj1cApQNZdGOp+mf2OMRJPZbDpDfVdWszg8M48EAc+1u0eQ3Hk5CvRtN/zG3xoTeppyCVPmvvURs/E2nopF0RKBNkdEK2nrbv3IQqg7VUGmGCeIqb5u3SBToy2nqmSeVxvmEPJ5Wi0ylg8qeAtQW0hE7ddSFTIqUnrKbiwv5PGcb3wFQ7d/mNkwDukQy/PgXyfYpJ9rJSaQCQ2i+ZKtuM9TwtMGRxHvJ5NI9HsfzuOv/+XzWPGsYs9AABNJTXfzIFeuElmFsW/bdvqJMDZy6wz6Mnjes16Am37yrcDiDMpzpxDeuhWzjzyEc+c28GP/+GkChRx2Toyg1IlgY32ZxPYROVWwk4Lwt297Da7aMYno2DaWK4pWkEJH3yJg0FmbR4mAR51qJQIJLUOvLQjX1nJ45NR5VNt1fPmRGdz5F79M4W1gZaOK63/tiXMeL2HK7Nf/3oituRvWSktCq0tTjLHloKgPmsvh8RH7S6NofrQdktrINLdE7V4dmTTeGwgwem8U0KkUKW0kLv2Tc5/6x2kWWFHtQNoIxFArtDB88EEE/vr36Xvol2oBsoM+iwWXwydnKA/STA9qr7sC/xhi0EchvWH/FOH6AJbPp/H+v/46ZsMlhBItxOno64S8WlVC8zMTWq4klkCIqrB9eBDP2X8VhnddwQidaCi3hoFnPBcPfe12PP/3/tkCUg+Frp4mcmK5tbVgo960TaLLlQy20z/9y8/9BLbt2IIog0Hf1BX0ETV0awUsHXwYZWp9hkyp0o+qcXNhfQ33H50maFBrh5eIcAULjTau6U/iTL6EjVLZmPDvMuX8ne81YokQhpDEFwWOlAIFer313T0azEYtIkpHsJQzh91IDqFN86Kt+DSfw6tuYk2haGvHBG2AGbSGzpaYI0xD9eZ7KYVqvwoinF5AdHUevuwGuivrcJ89h87xRbgvMAZp+RmJx/k+xhcv2IEvbh3GhbkFPGf3duzYsx0tIp1D9zyANQaNS9UiNduDMm34uXwVu7fswsT2HdYz2Mmv4Sr6Nn+2hZlHDuLGt/0sxayIJrX2vgfvwlvefzsKjNhN2KhrVTJjG/1TkkK6Qfu/sLROqqhBto1b92zDK285gB3UKLUZXphdxunFBaJXCh1plCFomCfam15YxeSY0CG1qt7Fx8/M4NVXXIYvHj9tC6VqoR6lf5cpF772DzaeVijHIm0yRB5ZtlJM0l6OwloeNQ4qYi7mkbznENrMuPbCZ6I5MEI1LxkyC9HkaRhom45REb/W+LLJQQym5KE1TZr4lgyr0+y50dI7+F0+TMwM5PMIEyUF8gzkFlbQmZ6B+9QGVkMh/HnC2SjtjTddg62U2AwZOb8ywyjajYdOLqDOmEybfxZIhH0HbsKuq69GnExZP34Prtq9H/3X3Yzpj38Mo9snUPfSJ1CLVk4exhBN0uiP/jIFjs5bfTQEHdsmt+DsctaAwtLCHMrVMtnioq9s4/qpMST7krYwTobQvF6rYzWXx1ougwiZox5Jv5p3qK3q8n50dhWvuvkmvPPNP4Wr3vpTjIl8WMw4u3b/+0z59r9SyiokDrWDtrpLOyowZv3zYoiZNe1uqm08WPHpc3D/NZ3zs69B9+W3wRVPotEsmVOMHz9qW3pULttOx+1ss9cVXFKfSSDhDMBQ7KEgjQzSCEVBMUHQllCZNIgl9NHReqiN7ZV5RM4vYH56Fn9/bglxMuClN16FcUrqsdk5nF69YL19R6ZX4e/6MNY3iFKliqm+Yey9/FqitCg8lVncsv96uGnCFnJNRLKzSFOTR3ftw9KxR7B7/9XwDI1g4qVvZqSvphoXiV2gc2ZgSkuRJPNOnT5uO8jqNwEa0UGEFKM01ljDnKIJLa/URX5jhXU0L00h8Vp91PanwRoN1PHpt/40nvsHv2+/95hCSj8xadEzaYm2sLWYgC+WYzeITAJa4MZ32MZpdcYvC2toeiIk/Cja6jalmbJu4dU11D55P6p0nFoiSs/Sujt566u0T3nQ/zzePyJTRpjrp5YFwwiHSIhWF3PzK/jOwWP4+wdO4VePzeJTjDVKtNcBamNLnTKEzkdoIj5yzzl86N4Z3H5iHSdXslhhTNBg/ss0iydPHMT8zBEM9/dh5ugJePsmMBJuIzSxDeO7dqO4MEsUlzSYe/WLX29NMrVqxQRz59btSCT7UaLtX1lfx46duxCNJY24kyN9eM+f/C/cdON1ZEkL7UYZtXIW64tnsb50wUZLBlgX7UWjpRsVmLPC8IU0QpSQ+5ZbHMJflC5hirbIEwHFCA3hFzS2RTkVTPAFhjBEPBG5SNu9Qnt47V64BoYMIGgH0g6J5JpbRy2TQ2X7AFy082o91uadam7R6PtG08VKFtAmyhFzNBXCAlDyRmBCkKJB0/ide+/Fy9/xO/jJ3/1b/MkHvoD0mXMMUhsEAB0iqyJm03k60xYa1SZOLJcxn67j6vEYklHaePqleqWOADUq7O8iEg7AF02iyYg/e+phgotVC06161AplyXhvFg5d4JBnhoO2ygwxlhjdD5z/gzmz09b122egeXi8jKmxrfiBc+4Aa/94TfgCx//N2zbsgX7Lttrzf0uQn6ZegWtnW4dxeIG67qBQm4B2fwytTmH7MYC3HT2p2jOnpy+h6aQoCSgsLkieK36Yw2GpgENnvEREpYyAVcmiw5jjO7WFFzJBJ/RPlwkfoWMvbCONmMDDKf4jEwUc5EP4fPNlhurlS6+fZRSf+dX8PAj92PhwmlbrE3bi2sx5fWlGdx39114+5+8D6XVIrq8/5atfXja1DDiYcJqSlmh0sDSyjLmVtcp2VXmzNIxVkhqBb8U0RPt+FnGJLOuBN53YplMiViHWWJqEqWFRfqdGkpLp4i0aHIouRU6dfgT+OUfeaEJp/b1Uh5CUZrvqOmFgRDNNq1sNr2Bs3MbWJqdx/LSMvzFNEFAmqbfjVcz/hkdmEBqaBITEzsxRgbGogNIJQYxzOsjI1PUngTzreI1f/rnDuEvSpcwhV7WtMRF/9FtkuC0t1pGo9skg0h0NYeryV4mw7WSQWnmNJoRMsIrLXGCS6+mQOd96F65l74kwspQ9qlo6j+RBVb36nyhg4NzRfzSn/4rXv5z78Zb3/sv+PK9Z/H1u+/Hl7/2Vbzrbz6E//bb70ElV6Wkd3ElI+oXbhtAMhxCIhbDyGAf/Iy45+kkv3HoKL5wlIEfTauPAe1SrmHmFfE+nG4F8emDZ7BWaaOSJpy9+RnwFXLwjk1aW9SF+TThtxCiLAMhjN+F67eNWyOnTKotAcXqqjVBqUzBUXN/l8w/MX0Mn/jsZ7HS8uIrR+fwyZ/7LeSPr2L8wNMw/eWH8M6feBtq1vvqss2gQ2FCf8Usq0v0Ly4MDA9hbdkZ3H1xuoQpkmg7SHQtRiNTpIHLdELMW5vOMhF1SBtcc6vwJmiO+tSbSNNEqdKsKWxk0SiU0RmUQ2fkK61SLMNH1d9Sko9hQbePDGPbTa/HjsufgVuufTYytS5+6YOfxDv/8B9x1zcOU1O7LAJjDULb52yjlCX7rBzyOyMDA7h61zZMpvrw8NwynTaRHsst3ze9Qexfj2HNk8TI2FaEgzGEC8u4ee8kXKUiQjt2UEPOo8zYwh8JYWZu3jTFQ+YXs2kLft/10mcJ8VPYFEuxjk1NSPVar6EWQViiWZO/0YCNL336X/HCyBiuPfAcHPzK1/B//ea78At/+Ou4bOs+xjVFax0uE6isMwitlMVUxXOkCmmlzUKfnC5lSosvkjPfbDZxC74SJdl8dyIGBZQyUx0t1nlqAdhCQiVTpLEiCBKFktClP6nmz6EdUOCnmvEX8kEBoLY3V19Gu9nGSjOE9bHrcP1zX4unXXcDdjGge8kNlGTrkKo7fogEedpUCltSSebjMvMRj0bpM4K2XmM46MZSqUpC0UhSuL0CCvRIp7Nt5DM0L0sLeN6BrfidH3kR1vItnPy3T8E/uQPVdBGx/hEjOl2IISOVVRotoPHsy6eYS8Dqqu0VbW49fVFAiyikV8kgDybCfTa3/vij0wjTPP3Fn/4hPvShj+Nz7/pbxPNt/MSvvhna7a9SqlgDZCLeTxA6ZAitVivTx+QRVHf2k9IlTJGiiou2gCYlw4YBmXOmEIpI9AsqeFsDyhbW0Z0ahIdQUzfYBgPFEhrHz8E7GoSLxLMlcEkmtfhqdGO90aGddqFQLuOhhSLKnQiyrH6TWqi93xs0G5r0Y+/mkfJ1cM1YH4nCr7pGQfHyngAr1qDNX1JEXOvYaqfjw2MYmtzFYPIajBN47B0dwxd/86fwlpc9G1VG2Ou5dYzccB08DGIOHz7KUMmH/pEha+rXkCX5M2udIGOTiQGMx8Osk0ad1mmtK3yvD7lmEeP+OKb6t+HWyf02ReIXf+EXULp8F3b/zMvxD49+Am/46G/irx/4jD1bpZZ7KEjeQBA5vl8Nl6EINZh+ZXBw1FoMnpwu1RSZLjM0PMgcQVY5eQ3vsVhFv8jprWXosOlch6gplLaO/A6f9dJsVU9NoyNChukU5aL0T/kyjxr9y3wmj3Xa5uuiVbx1TxVXDdJsFAo4+Ogh3PWVL9IvdClNPkN6t4wmMEzmKrXor7Sln8ChlnvKU9IEXWXvU4kUgpE+9MdS1DQXtnjyePdbXkLQUCbSSSMci9NcdFAtbKCZW8N6vogKoXWnUmHgGDR/qJE2kuKAVr3wdPArP/J8argDUtSa4aW1cDc7WKdGLuUWceeFwzjzV99AKdTAP3/0T/GmN73WEUIKJy0hNawCD4NPLRfcoeVR2thYNuS1tDiL1fUFxoFONH9xuoQpllgISaRmtCrYoX6YKdPgCWlJh9F7d36NDImgm1IXr8uaUWTyWowNqmpaGdXWrPInZAZ/l5Zpalmp3kbGE0R2YAq+qw4gsncYXUbnR6bP4gu3f9LWZKzQl3hYkRsIba8cG2Ah1StJIEGzqm6CKhmSo0koUQqXy01qiQ8TUztQodRVyaLZ+Wm85RXPJ8wlmiMj1NlUKuWRHNEibn3ILy4gxkhc7WJ5lTdbNIZpzrt8i+IKdV9ctX0MN4734cE7v0CGhegfckh4Qrj9xe/CN37vA5j7uc9icNmL9G/diQgtwXue9mbc8Zpfk8u1piYJUJvX60RvdcYv0nx/IIpItA9DY1O24WlXNz8pfQ9NIRco0SK09mbUtDPdpn4McURmrc0ouUrT5RtIspKUYt4rxoGQsq3rI/10/n0WkZsrUZ5kipbNUJ95KxjFjm3bsWP7TmzdcyUi2/bhRM2NLIPENqVcG2EOht24nlqSJPy1kZCbZlOt0FXGSxUbIN3EdIk+jObm+MmTSC+vYZHw9A9fcxsK1ISMAAfNpYaRVooVnD97HtViBnUSQ0Hil+/6LqvGstF0aVtd4nwyQ+bRbUOQYgEPvvAv78FPv/NdBBwVNGs1Rv8VRuLAw19/CN6YH61zi3AzVrvwV/di94ufiV9++CtkLE0+TUQgGHfGuZGGMr3yTw1qbplxSo5IULvJRhiEPjldqilyyiSlMtVIC229aptT8p+G91Nc0SLn06sbVjgN71QrbItSoY0362fn4BpLwBNRM4xiE95Ee2P+hKhro8b7ZAZYUL3DKzPlD2GFkqztYwN0uAOEurdtG6JNjxkzpSkt5uVmoGfjzZifiLdRVLCYR6p/GAkCAY397WOZa5roSbhb4u9VmrcQhUMEr7B8iyurOHPyBP7kjrvx21+/F3Mnz6GYkaaIIaxvvYYghSZOYkX8QRSXL2BlNY3BoQlHW+lfXvrp38ALttyC9iIF8KqtcNeacN93Ds9914/iyPxRE1oNa2qSAXXNWxGKVbxHgVa9RZJ6vUCmlJBdv7Q7+FKmiPAisEyYiMlLtlajzBdzEyJqURJKV25Bbd92NFhhrdeixsEOJSlzfg4dSqLGjckcmIOXJvG5StuLYkdMUD+rer4J1sj06dUlVO77ummS+kZunezH1hSDTsJn9dVobRWN4tee9FqV28YP8/tsPkdHyaxoejLraWPaFVtiqBRKqNPENet1rCwuUVgokX0pTJ+exr988nN49Z98CKuyGl0PXv/hT2JledF2dm2X6yAwZj1oKYg4/RSsoWufTnjdRq3tRiSewO1v/Uv826t/G6+547eBqy9Ha5FmfMcYws+63hCZWjq00YHGnSVSA4j1DWBwhABkZBKx1DCZEmDWUTI+Tm0kANDgwielS82XGCGGsNJq45KkamyvfIKNpmcKRMMY+6FbEL3+ANpEXrLNZDutFwOjqAe1RAxtmQVlo+fscFNTyED1uTCq1lj3JplQpXnZmLmA6twFamUbz5iIYb/MIr0Roxu+zWX92yYRypKnKsdGqYTz63laH5qmMpGRoH9L27l3USYCrDM+qFZLBARNZDIZg+KegUF85PyyAQMfUaVpOd/wug98Ep/7yldRZqAnX1AvF2kNGM+MbcGnPvARaAn5tvwkGfbGj/8+fukbH8Rtz3sRht6+H587dxjTx0/ikZEMzSTjGAaJXmp+g/RQk0y1mMX6yhJWl+cZrK6zGqoABZuao32TQ6GE0fTidClTVGsjCBmhItM0aTUfwV21iArLa42WKGOEEAM3aYS5DDXTB4iCXvUMuK7eDY1htUZL/cjUpDTnK6xwS/babwypUZXn1tI48p0vo1hvYW9fkAcLSXNpQ4pYOgEIvVYc6dIW1ij12iZjeX0Ny8WqLfXRIsLR6nYNllWTgDbIEAlKg+8ToWsk0AaR2r8ePM0aszyUVjFW2q2FpWVi//jbh3Dw6HFG2GlkM2kyuoRzpxbx7n+7h8FkyyJ8Z+B5G6uE1J+687OEyR38+Nd/G1d+5Cfw9Jc8jXSJUghqFrUHCBgGhieI5MgkCqH8WpCwuNGoUIuLrGOHfor+5fsZIcm7JZDii52b6aEqaq8t2+KcFfF6Nc6W0syXiPAqrJ9c17yL4bFBRPuT5otsoDedpvhS4MvvfvBBfP279+DohVksE/VkiXruve9uLH3tdoSCXVwxrOZxx9SpQU9tTZJwUU1tbjUySCvapRm4nqUTr4tZrEFDjVEsZ4zmZbVYxEwmhxk60hXC7NWNdTzKiP0v7zqMZdvAQIIqc6xH9K4WfIEEtHzt5791D6bnzmPotmdh4cwMiuvzmFnPwBeN8P28l1JepBZVa2WiuRyi0RShOFEmaaDlCBs1QmyeBwMB+p4Wg9d1VBjNm7+V8DCAVMuytEX9K4owggwbnpwcMb6oP+XEZ95N6SOUoylSjE4WG3JQbWzbb3LcHR5Ah0xQ42WTqKRjowzpIygBzWqBDpPxClXYHaBv0eBr5lQihP3MN+7Cn/7z1wmjh9D37BfSrkaw9OVPwFPI4cqkF7dMDiDOfAJa5sNMHBnLSmjGrQCB0KAaIZdpju48dR5pmir1aUgA/HyfTKKm0A16SWgKyAKRWdmG3TJRmzpd5kWGtykogrwyIRok4iJM7dTSeMN1l+G/v+RWnJ1epv2P4ZNH1vGJe7/LdzBflqFFDWhRKP0+P4IhQmSa0Eg4xvw7iDGW2mA8JOtC/Mj3U7OorQH6pQDLXlGzFL/reZVTDJFASyvy2Q2VUELyvTu5Tn76j60ZXVuTaySLmSsSw7qCKfluxhgureULM+JokAkUAwRZ6I4WIBDKaGuQBStOx+yi7ZYPcfvDKBbzWCQQOHz2FE6dnccDZ+ZxYb2FIRLwWRNRjNvIfR8CrLRG10tLhHhUDht9z+rKBJ6cn8c3F3II8rpMqTRVGK3OuEWKFY0KibmRZyBrCz+zTF4KlnpNX33Fjfjs8aOsl2PXPaEItFyhh/XpdGpy8/iVF96ACTro//5v3wRF0mKNAKF/V1sBahAI36Ylp2RfFdDKIoZoNVhSxmg0XxRUWRmaGKIwPk+hERrzkw7SVA8FT21pilGoYEjT9yj1mHKJ+RK8NV/Awqm71mWDIRz/4tocUtQVfmwzUmWltCiMPcdKaoSKmCCEoeFHYqgBB8vNgxij7n1XX4XXvvxleMdbfgK/+aOvtJEnN08xHqGJaDL4FJqqEnZXGKCqiUKDEOr0I03C2ZImbtKJn9sosYzK3umllBlSRfQeloQmJoN0ZoMmomplVIeBSvCdN70P//SXn8erdt5oJlLxkDTA9vbqsj5kHI0z/vYbD+OOk0tkk8ovc83rlTKxDJlHBgjUyiS7tbIGrYT6XhQgNknoBoFCLJ6iNkXQPzBMOCzNChjDarUSS0H/x09Ba3UP98e/j7YvVpNEd/yECuRUVbZXkJhZC6Kqs4uVbROVqHK215WYtql3esImGAn2Wozj/KA5GQ0WpsXCRBhXTGwdxWhKjpBRb6PNoJBFpknSDkF1VrZKJy3nXaUvK9OB5stVLGWymK2oyUcO3slXkqiGZy81TuMAbO1G+4WlUr8/JfreX/0ITqzNoT0SwW/+5G8bdNXIGu2ApN9VZkXtXmpploj4qyfPS3T53wevhsFK2ymgmnwqH6EW3raYTsaykmZFtEa+LESDmufydA19TU5tM8ZQ0UkT3icmsnTq/hZISWcu3bL5UqaQIeK8i2iJRpQZUnPUZMCMaRH5cpbYeh/5jfdKhT0MBk10jJF8jnLhMFLllfTKKPBn5tlSZVh4LY62sZ5Dptxg9F1HkZpRqjFS5z1qilH8ovmNpKkRQCMM1byyXGKZyFQxRfeoirYCNz/VfiC/p8XQgqRCiIQMUvr/8l1/ie1PuwWfWDmO048ewrSLfhAaMkUfQwoIsvvIEIMT/K6ROC0KnnokbUQOhUWeSWaqQUERy+WopRmqnVoU5Cu0NqWVi5rdIvGFCJeX5q09rUKI3dc/aHSzNjSa9kDQY6N/npwuZYqIKI6SAS3i/C7Rg3ocBYs1EUja0yJThKzEFDlBI77+6UQll7SycIZyxCvWVBUX3xwmAavzy/j0AwdxaqWCPCu6QniboalKkznkidjPbOTP+CwJXaf5KtLRLtNMWPkkAMyL/CLXHM1Q/h4yTG1/uT89iONv/Sx+dPv1eEFgCj//82/Cnzz/LSjcO4NX/cpLeC8DPM1MZpStZ9VcL8I7OzUoGHYGHzbk3GkR6kRWqow/SM0hkVU/vV8aYp1/sgqiDWmkcos+gsGqt+5NEtyUqemilCapkh9EkgVHsJ+ULmGKSiKWyDe46Jy1dIfBOBLHBmPrZSoIJcUgr0rOy/YphlhQwUKRMXK+WsjZdlwg9VQAEaxcLOMbjx7HZ756hBE0kVPAD60iu8FAMsM4JlejpqjCvFnmSwsNiPiZUhkFIS4S5zGi8H12L1VR2qkNhq6KDTGKB37kw2/Dh2aO4Nq/eifOp1x44x1/gud98KepCTYPENVymcVVb2PYiKfRNNVKgflK6YU2myQyGSS/xPo0mmJOlSZIIsMySGhUGqOBGEovRNUzVGUaRwZTW9TtK1Om+SlevtvnVsddBVXSI1aXDXliuoQpgm2OBPCcLxXBFZ/YyHf5CRJZAx9EYF2TNNDm2TN2L7VDy6GLuUJt1jHG11i7GQurhr2Hj5zA337qG8yna7Or1OXan2CMQlhbI/Xz5tRpPniufGs0I6VqGdkSGbRJfCtrjzE81HpsUtd2Yw+ZctcDD+NIfQ1XB/tRKi7g4YP34/She0kwmmESW5rtlFvk5WMMMOUP3KxfL1mdWEpNxROgkDbwrXwP7zUrIHpIICSQ9CWyJGSyqiozLRNt4YSLPkX9UiovDwGYJkFDkPR7OUHEk9MlTFFkLsaIgEJZakgTGZRUfHoby7jX9KEKyUyJQSq80BoVlI84miLE9hhoYAXOnZvHP9z+XUoPc2IFtPvJhWyVFXKkrxeZZ4oVW6m0XKF5o0Tny3UsVpSHCGDFsSTGOJDYYVCXBPilK38SD+a+gRfHx3FGs7EEqZW/mCCfQ80VIhJR3XTkVgvm01avqWqoeongmy8ysMJDZlTLGjq/s94KpllXowuZoJiJN1o59KlWEG3Co3ilTYbJf8kfg9q4O5LAc8e345lBTap4YhJNlR6LUw79/dtJWJ6QuEIo6hqm8aAdjcLN+MRaOWm3a7SzGp2iAQFiIG8yh2f/eI8jZUx0mtIWxT1rS6v4+y98FZ/95hHTRCdp4GsHWwI+RIJ+27bVz2e9LFmMtfCSkQ2+73yhilVqgZxx71GVpQeJbfoGCeohxBUsVe+kr0sTLAmm6HpDPGc5q7TjAbVNkUnULwQCDP5Y7iY1UXWpVhljGGEdLVXqaaSS07qt32m4NjVH44MdpEqyaVCFfmcFbXYCn21R0Pwsl1qLZb5/jEBkdWIKl7EMN+W7eEV62p7lvd87TrEkM0cVk0qLmIbIdF2fZt9phvhi9Ws/Bp+pUeqRVFKBxLA2CSUJFmQVHJ6eW8Bnvnmc2bMyPXHgN1XnfL2Jc3T22q5vlRoxV2zgVK6G49kGjlCTVq3ODkNUUfsmzdwkmJ2TwUJELpoTDZtt8f1mWbx+NKhxGsemluYm66B//mDc/F2bQEPjp1vqXKMQOYUTaUTU3mfvnWKIyiDeiS4skxyYlUzaobtUb37nf5kxNZrKN4lxv7BvL1IUEm0OHczlsFTJ6YEnpEuYolEpinQblKgGMbwQlxWIL7ABEyyAJlOK0JIaXacemyrTk/H+zb4DMoFCbkGlLWHOyvRFw7huUnPTpVmSsseTsimTsBkeG6xZljXf4LHOChADOnRi6hGnl3oSLHZZC4AcN2MNDczorQxu7VtEV+piUJIJk6kxvZP09nwMD/kLJ75iXvYqPf/4e5ySXnTIHPHtVlkeEg67zPuFzJQH9ZmXWnj/m96MXfKZ/G16ZgalShGZLtHkk9IlTBEakXjZ4s2sEI0izZkQVM8kSR3Ns/BcLxaB9QztZp3wUZP/6cQ6lbzFN84ucDRBdNaDqRDe9LJb8Ksv2I7rhuUAL3m9VcgOpd45D4dIm6Zh87x3OIm/6ZTfY1rtTmZGGkr/JJjapL/gg/xOJ00Ao5ZqOWQhPLXiKmhULCaNMdNj+fbyVrZP/N4rBw0WP1UuoTXSwiUGSHN0L70qr6spZkvfAPpjMaww+D3J+8+Jhqz/8EXAopcuZQolXPm5NacxECTd+JCQg0mPVJVYfBPb94jFp0wWTEoY5aKWJ7YX3OR1vrwlxomAJMRIIo49Oyawd2vSCvy90uOEdtL3+t675rwfdMBe2m0H2qrL1WIJCZXZer6HPsZDH6VBHpGI0wdkDCIRLRrnueoldKbxXM47CATIXEd29B7nXU8sj+pgNsuec5ile0Qr5iua8d9MegN5xlifzzXxABmpEFRWYMmef2L6Hpqitlm+nrZXjWhaIUKe3xbypES1GEfQ9Dr+ZJOoFCw+oMZKIS75EH63mvh4LukkSuHvoXg/QsNbEEiMUJkpkcz3e6UeoXtJ30WI3nV9mh/b/K4YQvG8zYtRuYSo1M/D34Na6kn14H2+cJRa1EezUTFtkVmlzFjHlORJnVh8yEybIKy2qrW68+jS3IpJF5dDSaeOpogZDiPldy4unyVeX9nI4JTkE/1koxdHieS+5opt3vB4upQpVGFlINkXbZWveC3bICbILlMITCoklebU9RtfZcwhEulQIhU0KjaRH5Jcyf0UGTQWqw24gxFEUyk+40jY95McyX1cQi8mjjXba44LiafOJUqMNZHo13pRGxa0bGzXMNFWk2ZVg/0U/IqAau2tM7iTS1BSE41MrvyOCm5zPPku85+Wo/Pux5OuOUcPOvfue2LqYm1lDU3d444SAUZRCPvwML6P/VNYdRaYhaqTOWSQJFzowYhPFWjSmUsrJAmCoyYhJLzoI6KIBbYYs/yQuCSnSkg7O7eOf73zHvz8uz+Id3/8Dtx79IIx6z9KvcpfzIBeuvi7ul6DgbAJiuihQXXqKRSB1cbki8Sxy9eylZekRUKMqrq6Y+U3ZXrVWGiLu/F5abyaj5p1BYMKC1SGJ75T6YnMcZKCRWlW73g8dTE7rxH2CpZJR9JooUQt0dpmT0qXMMVJDuyVGopNUm2pug2OkCaJ2/y0Jm9KqLUW66bNQqusWmTMdmngfedmlnHHgyfxkTsewXqmi4dPreDEUpnS6ZiDfy/9R4xQ6j2rsql5X8QMBjUq3ommJTTNZhk7Ax4sdqNkHoNUlZmEVhKEl3B1+CnNEJT2y2TxPbIO1qKhT75G7WT2DH/rlePJ5XG0ySnXkwVJpm29ormNNb5/1QbhdTt9FIbvJ6KnqgvuOhVWxvIRYggRDE2C2rA0JVuBkNBNR5hf8Nd53LRKgri0Ucf9Z9L4zMNL+OvvLuGL5wMI730GQntuhXfsWrjCw7SSPUT3H6cnVs4hSu/oJQMghOKZzLpTViJBoaFX7tmC89ky1rRtH8GKhiapDkZ2MoiFdzJQfZmHRn2KSQ6jHKfPzC3+6aWLBenic/k2mWuZMJ33mNRLbjWtCJl1STvppztEf/d9DPAWhFRlVGgqGh9UmWS6tI8Vf+MFCZDd023CI4zfcUNTUhYyTTxyoY3PHGvgz+7L4N0P5PEvx+u4sMHnSRD14sEThjc2CPfI5XCNXwd3eJT5PcbSzc9LU48BPSI8+VOm0jrfqAVqBLT5NSTQ186m4YpEqLlq/lGZO4ziGd3LtKihle9UHjI7ahZiBvZd71Onl5ph1DWgAXq63nufUu++XmrJemz+rsZJMcenXlQm3kkfS4EgmKA+6g64/TECqkvBTu8NjzWzfPXP3gIfCej2CoGomZrclPSTw8VC0TRBvYSaDqAu4VOzaRxebuB4voPzhQ7ynQD8DTLLR5RGiWw0ydwmOcZgzra2ZcUFhTXFRdfkt1qFFaCgNXtLvPi9NadX2YuJ8O8lSagFkNSWq/qjOEoYqk3YNC7LdrSmydJ2s006eDHose5bJotZ6IdkHZSPCK3AT+dapMDxFSoL68B8nswYJfudzGQk/Rhz1HI86kthuaF3iSlkcPhmG/VTW3riusSXiObp82nMrJWwka2jWtU0ANprmq2WegZrJC6puVFo4sJaA185VsQf3J3Bx0+LKT4yKoAkieH1Ef1UaAboKDu0nYq0pVlqyXUJ9fA9Gi6kEzWXuwKMWZJ7gKD20VWRLtUYVfz7YUgvSQDkOd7+W3+OEGORVstl0w/UpuYnQzQc18PYRr2IRiBqkuYlagRmgyZMzUKavWWrTUgA5TMtqRybzxAMfK8y6Zrgg+ohZsq3iedrDY0dU6JGU1Ms9tsUhouTc89FmvLnb3mJdf6TxTZHMBojtifMjGs9xWweh+cr+OLZMhbqUaq12pI0I1brIrptsUrRukEJlLPVkJpmkwXgtVZNdpTFJBGsekIp/KfR+i7eo9XqbIeGUg7d9AxBgBpXVPinlnoV+58/8nqMVNfw1TMX8PUzy0YkRe+1cpFMoMbLF5m/oPHib0rSBmmKmCEUJmCgfnppijMmmP5IwiSN2Ew95jhrQlpNSUI1RfnsOV1yzGMv9QGR64CAC/Xlz9qVnqZcwpSP/86bKGXECCRolY4iX25gmepfCg1goxXAwTWnmb5MEyUn6SEXrKuY5yq4TzvHkepNVlYzY9WtqoooNpApsFEcasIh2ZyF/ymNNHMW7PG7gr9WqYDu+ipcbcUYWTLxcTv/X0kO0br4kx9+MdytClpuP/7sjvuwUVMZWvCHExQWokDBYmqWyq9mF+v70WF5SDNoqDXEiOVXsthrszx6phca9JKYKoCg69oOREyxQLurQRLy12SSKwVXiEzhvbXM5zef+3eY8vk/eisL4BBwYaOBoxstPJL3oOyJIeoLoUTi1yp1m4bWYgXUE9cqFc1e23K5qgDttw2cYEE7DVaEhLaftHKR24HJ1pzDJN/E0lvApyWrWDJqCQlRIDMqhLnNDM2g8L1zv0NoZf0fM0qEMWnWFxLov91yDZ6+awqhoB/zuRp+8xN3oO0JkBkVi/jVTic0yD9WbiPiZuq9s6chXi/9lcos8ZfIPKkIPabofplJGTOXtx8t7yQo6XxEQ4rUs8vvfHctc8fmc/8OUz72Oz+DfJvBXho4UtS6kAFUKM10B8ZjDQFSE3izVLKVeXyktuS+srIMFwNOd5yIglLHkjtlFvEFHFRI+RTaUrUiiylCcRZgMg/bj5GlcbGQkk6ba1mu0FcSRdH0oTJPZlGDVEim/4w56utw4iyHuOpvEXne99NvgivmwdqFc2RGDH/w6a+hFlDTvkCGg8LUUiH+KFhW3mKAEFjvu3Pf46ipZ+qUeuXofVfyM8ZpYhu6oa0EnyHr8OpmCdHbZJAngnr523Yfn/neTLnlFT+O1YZsKgvHX9Vv4qNkqyNIZkTcF2kJq1hIdUA5Tsx617I5vqcIb5JBUatBIrJCpLxMlwVsRFuSdxuWo25gVlwFtBWOtBKrfqSWmrASBblqFAY161Db3DRx7doan9OQHEmpky6u/JMZ49h3mRZ94R/+d5AkayCsz7N9I3148c034G++8FXWxXHePadOr8A7Ke2sgwj/eP56pyMM1sHFguu3i8uipO+qtoLadvBGIsAkcZIQG+taYD0aGf4YQr36QO/+782UH6T/51KPKRKXx5K4/R8d/3en/5Pv+vfS/9PvV+ppinrvr+JxaXj5g/R/KskmH+Kx3mOKNObSlrEfpP/TSV7VcWg/SD9IP0g/SP+vTBdja7mWwNraWmVw8NKBez9IP0j/X0orKysYHR1V01idh7n6i6MVgeL+SkWt/j9IP0j/3075vM3d7ufxWLB4sWfR3KLRs2fPzu7YscO5wlTNrqOaW4a7o02nyna40IRWcO7waHe9aLlCaHT13RmaztiYarjZYsi71RNaY5BUbjewwufnuzUbVxpijJTg8wmPB3GPn+d++PhpHd1qXGJWtpyD8rOSMje32zndbHByznnNp0nrGtapYSVOa6L6uNtNHq2WtUpa03RHjW8u69/WMuXqTNH9avDjLU75mbRiQbuhYS2bHS68fnHAb03aKo9TAuc5/u/do+/OQVrzffpZLbpq/1fXrHrjbHiNmqAvyufJSb85n5vv0WHveTzgt3usj+CJsY4a9Jx3q2XYOd/MznlGn6yH8rQRMJb5pv1UlqL7RcnutUv647QGqy9E0zU61SrahRyahQzqK3NwNypolXPIz55Bg/ITJB/D3gZC3Qb8nTYlxwVv2w1fx4OuZik1Peg0NMbNiyrz11LwFeZbbtVtn62sz4dV8ve414PZ4RDW+v2oxMhnxnieYgXRtBsDaaBW6YN3/AA80X7rrRx0reC2vSO4eu9lGBoZhy/oTJwyiktuSEzVI+ALYHB8UpWzdOrUKezbt0/tX8s81Phu5Oml76kspeVTaC7cC3/7AryeLIVR/fhBSlOYAhZGqxtHvdPPCiapMFEyhGQQoflHmde7LRRbVRxrbuAD1XM46Mmg5aFn82n4jsZthbCzG8PbPCM44E5gxB8nUfmb2wv1bPLEKiT+mLheVGL9akJGAto6/OqWpqKJ7zYYpFlHSwt32n2SS/4gJea5hvmoLr2eRyV7z2YyQZBwbF7Tp5RNdztzPJ108TO9c/2qc+Xda+5XXuoelxLbYjot3iUh4/Vesro8np2T9PtF79B35z2b+VpLjZO/js0v9ozNnZHhkcHplcMREycf3sZSOVdlmezlMiq600m9PO1eO9fTeopGpEKjV1iDe3kW7pOHgYWTaG+cpZEpQeuP9p5RMawbxN22cSD6QZ+a2+rVwI0WZapOxal5SRN+p+LUyloyxqu9kVBwNVFo0tDWG5hvtnCaCjVNxVkIkX6uDrYMT2Lf8OV8jxczuRLO1LVEfhSRgBfPvKwfV20bxZ6de5DsH4bWe1Anq3io4QkaiK/l1ELhKMb3XGF1VXpKylI/9mW4H/4zvmQNLi3BG4ijE+mDKxxB28MXU8Abvu0od8dYsT4SJMRrVBhRSAJbKCNdXMXC+goeaW1g2dfCwXAH08EG6iFquBY4ojd5lX8Kr/GPYJc/iT5v1NYFsDk4YvJFpXQUxEnGNo0E2hyEozURZC006F3dNhrwKAt+cbKuHRM2MkYMs3NdMlV8LO+ekDjMdgRfYtlTFru/lxWTI8BO0sQ35xl9Pq4sUmB5E5XNOjU1HO3xx56Qx3+WHH/NfMXsXlmlxJt56K954U1lMRW5KHt7Qn+se0wV4b38Z/Xmjfq0sumTH+ZJO1Iw/kYaSuldxSJa82fR/OqX0br962ivlGjnvVQkIYMAy8Uy8l6HBpIVnrvl2fkuH2noo9JpM3bKRChKwxLg0wGtMNO11WE8Ha1ixvfQcJaLhEa5LgqVLlaqDZyl159hnuc0xSgWw9XPfh78ySHj6aGlZWTyaVx3zX5cf9kOTA4OoS+WoIA30SquoZVfQaui7i1Nhm9QXuro23kd9rzs7Synk56SsuS/+EHUPvpbCHbziIRINoY8nmQArhRP+uPohlNohiZQDd+KcmwCreAgiREyK+yiong3CvCe2EDjWBbulhuNkBv1OFBKdlGOu7BGVzob1cIbfuwbHMRQrB+JYAwhHz2FmCaBYzlkhXRiBeZ1jTuRMMgquKlwmoTtCLQzwU0DnloNrdDiWF4lp7Kbf9UhTc8lZVHW9ilBYTJB2fy8WJkcBeFvm/f1hPtiIe95FR0XdyLbcEYKmJVNHcQUbPN0j+Xh5GkSelF+VhAlXdanLLHg1GOJykIhdkrMpLLp3aIL7zPFlXBu1tvJkN94n8poQzD5bqdK/KPHN+/qXdfQGOfdmgjACyyCPGOnWkNtfRnVg48g/7kvYl07JZu1ltEKwMO66Nvjf6XiUiTxU5Qy02OH/cr3acCaJ0RoFdUcCrIorBUQeE6voX3VpTwkI5pNL9KlNjaKLcyW28hPjmBtYCsWWFcMBzA+OoAbrroeU8ODtmGLq1FGbvY48tPfRSU/Y/TREt7+sBY59mH4yufglp/6v1RLS2fOnMGePXv+a8ry6Q/+Gb75j3+PCLF/v6uM4W4V+5IuTMVaiNE6uGMUul03ob77Oain9qKeoNfx0KrUiTRXqcWnp1G7/RG4T2UR8LNw0SGE+/qdlXhCAdvboxkndNqXQIcu0z+Ygo+WQh35IrBR1vjjMLeXVFlKA60T79OaHvQuEuwGhdJiFSqL4pVN8eXTYoqTTAFI/J6yKCnvJyjL5nlP8Hvv7l3vpYvL5CSVU4eEle9QvhRmW86D7l9Tl2WVe++wx00oWZdL8ro09cRO9bGy6Fl5KSuXnnfopMMm82ye90rtqK+UhNc2DZH9qPLoWf2m882iXFxfu6S6CE5qEIZG1FBZitNnUDxzHIX7HkHrwhLcNdaR97gZg2rh6CDhlNTCS5rIM4nmGqSuOZF6kf7pfRRf/tGYYiUiA4uPxSNe9tDr+NraLhk+eiFvgHd5qbyuNqG+CzlvF3OI40QtjOCNN2Bkz2XYs2s7ksyvml3Exsl7sXTimyiXishVRcMuEqk4otEEtCPT1hufixf+jz+2Nys9JWU5d+wg5s+egVYp1bz3AnFqdm2NijCLwOp59Psq2HPtzQhvvwbe4XF0NEWBBNLK353MBlzzJ+E6dR88G0cZ0PElvigtrB/uchCtgob8EF8OTsH/jOvQPrANruFhW9nVmTsiCCYGMm3+ESEJfx22UlE8/iCFQovcUDDIWJVTyqLR+GaCmPSMIxbOmSyulMVlMZGTTKBMYHiXCZ+uSR+de3q/Kzl/lZMOMVosZYlsZE/N+e728ZxXaUG1tqUF9mRqR4MQmT+rxSS7rr9OTjaG7slpsyC6w0mbZ/xQeeSdrAwqFb87v1JRNL5OZVeePPQ65a739vKSGdF1fdfz+q5ko46Y2nLnzqklGybGd7ToHSv5HLKr9Crr66hcuAB/oYCwy49mltBsZRGd5XnU0+tAhV6iSeGmR/S0NRtCisNzfvdrSic9vxpTvLTyDLPpuVq2S0erW+FB2MRS0ezxNym4ikMl5Lk2ZnVpw1BCNm+CZaXxrhKCrTL26Ox6JgavvRGjQ2N8ZxkrJ7+LhUN3IMd4JlMmpGN52h3KHj2KJ0CjTdm56Yeej1/64z9zKso0PT2N3bt3/8fKcvr06Vne5FxhWj5zBLnVFbhsArHWMOvY6hbFfAbtWgUMOxCMBIk5U4RSLLVGqYq5tCyoFOHKziGYOYVQ4bsIucs0HBF0FMQxCGzkC6iWKeRDN6O2/VZ4hrfBHadn0m7kcuU92XmCsOgrhYMCr0GPmkcrZZH5sZU8BL8UrxCC9TjtCMPjlTXMzHKayWKS0D2mLJuHoI3uc+KOzfucm528+GnlsjzIvHaDMJP1axWtbO4OhYJF6NQagGbG865mPEljQmPB51odCoKNgZPFZV2kvKKvLO3m+y5OzpVeeSk2vKdXVpWpl/SswS4e8izM1MqrUouK2u6l15In4bMWM2VhTyspz8fOHr/OixpnWa1o+f4M8uk1ZNYX0CjkEWPZ4wy4uzSkjY0NeptFBuuE3dUM41Yt/UmeyNM3CJJr5FGNsiH2NBndkAQBXxCR8AC9RtJgnBZOy1HZbPi5lYEqxMJqEeA6jaHmENiME6uHoGEHFXcbJVrj1TDjnW0pjO+9EsODI7y3jpXzp3BhYRUzxSAu5LvINYMo1pgrURIZxKrV8OpXvxwf+9hHnLoyPSVlOX//F7By6kEqgdfWq/YEwjbNVLNDPBROabmGbHtp4W0nSB6aAGBZN+vwFZcQLU4jWDlDoShQ6XiPmN0sspKTKId2oRrfiU58FO5Ikp6CXkJNwJazspHw8JNce6ywElAG9l5/xJTYbdNytAYRYxRa8Ra9ipqL9ZAslTydCQrPBAWI20wJ+AoKroTJEYkenFGjgAndJrRzkoRTgiYR4718xH7Tq/nH26qaorhswSp6VsZnrjLfvZZBt5BGjdCz0T8ITzBouwGsU3sKLKdmRw76vYzTtAuaM0JbpXEUxs5USDsVvFNLlcpov1pwrjP72cqj5+RlFZM5kwed+x3q0QDoVIeSrvN+R+gEmwTbHGqQEs49RhPtPFBDiVF2uZDjZ54GqYoEZSEWjlEWPDYLtba2hNrCNEDY4y4u841quqeMkB7ipsqulXk0MbJJIyJ7Kj5pBq7gnVZhIrvM+7U1A0rBu93DP8ynXaKhLjdoZ6keDTdqLFjHJd/jgpoW1ni2ygomptwYGfEiQihfrgdwdMOLg6thLFRoVGmoNRUOLvKqW6KRqoJRAF79ilfjPR/9qFNnpqekLGtHv4XV0w+YJpfrbqQrQIYvbbedXfxDfCoaoiIx9giSaOGAC76A10aGe/h7oFNHsFWAv6PFsDoUVr6XlqFJZtYC46iHhtAJD8JH+CYl0Xw1gw+yipvJeLp5LhkymEOvYoqrmIX3arBzo17fbAWjhSMDKjzP08MUSXRBChYRUeatHaoDfCZAJQtQoDR0XhadLCFVWsYsqr8t7aoNZXqCq3KYsDHZpc0TeVHzKsLYggdaXLHB+3M1NJeWoVm/jYkJdJIpE+Icf18kHfPVOsvTwbaIB3E/FYBe0qkpDRAVwduhtyK9DA1R4Fpa0k9l4h0aBK3mXhN0HjIFtqod6+V4TsZLTCqzk5wTbWpggttTepZf6mGGQEq+eV00EIrQUiIlxibFYtYWWdZCZjFi/P6+QfgjceFq01cpQbeYhjdzHt6VM6gvnsT6xjrWMllsZIoskx9aF1/I10/YpX4NLRmlRpDe0lG9Mip5eV0Kqzn3smtWHs0GaHTQKtfRKFM9yGdNI2zU1LTcwRpjpTQr3CI007u0WOlqLYRvLbZJa9KWechwggoCehOfq4EJCsUoy/SyV74K7/jw/6ayZM49gvLCaZTqLcxvNHDXDPDh2S42WhRsVocxFsJk+AADrlF+mQp0oEECMX5PhroYiLSQDHoR9mj6m1qEypvzLkk8eih3KE68mmTAFqKSaY8TBesBs+qULDscz+FYTR1tElDK5eEzbi1jQgIJdmlVCi15KxiWK1eQzVfw7dUG/nE5ixgZNBzx48p4BcOxCuLRDC1PCDE/md6NUYi8aPCVPnJFsCJKZkZdWvqWQSq/m0SQ1BQzOzdrrY5NIz+tpzrn9Bv/mrwRcrS0IXSxijqDz06IXiMcQJ3mdZlWcaUia9nEZMCNIUKHAGnkLILHbKl8Pip+sFOkoVmmdU1TwkbR8BNWeGMUBmF9vpn3NUlTCYEglxTEYiwqpJXRAmgBFRWL5TfN0SfpqFMmzSqQNErp1LLIKzRmomfDVjovEEIWCll6gjKiVOa+/mHCbsaU6icjHx1PyOfpLdyVPPxEEsGVIyguncDi/BoOn5/H8bNrtgOVpqzI2cWiPsRpZaORGIIUavFX/l3LBMhIaJa3DJg/FEAkRIgW1f4BQYRDDN4DAfjV+MN4xSfjwHIL9mo6j3Y6V8yqjZMalNeVXAVnV9ZxaLGBk4RfC6sF5LOEhlZLwb0uhvmeITLsha96LX7jY/9ivyk9JWXJn30YWQbp2vbq9GobD2Y8yNR8SIRcCPJFZWp0rkE3SEtaIp3T/J6lQFSaZBYL/IqBOq6OltHnylA20kjnCuZWtTpukEQKBn0kGJWJcUooFEKQxAmGIggyUAvTxWt3JS2qrd55bYOlycBeKplXkC1AZRPso7XUMjFSEs36q1BhyoUi8qtrOHZuGXkGlv5YDCFa8GR/Ce3IBlYocGd8k/hyIY7leorCrTmsDTwtWsdLE0WMBFlmMiVKAY7xX6QbNW8j5tDgksysLINUNZErQNUiSQY3ZNUpFLL0gnWy5II4cv02O56WsURF0qopJARi7ipCVBhZaM0LLtBKZot1nFlj+atVeCi0wU7Vpqhqw4lYLE7vHUSA3lv65ZfH9BPC+Yj/1eHn40HhkTcKkqVOuaQg8p5kKM/lPUxvLKkJW3VSHECpoJKWymXSsIxyMUf4VaCShNCfGqKSxGjytaCs4wk0ndXmHTOPLmkeKK4hWKA1XTqCTHoBsws5HDq7iPPzG6hRHmwrNh5R8iFKZdHSOc4sRSIN8q5Or1Whp2jWtYqAGpQ0hYhCzXpFaWhCVJoI6x8iX+JhP0L0ClESIUoIq3X+QiynNrsVsgkIQlOZmjR0udBOLAcmcZbe5czaGs4ceQhH7vsa8strLI8MXgevfPWr8dGPfcwhCdNTag3LTz+A5ZmTmKOiHFlr43TVi0Fq92hcnUdy9xQFNYWSaFrYqU19bdRdOF8iU2j5GJVgypcn3CigXM6iRCGpVpuGgat1Wt06raPhVl6jEjXIsXqLQkdh7kvEbT+7vhgDSBInGYmYQkXiFN5EH+KEAoEoFYpEkfL1mpOt2bhaRqlYsBWSm54g6oqVSMR2fB15lvmcJ4WvNydxX34IqFBZNI1W02vDZdzQv4wXJtKI+s9i0pvEpHsnBjoDNA60/LLYsrwsq7CymUpe1/pIwYA6Y9UoIAutoogR8jeOZNq+TlQYW4yFh4LeTlPrllNQSSutJa453PPpIr45U8c/Lmi1TUIdvYOKKIE3LaBF1/5/bsENGS0qW5T8CMYIU/xVevIqrqQRuiWUwHbGdWMUoqg8tp5hXlpqW/xSvCAoU5YXpsXNZrW1QtHKJ4XsTwzYRr5e0rxrBoEeX3WTNZf+yWhIEZmPq1pCoDCL0PppVDdOY2U9g/OLazh9fgUVCn+FfNYK1FoYP0zBTiTpVWggBQqVT1UxT7VChWFsVKqgWtG+U0CZgThFwxSatoplp4E2Gqo/DTTQ6i7oWjigdQmTETf6ol4MRQLoj7PeyTiiY/uAkQNoDexG1ROyuGtjeRFL507gwpkjWFo4jxe+5CVPUJbvy7M8WVly5x/F7AlmOl/DzDkGsek6+kMUAnrhupag4FNNMqFJTW5RyxXAlgQzSm4M+Bvo7+QwTGVxdYsoEvtql/8aCVeqO8ohWCJla9BNFxgTrVXcmK+GkanSYpMR7nrZGUdE66pt4wLuJiKeFlKEeX3RAAb6/IiTKPFICMl4GMlwmBYrQHjlN4+lGEgdll7CIG+Azp7QsEWlWXPHUGgNY7ndT28YQo7Vz9M7RSlo4+FVerYZhL05jHoGMYIJ9LtShArakUGtL451NsUxBZUQyoJLpiVUmy1RlhQLPE5mKZOsuhZYazGI1Trz2mJVE0o9HQb8VBytRHpyo4J/nK3j24v0URoVwbebDXQwlf3Tp/yWnZu30xWVp8Fn6C38deub2NLnxXP7o7gx5cO2JAWJcaVfRo4xUTm/hrmZEzj08Ldw5tij6Bsawa1Pfym2774esf5R2zvRPCUVVDGdknWmOm7K8VAUcG95A9HcGbhXT1LpFrG4VsAFxmvZHBWYN8mMan3JGA2dDkEq0UwoQ+sIaNkQTUvXyhsNGrp6nXES6ZIvt1DzplBN7EArMkyvwwA/u4rlMycIEalcrK9kyFkaRzSQaXLoIlIp9pEhErXUEKXp6tp5O0IjG9f+KzSoFcLM57z4RfjQ/65nWTvzIE4+dIafG/AcpuCvLCCcTxM/U0FiQQpfCE26xRYtV4fWqM2CrHYDyEXD8PUDfZEKEoEiLWSWxJCrpTAQsmnDTo2f045E2qCgTKi0Ug3hXDOG+VoEdVpRl1ZUYpWtt5dE1adXy3i0m/DzUL9GgEeQ5x4Gaz7i94i7DT/PQ94W4xIpko+eKYjBZASxcAipWJiE8iFGLxUljFPnqNunfWECpCyDTcZbIBSDr0BMHEaAHijoTpElGgenMrtRU3xDFZY3EQMUV4k9fnk4NWLYpxbloRhLUFhua30TuWWVeSarqKXltRFDhXTRvH9/t8HYjsajUcVivoY7Fhp4/1wT7UoEHUINhrumFCahFAJKMXN0lO+xJPCuRgbdxxhAZlkb3slr8iUSLXqgFq6P1rC1k0a8MA1vcRmBbgWTQzHbfXBw8nKEUuO2h5mHNOi9QO2KEnwNnnxsLBmho5uQLVScRyhzAtX1aULtLGaWM/QuakanorOcXspILBnFQCpBniQJ6QIsXhuVUt3urxYo+IR/JXoobZ8Cfxzd5A40B3diwz+Eo544agODCNLjxNPnkbn7diw/eA/yNLKSoyoJI4mWDl9Mju+ZLpb6zZtfTRj2sf9dZZk5+gCOfPMwSkfXkZpbxfDiPPzNCgWVbAqYjSVjyDhqt9BCuW8Ac4NTKGwbRGuwg1SyzgA1xyCxRO/B4IuEaPDZqoa+yCLQHKjVIss46Hw5iFM1epW6Q2CtoybRMmupotKiOc2lwr78IKNUAVtzTUpFDyUp0fb2tFm0xTx4P+0HlatmDRF+F89pdQOuKhWrg0jYg4FkmEFnAPEEPVPMjZSsjrBx2MsAk7AvrCZzulLGFU0PA2xPgJ40jI4vwnMG7vyuDlI1mWs5zhANiV+KJ7xNJdGATTU5K6TQyCn9l0WVR8lTOGxDCiqLV8ripbfm+Wq+invXGnjvbBMbpQjNop9UUMsTM+Gh1jET4k2lsXP+lxeTMNt30oXY2BTGRYvsUnNtpQxXpci88kiFm7hhALhhPIADW/owPNBv9farZdJaJVk3Utbp12E2oj8JL88iGCdY6SJ09JfWEM2eRXvlGAr5FcyvrmN2aRUNbQal7gYa0hBpOtCXpKFSvKX+OiKJqhAGDSY9S21jiYiE8pDcg1ZyHM1IH5qEkQVarzNUlO9GE0QufowwiN+/voTCo/fg4Gc+jDq9cK8F73ulnle3BpnN5Fx5/FNP//9FWU7d/10c/PxD8Jxax7aVGUTptjVkQ0Gem5Zca41qmLXgmIsB79LoFqTHR1Abj8HfX0UsxICtnKH11JY2jE8UzJF/jbbaycVLF8rVDhYrfpyrBHG6HkW1beCUNWQ1WElbkk0KYwLgKIrhEX7qkgJYs3ibBFETqJhqhOKnHLTabCQ8Rjt6p4AUh3n4GXgHqTyhNr0R6+Ojz6Bss060wPRSCqLpkBClN0qkIvRMQR7E3PEIwhEG/5EElYOunQql/qeOOl3VWiWvRYXqeinkapRQJ6h6qtVitVkWrU9oC4lopWVCMC/fR3Ww+K1EKXqEUOxjsw3cv0rP1aXC8D1dtb2qddCg0ebQEFMceZlNGohuohPpZmuxk/Z064zNqnDRa4VCRTxvwoXnbAlj90ACyUSUdWGwrcGo9LBOXCLainKiH9MmfcVx0V966GL5vZUMQtkF+NYPobR2CqsbGZybW7dVmyUj2vOvw5gxQKMTT8VIxyjP1Y7qRrXpRdU7hk5kkMpBr6Gt6mIJeFODVLIYKkQhxzM5fGk5i+Pr6ywbDRbpN7a2CM+FI5j/0r9ZzOcU0EkGGXkomTjooIF0aEQ58CSQGBxDYiDFeM9Ph9ukLWni+bc9C+959+/Zc0pPSVkOfe0unPyXb2H4/CoGzpyyTVdctLgdBpcOBKCL9TPg5PVaNI5ZKkt56xDawxSuZAnuVhYNYssaoVeNFq9eI+ziMw0qWI0wq0FlyTCQmy2HcboYwGIzQqsr60UlUAsOYwThb8W24pJgjflawQ2WwEbBipH81yOSfldzotWOvznXeR81RWd60hE23rBplSRoGq/U0eJeFDCfu0XIp10UKKOy+IQvASqTv1uHz+ZkCPo5Y2ypCwyyXfRKYaT6QoSeQfQlQgjHQkhEpVRRREMSkhCtLGGfmkt92n3OD20lLo+jFbDlmWmwrYBaenY9V8LR9TLhWAvfyTJ+bCl+oNL4tOq3RjjwAdN+fapmLKzoo0NeVnBGXqVKr1Kps25FbI+V8KqtEdywhZBraBAJrQEpBWFZREO17vWMjtGV9NGnqOSc80T05wVPrUivso5w9iSw8Ag20uu4QK+ysJRGtlylP/dQGDuUf3qVgSEk+BlmTBmi4fExdqi6wijHL0NraA9cfZMIx1PWOqat2RlSIUcvciJfwfvOLeDcufPorizBtUGlyaXRmTkCzPG9rLe1Ol5UbvFb0imjR9Ekb4gk/ElCNiA0sge7d+zC1Pg4Bvq1fjNlkHS6+sAevOX1L7XnlZ6Ssjz42W/j+Pu/hsl0lgEcA3VqstenXXsoUCSaV3jYrJoX6+PbsLxtApUtdOX0KqkgIUYlRwvKII6BmyxFtd6xdvAKlSZPF5wttjCTC+F8JYZ1WppOm+5fTbLqaSWhrfXHx/z9LKqPNed/ctZapCQe4pqNWeLPPaL1CGefdg/vtBPBCCp2j7C9e/mLamAQRxnpPwXRaK9rCgDMnak46rRUXwDfzzJoz0mDT/QK3rYUSSOcGFN1a/ReUjh5KC3LSy8V8hDuuTFESy7I1xePI07sHotIqUK0uoQrhCiBYMCayVUaGY0G/zRbHlS7fie2a3mxohbHmgsnq27MVVtYrrlRbLLMYmuddSetXVrOi0Ezo1g6tRqeMww8d2sY+8b7MNQXp/OTNyTksnqLHqqmLLO+P54cpVFZ5GccUmjHP18ljSBjlcDaQRRWz2NtZQXTs+tIZxh38M5sWTvshjE6NoURQry+/j4EkkPwDWy1zuhKIIpmMAl3uA+hRIoeOmQtrBr3Jai+whjmjvUK/mFxDVgpoLNKj3L6EDqPfh3d9XkzLlKKTeY65bQr9N6bVYiGuhav+sOD8AxsgzsxgQkqbn8qRTLVGdznrEXw6bdci1/8mR93HmJ6Sspy7z/fgdV/uAMjWs2c+LRFdW3RvVoLAwnrKxOSkZHl/giW+ofR3t0Pz3AbyWSZgXeevKoyoCcEo5Wo0MKpH0HNxxu5Ni6s1XF2PYT5bIzCH7OmSa3oTqo5i/Sp4ubzCScImyS07iCLSYJ2tKqi4XXeJokSg42pjytJj4zGfJ3wMA8lzvOaVV73mpJR0HrXmCwfUlyPOZnwXfaYo1Tmrex+vlPZm5fiIZdPpbSBfjQK0nE34ZC/03BiJzIooDiKShcW7CP8C3oVZ9VobVuMkwTtguiPBwn11DBB6BIOYEAtfdYHFeA99DCEYprL03UTmtHLNG0YB/nAMmRpKWuVLlZLFcYFFXRrHQyGG9g5ELYmVa+ffpJHk9ZdncPqENa+RWp95H+rm9VTdNpMvXPZJdHPxXxD5SWEcmcpToextr6M8xfmcfIcYxV1IdGqlRh8d4N9SPRPYDA1jMHhJHzJfnRo3dsjO+BKDdHTBhD0McYjv20Oi94rZSFcP5st4GNrRXx7OU+lp+IXaKynjwL3fQnu+WlCKotUVSorm5JTTMoHrYb6xYaSXezctQsjYzuoqFO2TYNP/XeEA0uLCzh99hhOHLwHr3rxy/DRD3/Q8lB6Sk3HRz/0eTT/7RNI1ufRoWttthMMyIQd/fzfRThA3Mf7liIDyIxsQWMrmd3fRCJQQqeRZR2lKPQq/CwV68hWGljK1jCX7lJRwljORhkIxsl8wZIgOvKbxPZu5qtKq7NLa+x1SsSmtNIauuxKENlToFzW/k9II+xuIJqPbDLV/goymhl0vpueGLf5abLOP7y/JwimVLxftkmnurz5uEMo3atn9CqDQDpheZUnFddRUp1L0JQHfzMl15t5zTwgPZLyNuzfJdwgpOMFH8vvJrQLUaEC/IyQqhpvFqQH97MeajLvtBnXECaGA/JQfoz3xxFkUNUXj6KPkC/JeEoBdChEqKOebgqh3isTLAULMvhyUZGKlQoyuRzyDLD9iVFa9T74IzRWVBpN4xZ8URIkM1+ieuuCTvmbmzGWr1JCpDCDwOpBFNfnGNCv4Pi5FSwtlaj0MgseBKOjCIRHEKAHjUYDLBtpRJ55dxxAa3AHWnF6Giluk96P1j3Hg9y0Zv5WO4h7C1n868IGquk8ujS6rhw95OwhtO75GsuQpigQidC4GhRXeQWpraz61kUk0MHrbwnhGQcIOSenEEqNMQTox0xlCHPlJM4vuXBo9iwOP3gXXnzTlQzw/4vDXXjT7M6dO50rTPd+4VvIPfQAwq0aPOohr5HJtQYitJBRBqWBahrlehhz/i2oTfSjO+hGMs7Ku/KEYGWDYGUqSpECn6aSLGUqOLLSxsmNKIr1JBUkzmoRgzMwdpFILvXVkFsKhOtSElmUYhXdEonVLJNTxOAJ3k/hcMWi9DA+yiKFQnJPCyPEZEkCKWnn1Z6VNFGWR9Q//a77NgktwbXPTSul+9XJaU/Zs0p6SMGinneu2Ds2zx3Polzkhfip7zx97B29Z/S8KdTmO+QhdV3vsQrwPnk7iqqpmYuKI0Wih/XQW0kU3VIk1iVAj6X+J7c+eb0r78U6RGjI+uiNBvqDuP7q7bhyzw4G8kkqQAfFYhGZlUXUijRAvjB8KSoMDV2EwbWfSqXFnx1I6iSVyw6euwQ96yWLVWKZE2gvH7E96o9OL+Dk2Ry9it/gXapvAvHkCINowT3tOSkesXzxGLCVMcrAJFxU8hZ53Miuob1+ARvz51AJplAd3Yu0O4z7KDtHVtbRpWK7tHP2/Ay6990BbzHjeHJSx02YbmPaSC/jBQ8N3VHxo74O3vAMN27d18WVO+m5QpTFahCLhctwtriPeccxn+ng1IkLeMa1+/DPH3l88tdT8ix33/cIzp86ysJoAWnaQyqMlxYyyHgixKd9zCZbcqFObxAMthkwlpEKFAgDiowxCQeoKGVCgjVaiYW1Gk6zzkv0ToOTl2GIlkU9sHXCr3TZgznNrFRPscY5qSefli+7UQDW63T7VJgalYXv6MYoXNpqMBRBl+5UvdKSS5lEs+iSMBM4Es+IKhrK6vBq7zfRlf/0qwirpkwpkbRNQmFeSfcI4ukeHbzRQXxSOt0l7yA4KBWzp+we8UzPk5P8dPI1RZBSb5ZDL1WezmxEnqsQUlQpz+YzdoPURb/ZzfagPS6YZ3UijS2Gkmcl9PCoQYSnGtTZabRx5WgDP/HMLbh+75S14KnpPctAPJve4LneRcjiZpzUN4LI8CQiVKgAPZNanfQuG+ksZVcZ9f5mHR4ayGh2jl7lUZRXpzGznMXJM8tYXGN5vAn4glH0j+xkUD+JkBoQghEbEZ6nB2kyNvHt3IPgyCji0Sh5XIKbEK62cJrKm0NlcBTr8a240ArhE6UioXsV21iW7WoAqeaROfIwFk4eReb0YbRs+WOKLSscJDRXHBumomoi4LbJIWwdiWFwG2FsknJJQ1tlfJzP+5DGAGruYTSLXUytFNG/XMYNt92EZ7//F5mfk56Ssnz+q/fh/ocP09Ir8NKIERdCLJifYDxMga13AsiU24gScw90Chjw5xDqqgOyDq1iUm42kS806VFyOLfSwsmcBxPbr8YU3eL+fVOI9SUZx5AJzF8dV1QV22y70mzh/MIaVrMNfOfMPNYX8iivl9BmPhq24ibc6DIQ7sqziLGSSwqaYXn+k7CZ0El4VREJP5VQSmVKYFqzWf3efSakvcT7pQQmoLwugbHYhp8SUBFD+ajVicmub+Ztic8pNw3B13Uply2HbJ6LNykv8yhSs56ySAntYSuHsqKIWLl4w+YF3m/3KOkavQ/zsWt6uWig/il+97jbeNV+N37shlHsGCYM86mZvsJAfAmNmiapKW8qi8eHkJRlQJBMTapUFgqckjN0h4Ko7FVvxq2B4jIimeNoLR1EdnWFfCrgzHkiiTZBpCuoMaQYHt+NgaEdiMSTll+5XCTMKiBHGObetRepqR3oTzLApzL401lU6VWa9DKVgQGshVM4S1rdUaghSF6/YaAfWxi/tatNHJ1ZxNHDh3Dhke9g7oFvWj+aoLCQyHYq4HAyjjHGQgNEHpNT/UhdPY4oY7U6Y8n2Yg2l5TpKjRBWahEqTwNXrlWxjx529+V7MPTnb7Y6K30vZXH8v5N0Hvv5n//5d/T19TlXmJpLF+gCVxCnksSp3eoHYOyFWsuLTNVDN9ag6+1gwF3BoLeAmJuxCrVYvbPqma+RcqVqDZlCA7MbVZxZYxDqT5CnQRRKLQagHWtKjkYZfLKiqZCHWDyCwYgXU/1R7BqP4/LRGPZNxLBzIgokfagH1EZPgVIjAJVDnX7WymUehtdMamXxZZV1EO7w3CwjP8V43aPfJaQmqMzD7tfvelyCrO8G4HUfv+t9UhJ6P/1u+kZldfO7WWL1pfB3m0/C+23fcpZJz2m7Bstv83AUnOfKRJ+bCtMrk8qvvAxu6GeDGyy2tECP8ZLqZZ+W5Fn4YR5GnZwtjA608NoD/dgzkUQ8SKXgb7lcxiZwmVLTo3R5aPSCL0ahjtIqBxj0q04sn60KY/ShEquc5KmnUUCgsgpv+hQa+RUawipWV0qMR0UfPxot8l5DkujFohEN/mQsRLqo3LV6HVV6vhbly6tmYkI+dQEoHi1trKBKhWry/Q0ql3rmJ2mMtxO6RfM5hEnDtXwWubkLaK7NoThzFI1Slu+grCTi2NE3hD0DwxjlO/ckk9iSimIL5WlQA3QHCAP7w+gbSSJJWRqJhyhfQH/Ex7jOh2TDg6GpEYSfeblRUimTyeBv/uZv/pKncl9mnh6n9aZnOXfu3Oz27dudK0wL938ZmelDJKz6AWgZXT6zRE0b8qGVVDS0g1iaGNrvqqJVz9BC1KhALRvKka3UsZGvYpYEPblUxPHFKCEZlaWbYHDGuIOVdQ9EER1JYHg4iTGeb00GMJ7wI8b4RbAhSIFV4Lm8vIa5tTQeXMpjeq3C8IXoXAMkjakScglWL9YwleB3Cpx5DH7ynymEQSsy1353FIg3mZKob8ee0W+6JiGlXHeDNXq0BlzamI3lMkWlBXfXtbYYc296afn4bI2/1fldzd/K25FwvoJ5GtTbxNT8ycpoZROk6p3bD44iMF8J+GPXe4nf9c06Y+XZ9Gmw0PlNEFZ9Uz9ypR9vpFfZNhwxmFIkrFlfXobtM+lSvwqFmMbGHY4ZDAsn+234vcZwuSn4pigyFLxTZXbXCvCpX2X9MDzrR9CoV5DPllHKU9jLLVrsDuPTCrQrRTg2zmOSCjiKdjdMOKUR1S0sVxmDXnY5Ejv2IE5U0W6UUV9YRPbUYVTXV9FK9KFCb5SXrFF+OoTvS2dPoVOpIEHBbzB2C4ejyK0u2P6T2otMo5lRb2GifwBDsRi2UUkG+hI0sCM0wkF0on5kUkFUw4yDW4z/coydKk0iWD+KGRcSyw1sn5rE4P94uUNDpu8Lhj1ZWT78gQ/h0bu/iUG+UAMXE/zUoVHAETVj+jV5Ry0otBAUbBFYrSgSRy0YoYGCOQboS+kiljZKOEtce2zNhcVMANmMWj00GIvWjAySl+jQg4nZGtLuJszyhbpIDnkQDZIgFM50o4q8LZrpQAWNhjXB7dVElpxWTLFAL0CXYTBvoVJJGZjs++bvLO7mJ0+oSHqWF6gYzD/EgD7MWClCJtP7ufqHqCxDcAeo7H61+WSxN7qC/e4M3NUs1nNBPECDUFoPwpWhllUpbvYey9Ipp/LniRMHODSTsojnThk375Zy2XVe0zO9n3hiMzZVCV1UUietFIbXFbNsG2zjF27tx807h5AKa8ZNAxvraxSOLG9zU8DIMwp1m4bPnxxEMDWIkBZvoLJofzdnWSkpi7Jkvo2mNeYE8lp74X60iusMX5pWPj+NleJYUo7G0+mLIUPJmygNa5jexocqDUix3sF6uU5lGEFrgDLWN4wan1s9fxqFmWmKZAux4VEEB4cZU6Vx5xc/jelzZ1Cjgo0OjyFPzxMOaPdb5lUo2AQ09dmJZgF6iGgkjDa916sOHKC3oYcZG8eWwRgi4SC8MS+qpE2LbMxkKyiSpd2gD21fEOFsGxPjUxj+icc7JU+fPo29e/f+15Tl7b/1YbzvQ3eQcOSAjC4LFqfgJsId9MXcGB9U272XGu1HkrgyGeInjzgVS10imk1p2s/ntI1Lp+m2PoE6j3LLZWODChUP1gnJNipdEP5iMdfA2kYTmQ1CvIL2DC0RKnTgJjE6fUEKrnZk0tASQRXCBSqIGGVeg8nsrgkkP6QAm58GaShU+uxdNwHVqX6XUCgfy4HnIUKUeBXdCGFLhAIfHuLnZXz/CLoBQsJgE77wOp6bWsI14fPwtAs43xjFJxdTaKz1w7XG3MiYLmGEcYfJ1IbFdGIhQS5+6N2OFvCcws4PK5fKQoVwfuNhiqxbaAh44oyJkpJQYCSsrBvDFBqROt50eQSvvrYPOwlpFWcWaIU3GF80NBiPiqAhlR26TE84jqC8Ci26pjv41Hws2Eiaqh/NPC8F0s1APEz4FcycQWflENKZAtbXC+RdC2E/BS7goeGk0NI+hMh49cL7qHQ24YuHklCCWiO1immDitT2x2gsu+R3DfMrWTR9cRxZLuKB4ydxZn6Biuahx6qhP07DROSiMX8j/X1ELFXlRnJQBtW5SAXRGhDawsdPOR0gnNw9OIaRwUHCNzUhezA4kESYMjkxMUEaNFErk5Ysg/aB6pabGGG8Nvb6l1g5lZ6asvzuP+F9H/maMcxwvCCM8VXixHPSwfEjSuo7bRMHdhD1dzEY92Es6WFwRowY91KZAlQwYkRixZhmyilQZ54afE6gpbYlEpIHs9P4sSoDvnKjYdvAbdQ6mC+7sdYMYJax0hKVLltn/NKQ0PB5K4djwXUm3RaEMqWhEj2G9XXO3x1B1QXWg3XSbVZH3SelkSLGKKjJPJWjwYMgN7aDSrqDcCxFj0OlDeURiqzhNYlFDLvnMNcewmcL42jlxuDK8/48g+j1dbho0TtpfhoNmT3/2LsFBVkUtWyJgs776cg8ZaQIbWPeNiI+0mh0GHu2biMEcWMuV8Shk+cJhzQjkIym4DW1bI5aEXm0yPjLWN6fvTGJm7Yk6VU0ALKB9bVVlIjDpYodQrCWYqJgEL74AOHXkO1zHghH6KzlVRx+KIlSrlYNPnrNcGEWQbWAZZawSOE+cWadQp5XKGOCG2JcFKHhTBECxRg32IQ1jYsjzVkyMKKBNkWm7NIOsa5UWs2K3SAs+ou7Z/H5w0soZLOok/le0r/dbiBGpZugQvQlYsw3yXd1UKCHUayhQZQyKLoWicRsX3aN9RpIpsg+ogIaaq30M8Dnr9y+C5rNOjkyTAM/gKjPj4HhccbeoOKXiZz6seV1L7Q6K31fyvLkfpa3/69/wfs++g0Ttp6ykJ98ko+Ss2axJX6yQhR0a2q07yZ9m/c5rlLCqnbxgKuFuN+FvqALo8kgBmIeTDFwH4izAskIIZ4XfRHNR9E8eQmWLCorzwzamoBFOCYYUeX7KurHYYCWqbaRLtOlEzsvVVyYo2It0OrliaPFTPUoS1GsiZXeiE6NsioYxBNVSMWV0khRWO6u2sWTLHeyiG6UkCTSTw+j3Ucn4QqGDZ5FN73K5YFjyDKGu7O4A+eyE+gW+uAqMI9MWsuxAzOLJAHpTQYrHtKhnURFN2tAkMUlhRgBYthXwrOiaVwdz2B7H6352FZc+eyfYb2jRELC/R18+q6vIH1oGp5mB23SO7zrAEJDU8iyrsvFPC4LVPGsIWL4mHrrW6gU8linV9H8GS1b21a8ogaGcIJeZQDBeB+C0SQC2vGU1twaQ0gv82ikibtG+FNaZqB9Bt30GWTzRSyu5jE7n0Y2V0aZQlopV8gvNxUkyOA+zqw1VTxseckDqv5NxifWydwsoMX3BL1d1Bm3ut/8D3jzq1+DYXqQ5sYaBpNRbBsbQXp9GX3JhMF5rSgTDoUYi7C8ilObdTQqBZt2oQYLIyuh/AbL1nCrlTSIJmVEs09t+gO93+BAChHyXg0PgsaTar7mfX39I9i1ey/2vvIFkmxLT01Zfv+j+LuPfdO5UYpBYTKsTwK4Kci2DaFZSaXNT5lJmUh92DO6wCQh4b/e3HBTLtk6xRz8LqXQfJCAWZ8WEvQ+QxEqFL3SRJ+XxPRjKK6Rv4ybIgFzr5olaMGognwpk5SCRGqyfBqsKUxrY9DogdbpoRbKbSwxjliqe7BS1IIGbWiGb4fa021TUKjYEijKJtoDBbjjtPqMzxDfRo9CuoQH6V34pmAJW+OLeHn0Anye81irb8e/5iZQpWdBNsSDVm+VdL4wCxcFqkNB6rWIGQRUlUkS8yZGHC162sK14TReMTqPG4ZmsG0oi+iBX0Rg6On0GhpxxjqszWL6Wx9GfiWNBhXHOzCFsWteDk8gydigy7iACpY7izFi9DBjLq31lt1YobDlzKNZUM/6dSgkvgQFT7GK5sKrJUzD8skLwSabAqx/jRo8lQ1ECovE9sfQIJzL19xYLdBIETZXCX1qhGiNRoXKJmUJ25AcP2MLzePRRC5NRWABeE+JBs6HmfYAzhW8OPC2d8K7dRfGU/341FdOY+6ffgv5R+5GMuxm3VO2muRQPIahVAx9/LSpD+aNSKmWMyC3VK4S4ZK+9BqlkiYYlpEpVbC4niG/NIXChUyxhEK1i5HRMRQY69SYR43wr1WrWT0l+bfd9iL80Z/9uXFC6akpyx98HH/3ce0/KWHm7SSA00chfdC5stBvtET65D8JgdNMy3Pr8OY9PPRpOLunSBRuKZrpkrwUP+SgdJ9ZeX63Fh/+c2vYCFVBhdRI3wChR5hWsy/swyiVZ5KeaTwRZOwURCrhcRojaIkCVCgN+5AyOZ7JeUmL8KVND2UTz6hIaqnZqHawxM/z9Ezz7ibWwhVSisFkYADNCN24bxyuMIPIcAvByCpekVjAFs8JVJnvneWdmM5tZYySAnLE+BtpdGfneSgH1oQ43uVjGVR3mUGzD6IDSyXb0Sb2RxmvGlrHc0YXcGCigMFtT0dw+wvgDw3TG7RQLhWwePxO5M7ezyCV8IpPpK54DlLD+0yAGpq+mz+HgW6O1jMu6iJLIc2tr9IQU2C1UqgUhV7aHdM4LWL6eMrm1qsvxKYRkB8an9UWy6homqkaLC5TAafhWz9GoWshx2CdyMVaRNUY16TX0Oo+sUSE+cUQZt4u0lwjnjtUtnItjzZjtny1gM/dfxZHkpdh8hf/AmulBo4QykXu/BBuXnoQ1+3aggOTCUMXar3T1GaNF7MmbP5zi3aUM8FukU5yKJ9cbTagpZU0ur1aLpm3zua1oF6ZEC+H+dVVlrtps0A1EKlkFVMAAP/0SURBVPvh6Rm06PV8wQCqdXreRhU3Pus2/M17/578cNJTUpZ3/PEn8bdUFvFXzDXBVYEFVzafdoZuaEibXLeEWvfyun6npTIlUc+yvtOySjucZyQqUgqx1Un6pnODKDzRb6Y4zEcBou6kjDPxPgkZr2l4u/Vi09LIOmtkheapxOh1GDYR5rkxlnIT8gUwFA1hmJ+pSBgJwj/tWBygW9csRwlKR0ovBSXBNQylyaPg7aPyDJBqcWS8jFW8JYRCG1TWWdSxiJX2KD6d3oGFwhB4A5WFsGBhGd1zC6DpY2GUH2MKWm46L9WIBafHUv3MULTgJpzcE8zj1eOLuHVyGTt3bEXysjfAP7SHvPegRihRSC9j8fDtyC3MIFt0wUfo1LfzRhuDpWEs1eIawrUlDFGhNWpZQpBbX0E+nbV60R068MtHeJTsZ6wyyFgljkAoSoSoWZ+Cqpv0F/k1XbiStUUowuuH0MnP870lg16FIuFNh7GPtJ6BfFhz3VMJKksc/jDdst6jTCidgkKVUg7tK56P7P4fwudmGVCTB1/9yw/gadn78EN7t6LP20DEw1g3RJ5Q0dRAIF8rq6JYTEZVcqelqepCM0QTxifeZa3rfIdkoF6Tl+kgT+hZb7SxkeF7+YzGw3VpZuV5VvmbRi2codcPMZ7x+cOYOnA93vVH/8UVKS/xLO/+DN73b/eYwDuKIEaLknzUkXb7MGXSr6YIEgd6Cv7QG2Nknoe/6Y3mdTavm7KQELzRuSbroYz0R9cpWs45vZhd1/de0jv4LsuKTLYy8b8Ce/1GhTY1tMLRSpL2IcKALmq83rIpyFEirIGIBxP0TGNJwryYj8oUQT+hQB89ljb91/CPruIUTfLyUOD8HVolYjd/lS69g2JnEPlmghAvgUUK0VK2gNVlWrP5LOFeA5kKUNJEJ5ZHfVQqo5uVUWyn1ivtUa9pvS8a3MBLJtZw5V6W5co3ITG5Fz4tL8rSaknTtdljSJ/8NsrpIrJVD5JT+5DSCF4X8Xm9gG512dajjlJZRIt8PouN5WXGCi3ew8p7QraMlCtM2JUaYmyhFjAKt036UmMLfxMpVUAKpKdWgL+4ikj2BNxrx9CspJHP5kxZNIS+LhGipwoy9gkxqA/FowiFIxRux5g2Gg0bQHuBZf3k4TrWhqewEd+FxfM0BrPfwK8973qE2lRGwo+EkG7QSyTgLPLurIDKGEoNHDRkgtryipIVbZwtjKHftIa0EI4OLbguyWswLtIaY9qYq9nUcr7q86ujSNilDuM0vc69B0+wfE1ECLEfnp7Da978FvzMbz2+1vFTU5Y//Rze96nvkrsSUt6+KfBOkmTyY/O7dMkRWAm2LvKCftcffnVGAEvpNu/jdYMiPHfsmS5RyDe9jildz4NJ4Hsv44ed2SP6Yyf2rC6aUm/eIOI+Fhfoj+5RGfhPQ7ztXr5Hwqvi+WidNP9EC9xpTn/Y2zLFUew0nPBhJOXDYCyEkUQISWpakjAwFA4ydtLqmFQoKmqXz1qLGvNssQyCK5olqmmz+UYXG4ybFktdBuMdTFdrWGdQFWuV8ZxUBjePzWHfni3ov/bNtNbklVq4+GwmPY/5g19BcXWWAS3z9PdjeM+N9C4jVqVqOYNgaQYDPooRhU2Tx1aXV1CkcKunXp5FU6CJt+BNaP4IY5V40sZSad0uLR7hGDmSiTTxaARwJYNI/gKCGtpSWLFxWtlSlYpbYf5UQAqqJgNGozFEYlRAeRXCG/XqiNaaw0TUhl//6F24Z76LoSuuxMy938ILWb83vuhW+AiTCB4JmUOIhLy26Ig9bweNEmlniqLuAdJBayW0Gbu1yR9DGFQEcdJkicoteWsTbrYYt0GfpEGd9ZDSVqkoLfJEYxXNO/Jo87uWz6rUKxi69hl43f+8ZKakdjda5fF9wrA//xz+jsqigpussZiWJFwiLi9ai5J+VaEpcRJAg092n56zM/5VhZyXOkqiE3kWfrLgzv089F0fm/k6T/PclI2HFJefTq+4/fhYEuGcWMA5d/oi+CzvdbLVb7Sy/OI8S9NuddMFssDKz3usLvzPwFF1ESDQ3Hb5JQlDkA9rOnKQ5z5/EwNhYCweRH/KhQkq0ohmTdJTJaJewj3GTpvQQut4GXOpxGrRU0OEFoZTv4lfa4j5qlSSKIITN8IT7idsUizSwtLsw8ieuotWvUoPFUFi203o33o1hciPBhley15AqjxD6BlgCd3I5LJYmV+gxyGqp7CZsrj98FGgg/1DSPSNU1k06FFzWgSVeQ9pJAijNYY9lTwCVJCoeusL0zYzuVDpIF1pot5xE57SAwQJ5WI8oowxAm0ENMmsVbBBnJpWUKlpbCDw3/7uDj7rxfnVFeyMR/Arb3gloh7tAkZbQC8djzDWoXIEeQRCWpeMHkQdo9bgQHpRQTyRKDparldTOcRjGSPxUhhMsRW/tRSQ2GSaGjrVoq3F7QztYVxDb1Ohd2kzsK9RiSpaJYaPF4paVINeevtlePE7fkcCYen7mvzFwOYJi+y9/c8+h/d/6j5TFqXHPAEJ6ySH8c6phJgSKCHWVwqAybuSbtM/Pi+m6AZDSyb3ul+Sy8pSgCzpHbxX/ywLk3lHocxD6Sorrvsc4K8sKezyfLLuvOxhlGrv4nU9KWukBgTnjz753/Ji4qejMPqvPO2Sfeqazu3typuZq24OfCSzeJM8k96i2aNa49fPB2gHeY8LAVeNsZMLfYR743EPvRNjp5QH/VEf+ig88k4xwgF/0G39D95gCL7EMPyxQXu+Xc2imVuxIF0eKlPrIDC0H97woMErTYFYPXcfAhvnGD4ECdFqmJtbRHYj67T6sNiCMBo3F2KsFusfRP/oFJIj4+gfHEaScYuaU/1a94yWXNuF+IsbCK2fQnD5EbTKSyZoxbKsMBWAytsKDcLbvxOh/gnGKSPwRWIUcq3IQIjkYR0Yo2bmT+C++w7jTz73DZQZzIepGD/1nKfhxst2oVLOI+xjrBMJGHF9NCJqGpayao6OV3Ekoa92SfCGEvBG++AOxegdyFc+R9BF2rNiNDSKVyR2HZ23GlQUQdISy50nJKswe/FIa5DRuzADGfM2PxVLVWkYzi6sYPv1T8Pzf+7X7D6lp6gsn8f7P01lUcF0yKqTgRLG3sMmhr3rElYFy7z3scztN37qIeXBgFyWQcMyFZhaPwqFWjJvLW26h8ksiD71RdTQN/63rHRNn7KECkZIEC1F6gqwXkHeS8YIMnartEwVHlQQDcNRjqYWPQU3xVWm/KWXt/PVSfqUFWOdTGF48K+jvCoz83Fos3ndOXHKbtcdOnj0aXXWnBRGIayPlr71stx+ja0DoUDQh1Ski4n+KBVKTeUBeicqlDpxKVSJGL0AC1FmEJtp+ZGu+aAVUh46fhizj9yPsvobaC6rFBq1H2ksH+jRVOs23ymD16ZwqONOeF1D772xKLZfdQWuPHAd9mpu+sAABoIuJDslJLPH4Fo/aWt4adRwRcIm5ZP1Zk0CIQXzagGjUlO527ExtAMJQqcovR9w1z334t0f/jhqVF555Gfu3oo9wzErv5QiQCXQugQTo6PwELqG/TQgiTh52kSIHiYad1YkDdNotMNUFl+A7yd/SUutHyYO2uLnlC+dy+OrFx/Mv1sv08gQajXrFI0GIVeHDojQkSwRPKwTRuo5jcJeyZUweNnVeNH/trL86afwz3c+TAK3GShS0EgEm5ehJymkEggxw6RLhwSEQiSRses62xQoxZi7IsCtsS62E664aYFWSdWTBQ8OF4G1NotAF2/Z8BD4cbytnt3Me/Nd8jrK3bEw1I1AF3u2JnFgbxyXb+mn0rhxaKOArx9fxPpxZl7QfSSp5eNk4yR7gQmSlZf52s8kpAMnHfVSE7Yzqci5/oTBmiqXlE+fLLjKrnMpF0+c686Z4/n0Hr1Kiq68VU9BMT1AbkqpNCXZQ6HRTgXebhPD4QZu2+3BgfEIrWOFcU4VG5ksTszP4cTZC3DT2sfCAdBOk5Oim3y1tragVdX7WR+qC6sfMEFVYdRJWacgNfnOOi1ti3ybnBrHq6/dg2dsiWFfooEI6VqlwNUM+7csX1l3xThhxjxJQkx/LEmYREWmXGjl+yoFWkObXvoHd+LMSsbmPQ35OviRW6/CVbvHMDIwyNApwvvcWM3lsb68SlrQH7dq1mQ8PsCYil4uEI7Se8YR6R9Bh1BM8YU6KOtyleSBKCnhbza04mUNfX0J+L3yUi5EFI/SQzapMM1invEWlUcGg8ilQdqWKoJl2hbYjTz1JrVjP178c+8S9Sx9L2XZxDyWdB57+9vf/oQh+sePn8ZZMsNFOW6SyB0VVIIiay6pFoMlHEybH8YIR5hYHbvHOdSB+PxEC88Zq+HmySquHGxhb7yM/eEm9vga2Oqus5JdFNseW8xO6qA8neEXTh42vssuqgwSUL2viwi9yTNHYrht1yguHx7EFhJ52BVGqO7BhRwZWOWNwsAafKlmTTU3WychbTCvqalTXs3W+DIjQGVWL7u8h6zX5vttzJTeq3Lo066puZlfif113RbU039912fvft2j5+0d+uQhJWNZzBurDF7WUa1JhCEtdeyxzHQihCxVbAkp8M7RypextHgBH7vrXizMrVNi6DFIiDotp9ijadxmSSkUEihNqdAqK9YnQmFrqvebgt+kV9P6ZVJYJRm09WwB9524gPXV8/A3SvBSmXziZZPcZCUNxlCZ1emopXQ1zF7rBsAdgTvgw4kMvQI95M+85yu479Qy44Y6+gMd/OyLn4Odk4PMK4DFdB4Li0vIZnP0GnFMbtmKZIpeijLpbtcRC/oRoeJr1maXSiJl7G1V0q7RyzEeqxQKyK6tY2VpGflKDYsbGVvY79xiGufn17BIBazR00YjhLSaGKbYU0aDddVSsWq21xp26jdaWWJsNjKGy259ltFBKZ1O4z3vec9/PET/yZO//vgDn8aHv3g/1gst67FVy0pv2RwJi3gtYXUssQqjLEV+XrPcN18hQSdzJrxFvHwUeOZoHUMBWdOOLUTdbGj7bz+y9QAuVIM4VonhQUKodVuQTMJGoZZFVH5OxhQSMo443qMechLPTYEa2xLFvp1bEElEQJiMR+YLyFQonBpbz7Lb4yo7kyyt/Ld5AF53yr9Zbp6aZ5EW8AaH0M495iV7RsJ+1y2qH68rV35KN6zOzkN22Pt4h0My5eE80/uupyUQylM4W9/1Ga5nsd2TxvX9NQz6KfGELA+cPY8jZ2b1BCJUsP5ogEGytnLQQuseWmhnroaXdVZPukYyqPm0RPiilTC14KEMn1qEaqRjmda5JBzP/DScSLwaokt4yZ4IbplMYvtIPxJ8h/oqOlR29c8k1foVSeLj01m00qv4jX9+CH1DSezbdwB33/0Nq4qXxu+f3vYmrKdncGEhgzuOTSPnjeHAc1+Fr37kvRgaHcEkPcJLrrkKexIUwnYJE4NJDAwOwdc3Av/gFFzhJLT9YbeQQXV9Hg3GTi5fyBpHRGE1UqhRBIKANDwVKvzy0gIWZ86jXcpjfLQPw3yHhwpT11rbhGG5YsWmFMwzrtP60sNXXIcf+40/Yu2d9H01HT9ZWd7++x/D+z55r3DOppWltZVw0PpZf4akwiTCycxWKnRkggcFgAQzRdJXfpfl2BnUsI4yBn01q0C3U8NopIYdcbrPQAilbhCzxRgeKoZxdymCxW6Az8lqO6+y98uEkvEuwpHuWo6ELDjjr/whvpaWQ/GLlvnp70dH874TPGj5zIorD5adJeWniuoItYS3VxedOKebF1Qffag+qpcUQMqr7PipPCwfCbkUwR6TwDPxT08Bda8+nJEJm0l5Men9No5KX5QnKxpoVxCvZhApnkWiuwAvvYKbR71cQMTvx0jEj6FUFP2EQSmzolpWlvWkcQn4GCCTPwIsTQpbjUpSKKlnmxBOa7nJEzUJSZo15EpNrBbqSFOAGnyv7azlEkgBDqQ8eO2BFK4aH0Gqj7AoxlijP0AFjOJ9x8q468gKLpw8gomxYUxfWMSNr30z7vu3v7N6/cXb34LnX7EVQdKlTdij5uc0BXZ5ZR0LmSJK4ZQZ31Hy5/pYFXE6qWgsggC9CVKjcMeHSBPSplZFi4F7qVhEue2lV8niwoljNIQFG92sbSkuv/Z6jO2+glCzgRYVq7a2jOWNJczPaBexBq64bCfJSroywxLrv5xlWSotzC0vY/8tT8crf/l/c5G9t//hJ/A+BfjEo46CyJvwU7CBTxvUkEZIgmUdxXjx3nKW0DivMLspd07GaY1iBXTCv2rJ2B1r4QV9FVwx1MROWRdi7nQ5gkdzUdye5qc2T2LA4wijXsr/tIYEqgx0Cja616V4ijjXm9R+Lx5iVWJUCoWG2XdTCbhoebp05QapeFixdKisLIcTE/HcXAJPKbh2pjLyo9fYIKnvXde5xR38tEu6Q9eZzAvqMo2BYJlgkWovb2W/6w8LIeXq0Ug5SBkVVwnqeIjhA8UCgtlzcKcPo1tNI0QjoHFfE4kgRpIRDETDSEUjSGphdI2EJu00xksCpPUMNBZM5TRYRs9RqdaRq1SQI21ylZJBkhzhSrpAaJerYCnfQJqioV21lFQynV2T9OI1V/Xjiu1bsXXrIPr7UogROnkjCXz92Cx+/YNfxNbxMZyZ28DJ5ax5/R/70TfgnbdspyJEEAy6EWA9W8SErlZJZGHSLFnShzC2zTLUeXiiGnrDWMUmBmq/x7AZ2zYDdpVFkPKR+x7Ft44tYOClb0IpkMRf/fJPI0neZ/IreOb+XXjpvklcvXunzYzUKIQSYxZBvoRGGDBWEh/U/1JivHyWsC1dbWLksivx8nf8ugpl6fuKWZ48rfjO757GQ6eWzKMYRtdBBRH2FlOFkB5rWXJEwITHYIsUS4Kk7/qUZ7I8iMktbqAZCUTR4OflA0HsSHkx0uclXlVRvCg0vbhQ8WC+SWJKWZW5spVA1YixtOJLmYpCKEYxg3d8EB6tEEMY0g1pDTK+g7haq4hASysRu5oy0Ow78YJTfv3ple+xpN/4YU3m+r/5vXduOqv6WX10XZ1n8n5U6t6n6mixkM5lYFgHdQzawE9e36SFQ8/N73qG+TNneEtFtNcX0Vg7imZpkcF7B1uoKDsGQhhnnQYiUWtyjrBuYXp+Wy7VFzSP4gtEnGZX9YYTilnHnvIl8Xx8n3Y9U+drlFAtpPiN/1RXwTMthig4JiVxrhPD1zuIsHi7JlOYHB+g4MXgi2jnLze2Tgzix1/8PHz7tp/DXbc8H94Tx3HV2Bg+8PpbGNh3EeOhlTe7wRDcUS2qN4AmaUA0hWyuQOVWbOhGeGgE0W374N9xHbz9k2RTBd7yOjqlDOtDY0cjoA2xJoYSOLBtDH35BYxkTuD6/dsxNclnCVfr8W347MEzWJ+9gC0aVRBkvVlubQeihSwC4SA8QdKE8tlQowUNyOx6BuH+IVzx9NvEYUvfa1qx2PyEZJ7h4mQMl0V2GK43W2egoAihjIY1aIakAz9oNTYVwjkcBphASdJ4ruYLCbY6wchdXnRWnA/wPdqvIxJRwBixDjw9ZyNlN5XRaXqVsSZ000omNKT+kTAC24fgGuqTMYOLgacC9o6UgQrTpUCBgaLGL0mItUOxCa6EQIUSDmOdLZJQ1MfkCImTrNh2X++7c27irGuilz3A/HTOMvaeNUWjDZJXlmEQ3LAZhKYg6gwM8VPlDbO8foZUKqeGl/OaGYQK2hSIbnmJ0RxRCcueVE83ma34RNviacNS9U11OoxNmLcWLVfLkQ3DdwdpEn22tZ667dS9Sjsu306au6lk2oErYFsvpBhQxwMexCjUNi1C9eM7TUpYrSbpdLZIAevSaPId6gNRs7T1ObHOC94UPuUbgj/TQIRxwJ+88lbUCYVcVUKvQomxAhURSVQ8cWRr2sypg7mFVTx6cBp/+N7P4ENfPoR81Y3C/ALyC3Mo09p3+wmbBnZZn0t59TzqmQ3GK3XGMAn0UTn27xzBFVuG8eLLtuKtNx/A37zrHfjIL74eD//1L+NP6W0mt0+S3JQPepNkMoEYPTBoDJr0qC3KkBo9NL2gqvF7aqr9T9LFd+j8Es9ylHjv0ZVlWgJad5kYwS5RUEohi2yCwv9q8rQn9Clczh9kwXloAJwTL/AZ4mwJkVjRbZB9lPCJYB03DbqwM9VhoOooWKYGnC14cG/ejfWmWrAk4MxdcYm3TTgbwrZtA9i6ZwoTW6fQHBlGg8FmU0E832FNp4JWfiqBFEWCK0+oT2WkxDqYVEqZddG+82Cy+zbPlew7kzPLUif2lT/o4B9956fFK5afk8xg8B+fslvNI9kzUqIuJqI+PH3ci5u3JpEMupBlPi6adVcpjdbKBXTSR0ijIpIU4JGIBwP0LEkqS8CvvWfctlp/gN4jGCHOD2kkbYi2TfElFUgvkrHjufS40WrT0BD+ajQwYxinMULM7FJ4SFdCYrQbdl+enqSp51VW/eF/LT6yfzKObYMpm8in1j8ZLjXB/fzQK3CkESD87eKWK7bjxsWD5DGTvd6NpjoyKZy1bAmNXBo+GrsIlWBoIIntU4MYioVwYXYN5y6sYub8HAPsGdz+6S/injvuxP4tW1Cl0nVpYArpNNrpRYPqbo1GSCUZQ9F40O0FtIRut2ZsVOdxiPlrjg1L6cBlYj917LYY65aKJeRLdcyvbDBey6N/ageu/E88y3+qLMPNVTy7v4EX74nh+XvDuG1HBNdvjWDvaABj/VpQjUpEsyeI3iZBtLQOTZtlL8Q8Hmhhf7JLd6xebQaMZF6d8UWnQYWhu9eOUTfwdQdGW9iSciMW8vB3F5YZipzd4JFV/ME8CVbdVC6fp4lAisoy5seWrbQW21MIDwRQCXYQGBhBPZpCk0Fjtz8FNwVD/RVqijUBNu45Ui7hNzngX0fhJdT6kII7v2zeYALe+2L38tCkJglgL5nh0CcPu0VKs5mPfW5+Z0nUlWT9AUlXEz+/NYh3XRvEay+L4HnDbgw2yjixtEJFmUVz6QiD4hUyX/RzYTsD+cF42Lat09I/OgLBqE0FFtyyXZ6pGJqjob4TWU51xFkzsVq/RAuWx+IXegM1Ldv4qHbLPrW4oTanVQylTU1VccEVdW6q4aHOhwf9DewbIwSMOouaq0Wt067gmZULuJDt4A2Bdbxm5pvIrOVtkKKILj0s0ZvU9Zkv2vrCGn5S1TwUxiLa6m58fAsmafRGR1LYMjaMnfsvx403XYtbbyUkSw0guGU3fKlhVBjX1NIblC3GvbF+uBJjgBoB6JnVmIEOX8I4pUOFaNU1ecLhh5RN04+1nLAUpVCsYCWTxyK9YI54MD62Bdfd9lze6aTva3WXJ48NWz36LeRnT1DIHfigsTVNEqjVZtDFczU7VlouFCn4GgqRJWOKJZdd76PTH/VVqDB166VuNru8z20DCrPlFlaydRRYgS0pF3YPd7EtFUKY1jVd6ODcch2nTnWRm3FTYRmA0ULUaTm6YRJ/IorKWAq5qQEsxJPIsTzH1zvoRLfA04hhtUhhaNTROPIIlYxmml7NhueIuayTKYroSjIqzrAWEpNnfTeNMs8k6kilDF7pXDfx/6Y26IJzrmu6k5+UOec+5WkKtelp7DfGHLSAP749iOcO0xvQq0XcNYwn3Aj1x8wgLM7k8C/3XsCn7j+NleWjSFdmaTGBPTRKe0Zi6NOIYiuiXuSm5QxR8bTeAfE4vY+fUCpA5dHoXW20pI44LUHUaNWtniqIPH3XWrpYN3oS9UHIQ6izrqKJU9kyZjaKNlZLi0Us01vMN7SPcxdvuDKBNz5zJw7smEK0L0olkyKJAKSjlItxxSfuOM26ebB72wj6k4OIDo3yTV4cPTKN+x5+CAMD/SiupuGuVAm9tV5DBBOMGUZ2TCA51g/PyHZTZhdjEO1WHEn1ocP4S4aqtLGB+UMPYXRISxyNwj26m3FqhEaxApdWqixnqbzac5/xCOutEdda8LHC2FbjwYqMc7Xu9ka2gPPzS8gWy9izfSv2Pu2H8Oz/8SsirKWnNOp4/fh3kJs9TJcuV06MbHKgXmE9zC8UBFkexQGyTjpc2qOcAhPQ/ISgB2HCBfKRzJH7oSWixdMyOpqppqETLgq2j4qgleZbZFqx7MJCuobZhRo86y0ks3kMk2nJpQzlqYvK5FbMTk4in5zCAol4jALxiCeGev92lEpd65UGCdQ6dcp68rU0j9yyrRzDcpmMS9glLKyQeQuTev7lb6qXCCMnafeYMulTVpa1oNCr01UKZYqxqTjOfVIMXttUFvVxaBkn0czj6eJ1U0H84hUx7B+h922X0dCigV3GABQ8BlnIrRRw18Pr+C6D5HvOHsIjqycRY9mvHSTspGfxB7W3e93Gf1WbMlLyFmom9iPE/LWexzDhyZCm9ZIn5WaDxqOMtRLv11xqlbXbQh/hn8arJQnnQoStAT+BBWOfEj2KOuS6VLbx7fvgZUB+jkH4F++5D0kK5M8+cxLPunIU2ybGadkZt2i6N4mmnnGRsENZ+MAnj9D7hbGfEHly6w4ktu5Eq1REdm4JK8zrzIkVTLsH8amHv4u9hHSve8XL8Lw3/jCVumEjBeq5ZUx//JPoLM9h/7WXI6mtIcQLCRF5cOTeh9A3GMfElgl4E3HzKGo51MBJg5k0rupsrWvkAQ8NjckWysgVashX6siTHhusoxbw08LrCSrj1I3PwrU//nNiuKWnpCyZM/eiuHCayuC4eGeIhjYQdYY+KAv9FfbVFGNN7+RNNvZJllvWzZbVYfApKy7L3Tsou6woDwkdnzO7L6hAq6A1cGt0j908XWmphBCF0F3roFgj87MVXFht4OBGEIdacTzUjCI/sQ1IpkwwW506PGfOsSx1uMMM6sjHDhXWQ4q3CX8ejzvsj1MnlkcV6VLBvbweobcK8HqNz1aJm1oaCSteWW1pnVlmkw8WWXw0UqgezNvusPz4I/PqKZUU9Nb+Dn5xSxfPGiUtq0Vs5DO2J4kWeHD7IsjmvTh7ronjM0v49KGv4D5CMa1VcPNYHJcNJhEjtleLVbHSxIVcCUVNaSRt1UxMywP6AnqqGLb0aXs/D3I0RguFKgodP+vhsXik1agw7CsxBnLjGVvG8Pr/+atw776V8KWOQx95D1rlIpXPh4kde6118cLKGg6dPolCfhVXsvy7R/0YoFZqRy9b1ZKH6kdyGa3/4dMnWcYQto8nsXfffgzs2IlmiXFCPo9Wmh7LzXJq+73AEMqhOKJ79yG+cxsyhTzyMwsonzlNJEX6UtDzrOdDD98LV24B23dPYXhgACsLq9i5vQ+Dw/0IMV6xmZ0sc4ewS3JIMSTy6dJT0qsQ7uXLFWQYnxSYl3bLlvJoZ4JoIoH5mTl6TC/2Pf3peP3v/gUr4KSnpiyn70VhkcqinnuzmBrBqUMCR8qoSVmCLIkRXmQhXZrPQcZpdQ5tuW0dbZQg62ehtZP1cWv8DM/VhKph6xJyx0orazptPuCTINILafi6j/nqN8XjWgO5SA+STTewXmgT8oVQjSRQZBVyhAtFWRF6oyKJcJiCdbxIGNJkGWmZ1Hiw+Qr747xSV5zvWs3+Or7rmSTybtJo0K3dCoFC14uiO4hFVnSdZZ9juRd4/yyfr1BBWtJ6lpOn0ihmZS/gKY2AghQW3Otq4TnBKt6yw4NnjvkQ5i3r5RxjgQZjtSjziCGTDeH0dAXTF2bxzfP34kz2FLbSq1w2HMfu/ii9SwpRKgxtCiFag0LQhPa60WIW6tlXe0afVmlMxaA1tlr01Gl65TwDDg2t1/wYD4NjrcY4EvYhRUN2xa3E6rtutLn0+WPfxfAzXob6sbvgM3xfMDij3bo0CnqJMG0wyjijSxmqb6BNr2ejF/TP6u5Bnt7u199zP/bv3I0Dl+/C3isOoMQ8Wktr0FrZAfJUHjIRj8FNCOXzhkkbxjfBCLrJONoU6Ea+DG2HJKGvMuiJEKGAhiyTzuLs6RO4/ub9cHlD6FQKNv25VSvb4o51GgdxU/FYje/SaqlpepLVXJFKU2MoQFoT+iXofet5TbTbg74rnoE8FfPaH/tZPumk70tZntwpmZayLJ2h9ZQwC4MLglEATBgIcdREqxlsIpa8ijwElcYO2WG6TRW+Fw9Y862NAqDSyIvwRymTBNWESxTne5S/NS/LKjMPmQsLat0B4lgPLSPvo4BoCwVKmXk+W7KFFknBnfb3KFI45si4GcVKWnyc2H6ageYFYvKFTAmZfNOaNMVgbVHe8WhEMAWJlved1TKe0d3A3uVTCJfTjMgDaNAK1vyEe4EIKgymK2TyBi1voxtk/j5kqURZ0mmJdZt28V2UzTThZYH11SSpK2Mu7O8sYUtxGtviTUwktalQBANDfYjHUoSYASytdPHI4Q0cI7PunX8A3XgNE/QU2xNhDEdo0Sngw/Qa4eCmwjBQTTNo1ihaLTOkxQ8HU0kktAGu32dbqOcYG2h0cpv0DFE4E2EqUoRB9Ug/Rp77CgrpMJWI0PjgQ2hk56FVK7utKr14h95EK6e0MBUdxNcXs/gf/3q7zYysEfJoO4w4hf6F107h5Vf14Yrt/TYNQYuTVxte/PS7v2Kdg5dt24bR0QHsnGQwTro1KLiauCVor74fNdm7IyHy3QdvvA8+KjkxAHy1Elo5wlTW3x8KoVWpYH51ns82kBgeMrloFXL0FFV6Iu3c0Gu00BD8ljU/a2uNZc3HLzT5ri5ShJ8akB5NRjA8qCkQPlvEYsd1N2D3G39BIm/pKfXgZ07fZ8piXoTJUQBBLck0H5eysGqCJZpbIOih5l2N+TIYohv5mwNF9AwJpL4EKZiUwlSJn6Z0VCB94328G9ofX3lIV9Qqo0OD39TQoDhJc9MVB2l5IxGOhsdGveq68q5TgdT52XGT0MT0bn625dkIxzQHJM/AVestrxPPa9mkJcK+Q1Qk90oOryWmfdbKLHYtPgw/MbS18KlOfLeqKufaJfxR2UF8Drr0NgVRCyE0eRQ8IRQYjBdZhnzXh1YqgL799ByuAh8lts7lsW9oBH0pP7Ez60MoRjNNjwg8fCSLQ0fn8PDCo1htLCMc9WAo7kM/FXqC74lTcDQbsk7y5Ok1ChQixVKpYBDjAwmMEaqkorTQ5IdmAa7RUq9R6CuknSg21T+A573mlYhO7qClJ94n5NJszMb6DEJjk+hk5pBZWsHa6hIyi+sI+aKYomLHhoaRYenvPT+N3//YHTi7mrdYIpnsN2jYJuxtEsr5yVsNN1Iv+Vigi2vGR3DbDfvxqttuRWKgj3Cvba142nuz6yMfKXqKVTr0AHXyK9I3SATiho/larfrvJ6Dp6ENfLUjA+8hepChlDdRnNMzygoN6jyqhFsZ0ndpLUPIzrqTqEPDwzZi+S0/+jobxX1udgYxxjtxxmszCxkMX3419r3+p8lPJz1FZbkXpYUzJMpmy86mpFgIvCnU6qS0jORNpDASXv1MweIXVkQqwKShHRQeNXFq8IeNj5JCMW95LnkUR/k2vZgUyXCNrlFpyGyNlKV68FZBNzJFiqs1OamgWiGFJGM+fEYdqXTtTusW30MF8nuFs9WzzfjLvGFvGIhq5CMPqUT0WPViE7HFJQydPIbwl74I99ljzILlowdhBVkl5UnlYblEARaAp6qjysrv1rkp5fIz1pF4+tEcjyH/7H1Y6UvgmyvzCNCiPX1sC0aHGdjTqvOrrW2lBeYWzubw1bvP4eDJ8zhfXURLzeLBLuFPACkG5H4Ge+KFyNraNDharVHF8XsCVMB+epgo605L2yzb+Ds1NDTrHezdshNPe9rTMKDgfXgUKKbRyqySdWWU1tOIPf2H4Cb+z86ctIUu/vqL9+Izh6ZRZ33EK409q5cKKBdWrOYu1i1KSCN+aJpxKBSksFLwaeGbTX6ynNo/Zgs93StuuBw/9fLbEKXRiQ72IxDrs0aXNmnuCyXgSg2jS6OhERnq72GJ0SUMrC3O8n05aOMqxSDWDEwDIVGUJ7FRxCyblkTKUknWqCAL61SSbI50CCHH+1cqNAYk0Nr6Bl68bzt+6OarMJSIMGbMEe5F0Jnchh/+pd9ijZz0fSnLLNPU1JRzhSl98i4U509ZrGFxB6/ZAgGmDfoiJXKumRLRosgVSPwdQWfiNWdnLqqBYhwyVMJnxNYthF7UERputTKR9YJrgmpUNuXqCCVJR2boveoR9/go+PykeeFzdcowsSp/V6uTM6JAQkRlYrmljFrNw2Ily1O+UPGFglPVg/lp1RZBOXo9CaGvlEZ4dQHh+dPAxjytBuFAtgKaaHRWiuiulClogm16ng8YETbrK8J0aTUpSG1eU4NBa4QB5w9dhbOEXGc9LhtwSDOJ3UNDmBxJoZ9wLBpLmhLJmh998DQWjs4gG2fZBumhXGop0iLkQEi84FvSNS2GUVWYaLMM48T8Xj8Fj/SV54lQcNWIEqTL1bZ7O0aG4aaHGRscQyhKQS0WrVVy6Jor4EqGiOEzVEyWIZbAxtkTOHryFH7vM9/Gwfk0YQthIuPPFiFvWJ2+rLPWWJMQt2SsRAYVjmWLRWOMG/N0whpqoziRdG0StlHm4vz9h2+4EpftnMBYf8qWT5LQDtqclSCC/SwXeVsnNCosLiKdXke+VDI6CmHUWV71kUgu1GeiGEQQNFPMY4XKMb/GOIoE0R6d8kxBQroSEcOR5TQ2CMsY6tKu0dtt2YIllnGZsa1k6pWvesV/fWvvS5XlbhTmjtu5iCHrIvjlxBTO4xaP8NA3GxhIMbE5HZu/mfew54RRKbD0LHa33UJ3SxfuLuURTOfglcUg1m6n+tAgnGgx8JXAO61vVJYuBYXPa6CgZkbKAnlMQTcVhZJu5aKAai63oFLXFI/ehC7eWm/4mxTGtJV/pFw6HK9JT8h75NekgG7Cky4V0kNF9NTqDHoJ0xgHeCol+LV8KBkAbeFHCIFskRH7GrrLZXTWWN4CadSi2aCFd0cI96ZSeHTrEM70J6wRokZlmYwGcWD7FgwPM3CnQApOVomzM4wbsvksOoRoVdZnlVZTuxEUig1EKEx+CmG50cVGhdCHCts/NIb+4REMTVARmE8slaLckgYUpvbGMsb9dcRiQxgkb71Rxlznz+Dst+/H4I03ITaojVFjKK0toZZdJQwaQ3p5BpVSGRP9Mdx/eBG/8LEvY16r6LvCpIzTkanNUn00QL/6iz+L973vg2hVi/jJFz0L47c+G4dm8/j4Bz5IL5NHS/wxzyyvTC9IRdvS1w8/lUz9lsOJJBWbsVR/0kQiu7GBBr2BNkJKJpOMkXgT7WWLwXqbsWiJni2bzyNNHmQKJcaxUgrC1HiIihqwVk91xmphjS1RyhDL+JFjJyh7XfzRG34Ye+hFbn/gUfzdt75GWZFodvF7b/sF/PJfvlsCYen7WjfsEmU585A1HavzykVhNcHnUxaYMYm5Nsd587qgTa8X3IEK/M1EUz+qT4avYeGlLBbzMF/vWhqhs/NwP3wazfPrcO3fivatB9DeMUWLl6LF0Sw5ehASXWPFFCn4GdR5SlSuaknijS4DxCYxe5tQRp7C2gn0FlpqeRQteiCr53i1TS/D7wYt9bzciRTb/lmO6JIxbXXeUYe0OJ/QlY0QZl1tlX4pJs89Wl+LltNPS6+t/HzaRpsWv6tOt3yB1rymlRGwSAX5DgX+GBWoRCEOkZ476VWu2r4NYyMD8AXDhsuzlQI2yjmUmaeUWItjL6ysYWm1YHg85o8jpukHrIM62NREGo+mMDowjuGpLUgRn0dooSnSaNBC184ftPV+t+3ch+iuKzWqEK2Faczn2vAszyGSDMCfSpgQbizNYts1N6FNL7MxM4tuuYDt19+CVdb1k5/6Iv7Xx7+KIAW9Ti+XiEYZozSwnl42gQvGYjb3Psb4xutzOkq1jXnQ68bRowdJfi1sSGKyTubRN42VvquvRMNiOlR8hyPkMaGkOle7be2jSSUlnKzSswQZC5bzRVvcTzBa3kvOXaMYBMukFALZbebbFkylDGpmp4a/jLPs46Oj+Mp991DJCMF5/xtvuA4vetEr8Opf+Z8qkKWnpizTjzBmmaYc8X7BKRN8wSJBLX5jgdXSo3nTSha0kxAWdEmJSBzzRrpGRXEOQTeShBXU/hu+mUW47z2H1sEZePePoXnjLnR3b4dnaNQWQpD7t/Wh+ICLwuQvlxCeWYDn8Bkq1yqwdwLNK7fBNTyAbjxKArEgJL7GRqnRwGZHUrAUnNtARTfhASGXjfwVW4yBPGP+ahzgD1ZmEdu8jeVDBvJQvUUBpwladVATA/FwW4shsIzq6SY8qNPq1ekNGsTEjXwFrXQGufUMptezOE/XL2g2pVau0WHsmhglDIkQNniRoRAcml/C4bkZizM0jkv7cdqmtcs5s6wTyTC2D/RTGFkHFq9tLZBtRIj3h/tGGEOkkNCuwORJLNJBX4ixjjeEofggPIwdYrfcCmoTVh+611rM3M0SSUNIldHQjxwGxreqhRkr584aPbZdfQ184SS+86178NN//290oISiLIcgjtYoi8TiZgCzWe2X4qFSeFC3DsIWgoSCMkphKujaxrotdqc6aZq6BMBiUdlT8YInWuzDQ2On3bBNeSgjorlDbSaTLyogPZEURWPjBOE1clmr48uIVxj4y5NtZ+y9RiMjrvkJHTVLtE3lkIxqirI2nL1mJIm//u9vQys5gL2vfpneYOkpepYHbbiLBFXJWsVUYAmRFKiteEF5qcaOUCk5Tcy8R5rPfxZo8zmrmYJrGfIKIc0yK3NiGe0HzsEToxDfuBONvVvhHh8ldInyPR5qPzGxFJL5+YslBBeW4brvGOr3nYZ/YgDVm3fBs2sSnaEUrZGsiyw/X6WyErLIozjKQoZQWQXLpDgWk1ucRWaw3KqbjQhmEnPESFsLV/XV86ob6+V0spKh/Em7VaXXVrDIwPEs67KwtIwc4djJ2UUsr+VQzJewrT+K3bTeg2YlHaytvPopZFuHBzE1OIDhAXqLgBfpXBZfOnkWf3/XUeS0fSAFXqOu1UE6FvYh6m0RgvopFG5rJtYStUGSNETIpeH2sVDc1gJTE/HwSAK7tmxlfBLT3qeoZyo26HL8hqtsZcxudgnlUh1u7fNIOrVreeQWZ/jKNkauuAzpuXnGC2WkUozjSi3c9Et/hpI3QcNVtanG6ght04Bq9UuNPYvS02hEhmIGkwZVlvW0pWV5PUW4laAiZ3IZlBio12lIfu6tP4Hrn/FDOHRu2VbQzyxdsI76bdu34g/+4I9MaczYSllIDrXcqVnYWmSNT/ojCVP8SeRC+ZKXk2dT44JXfWukXYvPKDRQLC0jFAnFTCaSrjoe/OD7kSFBtr/88VX0T548icsuu+wJyuJIhpN0HnvnO9/5jkQi4VxhqqzPop5dsMI6RaMQiQhmzRQzkJnqhNSv/NksMAtpEIVaLCHXdQmc09PrQB+1XGnBXvdCFpirwt3woH31VnR2DKMz3GeKojnwCh5l4VU8LcrgZ6DtPTOP2n2n4GLQWj8wQbg2RODbb5sfOWXkX0EuxUYWt6hqVBJ6gWbXi4qGiVRq2MhmkN/QQnRraBH6dNWhpTIbI+TOpeSyXGSGdEYkYNnVJNugd1tbnMPho8fwwS9/HX/0dx/DV7/6AO5/9AQOH5vF4uoGwo06bhofwI3jKewgTSMUGgmV5so36YHUYtSmMtDeGYP1rgLzXc6WcHo1jYJgnVkVYEt/CFN9PgzRq2jOu4S8VlVfgpYnIgzUTVJ+WWPSSjPA4zEGuayK1gED4VplfYUK2UVudgZNxog1enXV2+/3wtM3zFtqaBCKMTSgXWG9aXQUN6kfq+tu496jZ7CQL5MnGlKijt4ay92Gtn5QTKnOSyeg58spnNp0VdZBddYUZ4oE0ozpQn56t1AYtz39FspIF8uMVc9/6wsYWD9uu7u5fS4E6E1LNKras1KGQUvVSmbUlCz5USeml3kEFI+q6mZMCdMld5I18lBoRDCxbTKqITDq5BTdO2jyd6GiCmHIe750J66m99x/wzUkoJM2GDe9973v/Y8HUs7Nzc1OTmohPidtnPwuCjNHjJF2u5RBzwp2yaNQmG2jI5pyDSOhDVbJ7XdTML1B8zYEv9Q+SkLalF8GZq75ZbiPEO+e2IB77zi6V4ygPd5P+DUCqN+BSYsrSMm8rKC7WEBgnvceWUFrPg1sj6C5IwpMDlFxnLFQ8iK2WAbfpz4WZ1KVtpjwocZYodjxMVju4vxKBidOT+Mrd38VlcXz2MXYYdeWKeyaHED/wBAmxicZECcJH/wMprW7FZWEwpGhMC1t5HFmdhXneNx76CQ2VrM2nL23ZZ2X9LmMCn/teBJb++JIxSJkIqEJmVWkRdWsxA0Gny3CgiAFNUUoMxKPIUkDkaElv490uXN63uAJjawtuZpwN7F/LIFkiLDJ00Wx0EIuV0XbG0U6GEdODVKk6+DYKDw0Eq71Rfzac67AZdt2Y3DXZRS2PtTmpq15utaooFFMI8B3yiZXFG8xBkpNTaC6smwjbuU5tZC5Rh/3pQYY7GexUcjjnR/4NA4trGpcghkO8VgNN4Jf5DYtP9/NfzIElFBe0aENe4OmSOpE9vJd4VjCtn6X4EZTSXq/OLaP9OF//vSbcXppA7/8a7+BciWHK0eG8f4/+gCqpzew64r9iF6xHdfdtB/1CKEV4bUaOEKhKMJEFAXKlGKThoZLUW78DPrLVUJh0lzxks8vOdTUBsohDXyBxtJGl1Befvh1r8M//eM/sKxO+l6e5T9VlvSJu5GfO2IZ6nZ5CYNYFByN6O0aRKIVNmXSPYI0Ipvkht9FdAXVFF7zLjIvGkK9tg7PyTk076KHIEO8N+0Crt4BL9/dISyQ0GttK/NCzMtXJkM3MvCcy6J+NA3PMGOTnWF6lBDcKcIMYlIBbZXPmaGo2EQW0XmvhnoUWz5k6cGydRfyxQrmCee+88CDeOD+B9DIrDPGYTwU8ODap9+Mq3fusRiChgnHaCzChFsJEn8lU8bh03MoVSWdGjzKuktoFAN5OxilMN+6dRh7B5MYTUZpAeX2STdNlOK5GgmqjTa0jKiC5DoFt0YPok45DXY8Q68ynSaDSUsfyUe9MCEj5Wxd5u19AfRTsDLNMB5ZKYpMJpjqe9DIBln9IGHRO267Hq+6YTd2X/90+LZdRQo2UT35KDxUzMyZ81g6eQjeWB+td5dGpIl4PIKpLeM0OC7GHgWks4xdBgbMO0ghhPGbLGOR7/rVD3wRR9a1hUSVCirIQ+vOuwQPxSw18WsdYjXr9oYx+flbjYoyPj6GxYV5E2ZrLJKc6A0sh0xtiBBynBDyD17wo3j53/wuPv+lb+KeL96Bd77lbVhYniO0HEa4fxgDiTju+Pin8Mb/9XMIxqI0RoqfHcgmA2kxriCZSTiNHWXDlnLifQ0N3SetNG9fHd+lQg4/8sYfw4f//n1WHqXvS1lmZmZmt2zRPU7aOP4dxixHeMYqqbtWTzBWcRG3gsSSKxPkUZOwCmaMpYL0yKD/Zt31PImhvpR2vgDX3BJw30mUH55GZP9WdG/eA++e7cDgqC3CrVYmx40zC1of30YOnplFdL59khCCsOPmnehuTcA9nISLldayRrJwCuq9FFxr7aLl6UhhGPeUmx5sNL3IEYLV2yQccfkSGX5soYzvThOr59K4fjSEy0Z92DqWotUNolN3Y355GYcefRgnDx+0veNZFFpV1YbMoSIqYJQ6M0zFVMSPp20bwH7GIaP9fYyZ+Iver7sJa2St5Xmd5VJJGNJCApghVj+zuIIHFzZwPEu6srxqhWONTGEFVVgJgTUkohE6auJ+Gg950HA4YoZA8+7rhFShZhX//fnX45rBGLamBinwY+QDhYdWOnLgWmsgmH/w2/BqwXF/hzBESxlUUSGUGhgetqWD/NJA1keeUlCrTvjbrNUp+ArqQzhNiPKzf/MZZC1gZlDNOorRCrZZTNZTcYqfv2mIEoNpGpQYDaC2E89mGKOy3LzJDg8VW4bmh1/wIvztP7wXN+y6HD+77SY88/VvYl3jGLhlry3IfteH/hUDyUEEtg3izHe+g5R/GG/75z9Axq0OUEEq0sf6gSjXJC2LwfJ3bHZkOJ6wxTrUMitvHqBhVeNAJJpAuVxDKhnH02+5Ge97n1CXk56isnwb+ZljDhF0t9yWtFbbRztFMiGwG6Q09pS+6lfnISmPVIXktxVZuivraJ+aQevrh9GlsISeeQAuehXP1FYN2rEAXCsJqpVHxsdDaBJY3kDrwVMof/thRPaOwnXjbkaBw/D2D5DpAb7DAMGm0jBW0Tt5qNXKvErTT2tMr9JyoVRq2L6Vjy438O11dWJT6OIePG+ygxvGgtgxFrM5IQ16j/n5OZw9cwqHqSxHHz1I4VLHoOy8quaQT3HF7v4wrh1JYhdjpyHCKS8hjDoGDRKxTFpZXsGmLK1DE5flXygXsMD45tDsIu6dy2BDo20J+bRQnGKlSFDwxUuYFCMhghQAqptXgtFk7BJFhDBuqj+ONzzzeoZtIawSQhXPzyJF/mzdvYdWl166XsEWCiG270P5xGGc+MbXsOXy3fDRc3SYf61cRoUQt1oqoZ+QyOfXvCWt/EJvotY9Wl9bX0yejjVvsw73MG78jX/+Cmo9ZCEPR6ttDUBM4oVXIyWoqMPbt2HxzEl0CdllUKPRAdbLj7+69b/hbbf/FUqUG3+nitt/+q/xxY0T2HfNFnzt7m/hC3d+nVJKzyzDTIIH1DJKVNJlWYKsuwZZekMh64yWfGm8mu7zk3caX9aW59bUbHVaSzJJTymWZNX6/GjspNSCoK96zSvxgfc+Pur4KSnL+rFvI0cYohslGzatlwKjJIKokUsWTqJqvfQ8syBfZyycYV/GC1IeNWW6c3k0ZhfQuf8UqvdPI3zVOII3HUB771b4BiesD6DLoEuz3DTcQROiPPIq07OofeU+tEs5BG/dB1xJmDQ6AIJdGk7Hszl9JyoQLbfYynLJ05RaDBSbAaxXO8hrseqyhn63cCEHrNaIa1mdTKuMff1BXDEQxNQACc0arK0s4cKFeRLuOM4cfJRWtkJloQ9h5dTiIy/qZZywrz+Kq0cSDMKjSEVj8IoRAT+CZIT6lbq0JbZ2r4bbsHiK7bS9dolGoJArYibN+GmFCrNcRJ3SJMs+ObGV0DICHyFGLpc1ODZE+OFhvlVi8+FOCT/5itugTW/VdyErWigVGSAvo7q0yJgwg9379lNJ9iOpkcpD9DCuFubufxC3f+ZL+KEXPQcxxjcu5t/mPwlRmBDN+EQl0YjxDoVSiiIlkAfV0CIZgW6ri0K1ivfdfh/+9YHD5C/fLwEkDyQoQhuhYJQxWhejk1uxOHsa/aEY9samUKWMnKszxvM2EMvX8LKJK+FzVXGYOnffGo2nIH6HwbuGJZGvzVqW/NSIDR9ajD3kxUS/oJvlJuT10uC0NSmQ9NG4NAeGudHfN2CdmEL9NfXRUR5t8pvgHu/V4hXqYzEISWP3she/GB/+8Acl1pa+r9YwrUipXtNeqqzNoJZbkQrYS5SshYYvlq8wteBXARGTIn3qmhSIlRSu17ma8TosdIuWr3NuAbVHz6Lja8N/5Ra4dvAgBLDFJtT7qtYWeRUKTrdSg4f4uX34LMpHTiCwewTefbx/fBAubZegZmApJ99huJefvGBlcBaXc6Hc9mC5UMccMccaA+2MYBoDwnDUhdFIG6PhKnaEmxgkA4OeNkr5HGZmzuLhhx/GXd/8ChbOnaGi0MqqenyHCKXRAX2s3rX0QlcRCk5RUbQSvPbRV5OqT95RJGFRZMXUKyXyaOmfWrVBha3S6tWQplVfy1Nh8nUG6QybWefhkXFi9wROnztnnkVNuaLFhcU5jDQy+PXXPhs3XrnTFh6XB9DcIQ2qXCKUK2fTjD+oHJEIEql+pCg04VQfC9xGZXkJVVraeW0h1yIM6euzuEKtRIo9NDedxCfpxD/ST9xVUM7yS3C1mapqojqpOfjAvl2YmZ3HfKZoPJCHmRobpresY2Rswvo28oSYLirprdfegGc+/UZMTo3gfsLaQLOFT/+338VPve4deOENL8GPvPAVyMzN4/DaLKlLG0jv+o5X/xiuGd6LrXt2Yowe+9zsMo2N9nAJMkbLm/KIx1rQXANJZbSdTk/KLWFqjQZXMaFawgTBrFWMIYQMQNOuE7ZRJlX/vXv34pWvfIW9W+n7ag271LN8C9kLsh4UQiqIM6xFzHOUQvJjQ+91M6/JwqipV+OubE8Nfor2LBVaxTLac7No3XsC2XtPInHZKEJPuxYedUDSyrlpeQXVFNjrfaqEL0NFmZ5B/fbv8vksIs+6At4rdlFZRolK1LohTyZFMRfHcwd+iYgS1hKD+kzThwvFDjLhAbSDcYRiMcYCAVSIX6s8tOavAnXNhaiuLWOOkGHuoe9i7sjDtJKKRiQ4qqtMhhyZF1sSbvMoO2m1B4jzJSt6t0+KQqvlUcCv+eyKOVQ2CpcWIBQz1cmqvR411XWewnRyfQOn1rXiCJHltj22iIJ2E+ajrBKhGOFHjl7jZXtH8Lzrr4BEtkkB0KebNwVDYVvZfnl+AevL88YfbSy6dXwcYyMjiITjiA0NwEVLnKW3vPuBR/C5L30Dv/Hzb0Gsv5+wThPm+HIKk1qYbNUYQkY6Bp4LrpC+pKf60/RdLZRNWmXN8Q8FCHVZzuFrbsJP/OJf4msPHUJfXxzrKxJsxVJBxipl/OM7/xTXjO3Bb33pQ3hhZApvfNkb4S6TFifn4RnsR6tUgX8khdpYCH/3tX/CRNGH2/9/7P0H2K3nWR6I3qv39ve2e1Gvlnu3cXcw2CGZnExOknNOYCAHCBDKAHOYTMI1mcKcyYQkJBADBhwIOOCKLVuS1WVLsrp2L38v61+9favPfT/vWnv/2traEiJX5roGvf/+9vetr7zleZ9yP2/FLrbOPo2/cd1H8MsPfB61Cv0dKjPVl/gqwvrXdh3iOeXL9rFknsRv2g3OVp5hHqwDknXmLCAFUdMbWA8hNZmTZ9TB+tGPfgj/9t/+S3GxhatZFqnhawbNZddrcvZsuAkPCYP43zjHBMSNrZKZk0WwmY9iLkk5mW3cxq2mwk6+hpqaHrUoHp3SQCwK7e3nHF5WACtCYihm93n0D2rUHhe3UN/dRngfK1aVnskS5hDLj7MgCohZ5UvwWm3saiDo0leRv1JqdtEg83YpREGmFYvHiHljyGXSWJiexoGlRRwlXFhaOoDB1BKKwTh2CgUrk6CkKiJOSBUlBJmLB/HOxQTeszhFrTeF6UScOSCFWCmu5UdTANQIQBqRug6esELIix3SQNNc++TCXkfLAXnYqtVwodggFOwjO0Xtub6GcCxMpUSfgUyhfR77zQ6+/4YFvPXIftQ1bqxYQKPcQIGQ1qu3aBHIPKRdmFZIHYQ9Wq4QtXqpUcdaMY8WHfNas2Z9HOe3N/Ht557HvaTJ3////xZWzp9FkTBQFkqWxFQghcVGK1CgbRgK61I+VIpKRowWjyRsfJoWtktRWA/c+SaceP4czl88j30L0/R9KoyETE3h6nXrdND9+H//i5/H1wnnfyBwAJ+65SPwaTY1/a8ALWDt9Ar6xYrx1OD+k/ixd/89TBCWf/jorUQPU/iHX/o1KtAKeYJ8ROUWZh1qJRuhKmbUeE2taxrUqUaOtubcU7E2a7uk1zZ9sjKvC0QMpFu1QDqso1xYx+7WKrY3qWD4u8lv9gY3Wv2l4WUw7KcY9nZKtgqr8CpbrtJHGZOAiKzSuopyPF7q0iFCk3EkZGbeWZFq1tPguFahgvzqOuq1JqJH5hA+uh8BpuejUybhskpjRm1ppSb9ltVN1B5/nsQsI3LdPoQOzdG3mXS+DZOxDXiYJwe/VK0ygBqAEiD8CqFKy7Ll+VALJDAkjo7R+ZYG0nv2Hw+VpsWyLBd2cebceSw//E20TjwFGgaWm/9RS0XCQ9xES3LLbA43TaUxQ6xvrYCEC8430zUZW3Tifa1Ppr0QtbIipc0ERmQxX4q0qLaaFJIynqdzv1lX52MIU6lJumAZmwOv+SUaFyVNeYwo6o6FOeJ02gwKlXrD2xQQCYmUmVrUNHZPa4GpkjWPpE2folwoo0J/b2dnB+dOvYCv3fsY/pcv348nt6uiGErMx588/gJ2aLn30zqGVGc85J+o7EFm2C8LRgXAgrGMIVqyiOH8IIVEAiTqKQ9fuO8p/Pl3n6cFrDIPUQrWJKapiLIU4L/7fR/Gp971fkSSYXzjmUfg2+nihuw8en4qw7OriGpc3NQEat96nHQjDdd2WG4fPvVvfgzLG2cRoi/VbtTETVSsKT4jJKbQdNVgIMVojqB8YvnMqlTSwWjOg+VRb7610hpkZ11GCGCpuGx6h3EPCMOuw2c+82leuXC1hcFfVVga9Flau+vMg94X/Bo58UpEjMFMWHJ8LgtiDCHtqndo9lzPqhMgLXzXTYTRX5pE9M7jiF1/DGESSR2KYjA5vYrdzVGhZqrVUV1ZQ+HJ56wfIXFsAZH9C7QsKVoWDYyk/Ve1jxxLFdp+k1hN+iZNCkul58dO1w+PmkirX8aSSX7m+gWMAnxXi05vV+q4sHwR6089hsqDd1vLjXY0DpPp96fCePP8JI5nU9ifyyASkgVTUqYqWAk08cy/8iChlYMpqBYK04ehNVLFiUb6Rq1YNSqBbfpFp/MlnC0QmvJ+hHmKh2LY2Fy/NEBQ9NBmpNdTOBNM009BEX+qf0ZaW9BR468kWNo+Ww65lJOWRupTUD0+P7e7hT945Dn80dl1PMn0bG13Mo06D0Uw1c8ZQqAvP3ca9e0d5GiFQsyH0o4wMflhEm4xqnwnWU1/hHUbSpM2Q8TnFnCOlvF//v1votCsUFCoHPiuVm2RA60Mn7y4g244jf2DDP76938GP/nFf43/4+Hfxbefehb7D92MfSn5VIzr/W9F+MAiHjr9Ij7xxz8H1gC0l75mvqrDWS1XQgyhoObdO9ilPjXXNUF2EHIIS5DdPKZIVBvREkWwDK47gXXFQyIej1FphjUYVbAzgJtuugk/+AOf4hMXXtcq+jv0WYpnnhSpxMWMXB/RArCSdLaRwwzWEkYml/n2aaCivahnKobepCViRdpqLrKfLFiAlaIF4TRkv0dBUxu5NQMyLlVOR3PpV7dQvnCB0dARP7QfaTr2kckpEoX+DdNWvOaz8H3zj3RnGEBNgtKPY7nWRd6fQCuVQ4TaLkkIp0Loff2TwBdp5S4Q7595/BGc/8rn0aBpFkidJEVumUvjYC6O+WQCUTK0iG3+C4ulTkCypgmHlVKCQgYK05qEWUHaBVm+ikbSCluLyb2Oh/VSBae2dvDMZtmWjtKckzDpofFKWodYmlINANOzi9Y/ctdiFvsnskiTKdJafpQZlz+gYE6tmlAtb9IxA1Q7GsjZxSph2rdOL6PAtDW6dEhBIMsx76ojfS9tzGcsjOgogqgMN7G8/+B9b8bBffOYpeI0B9poK2sXtcGTIVqN9Ls/jvP3fBX/y2//Mf7wkWcp9ITg4gspCjKnfAqPFsB60FnIXt/D3/7kZ/DieglPPn4P01YtdG0OT0izWfm7PWjj0I3vwb/+F7+Gj3/8nWYxtfdnOJqw/HnNOr9j7TDPKoMUo/Jlv4UCpJR1LX4z3pBwOCujetJ8KilvWU/7Rk+pED/1qU/hc5/7bZHUwmsaSHmlsGw/ew9K577HiBU5iU2zJgKrqVGraoxFQYWSzyFiux50aVoSWBWjDOtdfs/82X1KCU+qYM2adJjThsFoHBOJEaCmGbS1j4h6jtvmyAqTa08QdTaSUpY/lYDGmYRQvlThZDT6OpvVPp36Pk7vtuDLLWA4NYfU3CImshNGNBFafQfrhA0rWgHxqUdw5qt/hCG1qxhnKRHBjTMJHMqlkdZiDawwjYYVy5jZZ5D1HJdPTZrKg/pV5OSrj0ECLVip9bg09L4laFRv0G/YplNfwyp9kaDRiPQjo2j5Wtv2ju+R2jaJKxOLmGWbi4cJ02JIUmvK2skSOVZRtdBRZtE1pksW4eROAY9v7NiqNFovjG/wkE/lOotV6SYcqgzm3QUpG6IE1qFu37qYxvcdmMW+xQVMaelTavh0LIj9d91E/8qH+tnziKYnSOMO/vFvfwNbu6sYMG0mopRsVLDqVaOvxS/j+pdQa5xYlEpSflWrrSWKqpZFvWewijQIBBM8qwVL3RTMm6wHyymLrYYTNcnLIovOGjOmXvkIhdqVSeWQmzBu+tYhirLuzMkXZHb15u6F8YOf/iR+73OfEyEsnDx5EjfccMNfXFiKFBaBLZl4q1hmzoEYZYz/s3CafSbBVmbtPf0xwzZmiMzjo0OoYS9qqdL+hsqsNIBYTosXqMVCmkCNA9qTfqDRzOpr6blOKJZI3EMZcwJGKpmFEBPIPOusyhADV8olnFnN408eJI5+5AUEtPX09Tfh8I13ILPvECs5ixQ1pkfnurK1iWUKyvq3v+qms5JNl+IR3DobwyyhW444W+XRcHhrGZIyYBlkUXtUIGoSdlraT/ii8W8sGwVb/oqEq0voouEkmuWokbZru/SLdgm/yvQ1WKQIy9pTxZIUNlyFRRUT9MnoaVrBRq2K2XiAjjQxssap8R2t8yWaePRnKl4TNS1uSP+l3iHtIyn0STeKD+OUchKDkbGkSMgo0rKi5bhvxM3jkUVkvtUa2VWTqhirj5//5LtwLNPHJ37kp/Hs/Q9h/YUTyKTSSFFhDSIhbDSB/+4/fAMbtYqVdaBlpBh/Qtt7k6nVdOssgZoOVF3qqIwinoyjXq2Z8MrPsklqpGuU8RY0zJ9lNBhLegrKaRMtGyUgulAgtSoMs28tcuI5oZkweaNI6GR9LeQCNXSw+KasRAcnLI6NBM3Ee1ZHFF6V91Of/AR+e8/YsNclLFvPUFjOPkFIKeEg8SmlVMkmFCyhxaAOQYo+mcYVSJmlYXAZJB/JgvhCbqdZAkpjDEuZWkN4uEeHVC1P+lbDO+RouinCLDjT0qaasjZKU4RRIWWZ/JquSoLKtLrq4DMSWa1NWitqmdDq/MVlnKPfc3p1B/lCDWtFVmCf8dOsCyqJseA1KMAUVEaxLx7CoWQQ+zIJmwcSMi2mqbrCxhRMrZWlsjE1BbvmfxqloD4J9T9YMzbfJUuy8gZodmhVCI22yQgXizWcKjUINzSWSs2Z7nsxrn7IXrRJILonLH/P9cCTrNbfQr/E35UzT+BBGjUpiFbeEdPIOmskuFwpE1rmSc/8mrNvlt8JutIaC4sRnSxuPiCh2qBHiM4IlC+t0HPn0f3o7ezgh955hznrUdIkkohhpzXEf/+Fewj5nNVQfIrKhq+o/liGPsusEOf78jml7UUV9UNFohHbblvMKoWiVf175DHNr5G1FZrQfBnnu2lrbsJTpqM8G9vxHeXR+SvkOJbTGh4Yt1SC+pm0Uqc6iEWbJmkjZhT7smD2bZvKSxZJU7I/9pEP4rO/cxmGva4FK7aeuhvF09/lmyKGGNo1ESsx60vgn5tkxUd8RQUymMOMmdTrXetzkDWg0BiQUQVJ6hkXK1/9DgqCcGqa1Dgfx449yZoJp00uY1yqBN0UI1hvruWDEEwcQgujgZNaPcb8F+bVVh3xamjV6jY5qNyooEqttlOu4+LqBp49uYxnL6jjDDiQjmBfwo/ZlBv6HWSB1OcggRHsGfJsHa3KEvOha/kI1p/APBg5+b7oIaFWOYTZbZVHat+VYpWC4qHBTIclnPxG9HIW1tHOaMPnWoRbQbaLN+zanUQR0oZJjX/LsDkIqtsSiCFiFIBf/Mw/wD/6Wz+PYXOA+qCCD/309+OF4qarGyk+/qmjURZKTn2npd5ysgHjpb2z6M1ysu61xtknbjqMg7OT1oDwucfPIE86aviJaKciiO4hOs1qfGCpKCx6RnrIwjF/gqmK1HZFZv6kLCQE4hdZHUFuc8wpcFq1VLRvkZlFW83J0ZguNZvbUrNEIkrXysw0woR1gui2mAWhpwROhNECG0zA1kQTQhDPKF7r6iD/hfk8zm8/8YkP4d/9zu+6CBmuJiyq4XHQdeonf/InfyqXozYbhfrWWTQL67xStfFPosmEZDYl4gbBmAGDJ05a3Icm+dKcqjxVjqpItGKlqmJlddQOT0GR0OgdmV7Fpcp2sYh5nNCpFcQxk2jAmEbEcDib+dJvHRJKpmtbYjAtOYdqRIinUkikM5iancHC0hIO79uH+VzGtFe5VESGZTkyEceMFn5jPGpZUvkk9ubfWN4Fk9xaz1p420ZFM29aUraj/iReC1JJgFqEXer01AqaGoayWm7gdKmJuhxtxSRBUWn4jcEhHlZmlZ/llG4y+oqmur4UXvKDQWXnq1QWwwAhF/P4t972btz9m99k2kk0qWQWJqYRnApjqRXHM8UyfYQ1fkV6M/4AoXFyYhKNSoHXUnrKEMvC+KzZm0KtPPSYyKntEs5t7eBCuWeth9bnxnq00cashwBp2aW21kxI5cngnOpN/CEesLJIqCkq1ggUoB4kuuB7siBiXr1idJAi5ZX+DIrR0vQoJILcEgApIglfLjfF64E1I2v2pXxGBYPk5FWDYeQz+TPyplgSq1NSDNrLJhUOIhYc4ODBg/hrn/6MfavwmvZnuTJIO1tzsepIvaMjUC34ZCUzwsra8LBrR1xpEn2iQ+/Jp7GtDqgRRBwriAjF9wMktCyFpNxkTVpb341jUHw8SXtKY9skMmpArT3GrLj0+CcjPxYSvSshVKudDjnYInqPjC6roJYbLaTQIzyJhJga86Qh3DU63fVWh9pWW2jzmt96ZHC6BWjQSrVZMZqXouV3pHuFmy1fLEeblaKt57QBapPP69Ry2v9DO2qtVTwtBmNMJHZgFAbFOvxWv42ZTBmofKxO9dPwXYmUPhGcUGucLJyuTaB0iOH5xltuux2//N/8Ev7hB34A//hDP0kFV8X8zYfwr+7+AoqhDr7wu19GeGYBP/LeHzJfSzNQNY1Ba3BVdtYZF6nGrJiDzbrQegBqqPEF4pRZWmyWj2yHLW9IKFmh5dNChmJeTbjz0w9JMw5q8kjcWq6kxKwmWD/S5CqFalP1LEXUapXRqJeYppx4R0PVvQZxCmkoe33mKUBrIaWhIMujHjSbDEgh1vCVUilPZRhEOjVpwtb2KoRfQWSzUywM2XvEX/rElB/9XSGiOPOYpA8IXwebtPpDrfX8KuE1CAuLLOaWtuBZ2ZYfMaCJ7TVrGArv01T2+LvfpWNJbCgfQzMANdpTxNfoYTGmY2nlX8Qh44rJREYWTtrJ1iaTEOslCYwoTQIYmVlga0HTmZlQ5TFTJqCKRcJkzzS8ndfC9fpMIwHUKSpBYaqWbrNexfKFNTx3ehmPnbyIp84VsFtro1j1CM9qyFNrat/FMiWkRuhWIbZWD7tWUZEwqOXJ8sp8qCLkpIrThlQm0oBNQguN1pVA5Qn/tmot5Nsqv6t0BeXaBFpCw7yp2dQ0Hm+o6dzKzkLZwiCsZJXDFBAZ7Tc/8WOo//zdWP3RL+Ht07cS/sTwoz/8k9jXDOFXfui/w8IH7kTkhhlsP/oAfvrO96Fw5gyS8/P4r//3H8PP/MEvMDoKXJSCR79BrU1KWbRSXasPQ9pbK4MK+vrRIWxi/ai/IkarS2bX5Cpxn2vwYRl4tLQkE8vebzcJ5+i8M0I1Nyv72mFLFlMOvcqklWHkcwhSK01DHkxfQ5A0q1J1rZEOWqap06hamaXUrGWx6VlaNCG26ZWUboOWu90lnBMfEU42mnUUCruYmJo2gbc5OUwjSOWgwaya76P8dTpNtBhnSA0noVcXlsu1N/JZzp07t3z48GF3h2Hzya9h99QjVjBBIWNSsp3te8LKEzX8sgjG6PbTtNZ422x7bljV+TbG9DyJmWR6pRflmIWpkex7qwCpYHGk0qRA8D2DfZZdvcV3BA/EULqrBgYSQdtAizjkNdYlRcPHPMqZGzGizHW5XMH5lXU8/uJFfOmhJ7C1W0OS+VykdcmRgTRmyxYO558aGyI6aMITzGOUZdTyP2q6Vd+IsDSVpr2r/7XoNn1VmzuhlRFLZCotNLFOn6WmPWmY77FFUBCjjMuk/9UjHmLcZqmYYzm81opFDakxeaqg53/1i5juzCGcyeCz/+Z/QHt/BN98/gmUMnF89qtfwPKz38Nn/s7fxUd/4AfxwD3fRLNKputrRqLH9FhHJI4YXrsNN+sV0pW0JH2MxqSd9V8xW7xLJOEgjDXU6LcdorfLv0Fsu5TPyPyrT0l5Nx6R/nAQTPBO1t20uqY+UMFqTlSQjK0OUo1AkI+jxhFZGcWnupdK0f8uDfGFrtVA4ZSe6kXWRjTUdAhZZw1OtWFHoiV9HMF6u8c8yJFXI4fmGZUIO4VCNEBU/X7/4FOfxv/6B7+vhCxcba1jceA1g1kWww6mC5UvfsVqE2OGE/CF4rxHc82KcIaW3+gdXlrhTGvpBplEv1nQoZqJqUGEO4V7zWST2nqudBy8cMInXpHgqF9HRFJebB97akc3b4V5oVkVJBM8swUORGRNdSbhNXFMqbdYQWsUkseeOYE/+NbD+K0vfhvbebX88CkTiZDx47EQJtJJW8MqrH4CxqudxBqMqkLLUKVJqbQEtYSxValkApZBrTmCJBIWbRttq7fzXomWqsDv6l0JN99WOfVnNB0fqngevNaoZu1xqIZ5CYq4hKwmotkyzkcm5jDbm0SYjP5f/doPo5qt4Ysnn8LXiifw3XNP4+Ybj+Djf+MztGy8/8efQ7m4RThYMr9QDSBSWmIi5UVa2wkJy2BEJhmp2ZkhQw5ajN1QDPMii2BW29iF90d5H0MoaXxZGvMPGJeUx1jAhCw0D97RSh2UdQqVLECcdcpvOtT6LKcEWDuDSRjUAGBwmmmaojWhVMOD0pfi1PtMQ2UiD+h7Ke5Ws2FCY3wjSKyFQchHUsBSyILZQ6ZfLOedb8lD6zrcSjrcJjq/SlDq1wwyxVpkjkDS4IEKbxVM4tjwFoFBaR9rBiax6Bswb1YQ0xDUHAMWVHNNhmJquqCCMawjqzRVhEa4ylqpZ1bOutNOfC7hUB70v5MknlUoMR0PEZHfa20omWV7l5G676XF1dnZx+7ODp598Ry+8ugz+M0/ux8PPHZWkbqD/zWZ5qYc8QaZioTXFnRRWhlZxx41kSpJUKnKSq/Sca802qg3Ceeaggp0LCn82rK6RUvSoGlvUFPma01sN2hdyADypVRClUeMpLwpSBOaYuChYAzI/FO+7RDz9FRu3ttPCPTwj/wGdi5s4qd//adwX/5Z/NJT9yJT3cXbU4cuWXcWxciu1erVYmR1wvoRM+ts/qVpbye4JBZzJKaU3RKTKQIxmDLB91QHo/wqKKvj/F4OescJi53JI2Z1lAY/NSXBMti3ek7h7Xa0PYSqU9ZICo6CTP5Q8hpwanzA/Coli0vWnhGYsuSH+lYtcUHWlSCinouHbKqzLskXGv3taQFEPtP4Na9VxSS/mWV8C4kcbslN4/sTWXx/KIGDAbfmwzg4C/fSsLfUotbLYNj6o1/A7osPuYKaVlJzrYMNpJHdF+QRv7rSs2CERFrUzjYcFW4dJ8PvhG871nHEnyRmKBI1TaNXNIHJXhNR9Mf4zDlTvPytnlvbXUrvKin3trMuPMyGkPBOq/VJHDLsTgEnz6/iwe+dwLeeOO3qnx87witeBTHzAAl+Pkf8mqOFkdnuSLCZJ0E5zYcPsiatA41lSBDjRsiUmrOu/JCvzZq0bXczOsLaDoLfams5paU/Zt3SHLcMXU7/cp7EYjqLVhIz34AwNcKyMd67skeQiuXw2NZT2K+ZkzzOV3bRCw4RI6217cWg10ar4ZpJVV+ihUWnPKjumKT6MtqeNLrS9yNK7K+WJGlsaWj5AWMhMYvC753FcPkc59Xlf3y8PFg57Cv3rhx9TTW22/ZN0JSlrKoGUKruBBP58oj59eXlelIeXEelUNHlfGjejLbAG+dDPpmcfilxtfipdVINMTfRiV8kHavTM0hnprHYaeCGWoPnIPb/tY/izb/z6/a9wmvqlLxywYrVh/94JCysSCYsDGqdcCoxz87CkAAqkOjKwrudeN2Yr73CIgHQbkw2AJCaQyZTbeqSfCuntBkvtJ6XMZbSUwXzzxFe2tC9qrQVlJ6lSfNtw/opJDL32rvw4vIaHnzuFP7Tvd9DuSZcLCZ1AvmywOjFO5L5KNPKkNhqJFPW5JqrYtTRqlwoAxqRKxunVV+k0SUsGrlcJy3qrG+yor4yxthbfgVXlhEDjq7HDGHCwvgkvKab+VyTFpRtvRIOyafQd8TjwZ5ZPidiKjvjpiCoH0J+mhhT+Rc9xvQTnVzzP0tFQdAUXEEdS19wirFosOc4N3pmk6YYny20aKm44PI8Pl4pqA7F8Lyy8+V3laXxb/GVLLjor05nawTgtWimjlcnrO6O8Ry/kyCrCV4WzXLF7/Wt6KPy8cK+l5X88VQOXqOC+swUGqkJpEiYhd0iFuodpAZhzP7A9+EDv/9ZxWLhdc1nsUJIE/JPEi3T16XG1rpZ2quvQ5zYbzUIdzxm2hVClFGGtTieZqMJrgliqYdZgyVN2Mjg6lcRxai4+Y4YggcL3qd2VI+zWtYMOrDSVXDF6+JXfpR1HcL3zBuJYy1wggKCL2QYbU9wYW0DjZq0jiqDhLMvFPT/nuIrWp5kkxp8b4NO+gr9jxU655teD9udPu+5Y50WZJn49xyPU14fLza7PHexLMhH60NXmn9iaIuZNHSCM4ZdKoOrbPeClWkUSAGjg1rHDK4yi+a38B05q8qzQVddyuqQYbTHu6IQjFFnntFrFKes0jh2a1Gz9Pvmn9ji69K6LKetsUXYpuEiUmT6xkrB5xohoSH5ErRxnpVTHfrtetPHx/j5OKis7l2lO/7O/daZ0cp6WX6p6FiPqjsJhisvg8rGvzHdFERLxeH8JTdmzBor+H2QfOeGEA3wE+98J37zTW/DRKtO5RJAgzzSbFfhra2iVSqgRt/tQreIykA8cu2wh1uuHqR95G8YlhZhNZVTm8ww8b6GqahNXLEosyMN72qSlyyEtJKceJl2baxj/gQPs1IkrK3MwUJZp6OIaFaHlSfh46HdbNFrYkAsOtBUUGueJg6lMOk7oV3RT5UqOKjJQVqKR37HoYVp/J133YF/9P034jO3ZHH7fASLSTIX61Ps6yrtlYPeUPVK38r5tvPo97jada2z3t0b9jKNyqwwrmjHYO64WmBJLD79r05QWS2+bEPOZZWtcUFx8Z7lQQqIdJTCEm1tUQwGDdPRqAUb9kFBikbi/M61Okn3RHjfFtRgLGpwMXOulPmd1g22UQmWZdKZ9Wytf7pn4XLex+Vyz9z9VyrbOLz8uVMeOsg1VDAqpxoGpHjFI7LvLDcFYm8eHB+JB8g3PCRox+Zm8a1/8iv4+s/+Eu6cWUB5fQs7pM8FQs2ntaLPyiZ2Gk0bc2bz+amMUgasrh1eVViUdWuiZdmsp54CobkQAZp7H/GjpvZqb0E/4QFCMQxJfOuDIAHFwII20iDqYXUmRImykFYReujS0aQpaTlZHdM4ZAgtjqFVXrRRqwSl365Rbiq0ZDXKippDKTAssBxKCbI6G5WuWnfcmlVAJhfFHccO4Affdzt+7GO34//zvmP4+K0TWEq7UbuvNyjbVx6sNf1/KexliDEjjK8V9grPOBik4m9pTo2b0rKqyqa0tlaKl5hKERss0edUEK5RhbSTZafgqPVLMIbU4Keki575emQy+ohWN9qrRp2JssCkrb1LIaMQqW5tf0rGbyPLeTkuoE6yOk6rK496SOjE3zqUrs4GnSl4ztJcncX2ll3X4i131jNBaaEUqQJZIPeuzlbfzJdTQFLGEnK+pTLwffnTJ7d3CLm6qFGh58tVPFVv4GHm87v85gK/2uYHHmlqrW1MP6X876mDVwpXL8meYOQmVnUtKAx0pgLRJIbhOIXE+SaDAA86Va5nnQcl1YjETMheqHm1Q/giaGFWhZUmRlXhdbhm2BExVPkjovCkm2QINTXTsnjOwjjh0LeMg3FKKM0aaQECfi/YowGPIeLUuBbKnpxHOJlDJJNBVNOY5eBa55cl+58tKP+q/CuFQWH8bHx95bNxSKQ0YjeMGJ13ioujDZ/buCcqDdWHmsyDVFKyAGrFUguebS0nqEQlpCkMuhYtBLcC8h9ZR2odk+DQ6+UzLfBHWpLBST1LWwpM824ExQS3nabu2nc2LYJB6bs8UGkybRvUyrpWCXTP1du4rLp7udw6O0G7HMZlH0N4WzWH6ESCKGFTJY0+t+9NKUiRypLYmd/wnqC4ICZvmCV+7NQp7FJIHlkv4ovNIZ5CFruY4PM40YAf2orpBb77hN5l3CsGj64dXl1YVHgxJDMkja3CqtnXVIBVlApEjaTfEhD+HugdqiS1UqmTUC1KshyKQ0EtXNYgML43sgjW0sU/3TcKqRIUl6XptyZiW+AbPBi3iOJgibMmiqfPz0hGpku4FU3YhK/49BIyCweRntmH5DQFJ5UmnGKcrp7+UmEvI4yDrsfHXuYYN0eOGURhfC3lomVIB3RSxHDqFzL8TuuqBSl6JDpRBIUkYWhJTcNK0acJXSyrFAZZzKyp6kfrFEejFBSeQ4IpBrPIiBQIWSLBZ5smzvrSjE4xunbxVf+KFJ4JBOMTcypO5dPySqLZ8CQ+Naefh96TUhQ8cgtDqMzOMlz6bhR0vZdWvMNDfHH5kN9h8J1KUQLhLIk73PtXD4rb/Bz/EA8/+yxWltdxbmfDGl2ohkisDGmn2ZEReOTd9XgETyRn8C3/Ip7E5dnBrxQu1+QrBNMUzLCbf0+isMZ0OKebZx7SQAajSANjQF1LU7DAcuo1J9yGn7CyhaMVxNBywhSMoPxQGo5XzBUraySE1uZEwRhaXw0dWLXF8+zaP9Ryw29kiq3SqFWZiQ4d7rWNAp587jQefOx7+MaDj+He7z6DJ09cwIXNGqp1zTGX6bXk/1JhXPl7mcBBBBf2Xls5eVwt6FMxRrNRIwX6puXlT0QiFA5+oklcWqhBw4r4orGVaVT+1uxT3TMBpYbMBKN4y2wO+8kMGtohReITdI5E3btSUEpQ/0gHCZqCmmDlhUmRBWUl+Fy94PbuKBh85u/LSkBKrmfTKpy1Fx30ipTa5e8UxmUfny2/e+K+WnDP3TG+dmmP7/G0Jxi9Gf1GtYRtwrGVSpHlII/wPSkGTXvWmmSdeBSNeAbrXgRbwxwKPs3EvHbYm5Q1HV+5FNLyw1/AxjP3OkynQiozduma9OQgqUdd28wJEoj4MtTOirh55FpcQEKkOJJxzYDjd8q8uNW0GE/SQnTOyPlGFN0bE15nI4I0Ft+34f7qWxFMkdjxJQ1Z8Lw+8oUyLm5u49lzK/jWd59FoajVDB1RFastssAfGjks8ZKIWnqjCrxWGL/3Su+7ynRn5Xf8+8owjmN8vTcIfmjUd6VSpaWJ02cJo6aZhMy35trrM80Y1XWA1+qzUlyxeJa0buJAIorDk1mcqrVti23N15BCs8l1rAS1agmeqUdbv/XtWNmI6VVn5m+wLtXCpO+sKZt0lzBbRVo+nbBoOrirc74jC8dyq0yu89pZUgVL5yo0e7WgdE2gVf+jYOjGrIzypb4ba9m1IKqKtxIUjLdOHMB3d9dRl8KFRlCTb5gnRsn8MT++NMtJi0Je+syn3os/+L1/YnEovK6mY2N6MbIshQihe2Mi876gEyWGz0hsmUtZE2upUhOgmiNlUkk4CoKQrQpmO9DyLAY3eMBnGvagJmNpQUfwkVAqE0qLh/hcbrn6YbrdAcqNFoqlNlbXqnjmbAF3P72O//j4Kn792yv44jMeWuEjSMzdisjkIYTSsxjGUujSBHeVX1NOl5n2tYRxZb9SpV/5fG/crzUdMUGpVLCeae003PBaBimNOeg7WssV6Wo97DxCjDdDqXnbdBx3zk1i2+vinvOryNcr9q0Nx1FTLJlKcM3W+lVfhIRHjSfWgsZ6M0FRIGEYp+KXP2PCw+d9zViVIiPEkeWzNRNYz1YqvivopLgVrKn8ChpdjSYK49+vRB99J17QYx1OUC7HvVeIFEapoMVveu0GYrQqATR5q8SHu3xSIS9rmVe1AtKaBJPUubERvL922JtDsyxXbmZ04YE/wiYti4TBgjEYz+Q2WyFEYkri27x7aSQRkxmVDXerkDghE/yKqgWNHysmm8ZqGXRZsIUJJA3UCCK2Rqx2VWDSn/WPervPyh+i3Omh6PmQJxrZpvbcKHaw1Wrb+KsezxquoaEpBiUUtyqJ+ZJ2VZOyhj30NeGoU4ev2+Q3ZVvk3HqOyQQqnKvYsR55aWW8WhhXuuKwslpc7v7VGObK9xTEEDrsnp6p41G/yaCm3feE9xxaJGMEcb5CuOsjE2v0L99RrsO0wBqnprUSlIYtFjLS/vqtuGzat5QfiyuB1P0xhHJOtO45Wig/jlnV2elaRhUHv2C8UoQapKkJV0FaeQ1nUdlMK43Kp3IrZ5fLemXZx7/H50t0YHD3SQvLn9CGFv1zs0HHcSqFcWwfiM9ho13ANvmoRH7UhDPXCCBoSWc/NA9fJGO0/cFPvgWf/+wvjL68umW5XGuvICyn7/tDg2ECS8wq7zArGvJBYqmVRd6fRquKufQn/0WqX4tBaIvncYuGRupqxK4KIkJY+z6FQtvMad5Ipd5BzdN8EeL2rg/NfpAwYogSBWSjPsRmmwVuq0L5Pb14zQPpsCK10abJZldC2aXyZblEZCVEJjBgYYTnSxJc/o17tiVQNp2gWYOvVcOgU6aV04hYxflSpnw9QeVU2MsM4zB+pvBKz6+8r3vOgVVRyKQs31sXZ/B8oWrrCmsOikbwivPFADZQkfWhKdFyvsUuYlX1l2jxDP2WIrN+Cv2JRpbuKD0eY60u5WjNu7xUXGMh0T/Li56MiqR8ClXwI16L2fkm0xjFaIdjfPfB3nJerdzjYM94DhAdSLGNoViYSlhwVEHl0D/FfHNsGme9Ejy+M5SAMDBnfCxhWYQvvg90CpUBfPqTb8Pnf+tn7R2F1yUsj3/5czj3+L1kdA0fD9KIaIqtBIXEGzUbSrolKIpNxVFhNadAS4KKRpqnoKX/tbi1jKIEqEVBKNR7uFCs4uRuG8+sNrBOodDOcD1iSDWf6gPTYIzVlk9ipYhIalyQg2490rytziVpO0HGAH9b/4wqSxVFjaJecOVDhRWzSEgd/lZczC+1rzbZ4QWG0ojE+b5OiTKjxeiMTi4wjv+rwpix/BpVK1glBqdC+pE334hYdgb3LpfwwoXTrBcNd+EzDfWXP2OZtlrhx9T6sRghr0ZFkGlYTyYAoqM5+TyYjONVV1jVlUYM2Pf8JwZ1iIDXpJf8UFkyZe+lAkBa8rcERZEKNYyFYCwQ7jyC3HvC+PneMI5XQRPO9M145Rc3D0Z9TeIPvkfaaGHAKJ35qmhlta7RyFL3fA9R8tYhCssCIyPbUzl++q+9g8JyeQPW1yUsf/7Zf4HHv/GnCEXC1j+hs+Zthyg06iSz+3QWNZFIgwrV6aVINbda0l5ryBeh9RgEsN32o0AnvNr22cr1q7QmZwtaNyvJ+GTCZankcg9shRepf4qnFVXay/k+8nn4hmkz3bdqNFwu4dG8D2F6SZHqXyBAh5uFyLNVmu6ZHXSQhYQ2/4kf2CBRMpAwu/ypIcuBVoESTKxrY6MsltHxXzaIYcyJVgugCkXLMpfN4tf/t9/AhRefxtp3voWvPHMayzUKPJXNsE+hZ30YPCbzaIEOsYvgi82dp1KSdVCcGvkgX8RgkzG4S89mOfKe7ZVDeol2Dlq58kuZiXHH3QIKDqpJWGSV9K7ik3BYpk2x7Q3iHzH71YRE35o1ZbgsYHrH5UVCKOE13hjlwcrEfDF1943O5uSPLWCW9JOwTAurMuI+heVd+Py/+xn7XuE1CcuVAym/+6XP4fmHvk6GVzs3k+PRbGs9L2knJs7yK8OSbjU9Wq9+KGr9AuXWAGfyDTy12cZKie/7NRqZ2l4WSYU0GrLQjNtpOFWqfCHnjNr0Wb5kswZJfBMYZkIMLiIIa6un2kYmW+UxM2J4XkkD2hAYUVQjB/id9e2wyKZ9SXRrqDAh2WM9jJzUuLSWbj4FhbXNvGuoTY2Wpl0hDKwzXjKPxTcWIAXHDP9FA8uhweU//9c+gFnSTdOeBU7O75Rw3/MXsKxpBMynFJ36o9S/ImdeK/KErFlalUrfkvfVLCz6C0KZYJLpRXPbzoNxmD8qOo4YVnBMz40hR/fE+O6eY2beHsXj4JzVh2Vb9BetxrRz98bPFfT7ctC1+MP9cvG7PLr4XZ4tTr4TJK/Zxr1WJwp74sUkefEAfDH6LRrsy7g+/QPvxOd/8y9oWa4Ulufu/kOcf/K+USG0siIJwQxp56x+3496U1Nnu9hpB7BDuL/d8aPqD6MvbUHNFabvIeK1qbG7nmfL2thSo2R46XYTQlWIVYJ4XRUpaWdyJlDSbgGaXmkrVjbvy/I47UVdaGZWsiAGl6YUpiXRaHFEpi7TcRvG8hAWMwFyRHXNp6KVKpeHKpTxMnLZer5PCEhnVUIpTT70KDSaUMRDY9S0VNCwS39nQEEaatmfVxaUccXvZYbXGxwsUlyOUVVo/zCAJK39T3/8vdiXSaI3JPPTt2tq4GsgiifPbeHrz5xETS2RpIyGKcmCDujjiNFET+lgGXQTENJcdLeJWxQg085kKhXjpWUgbfhT96xzlLTSd/o9fk+01ncjEox+j34w6L299NH1+NvL13ruhuM7YRQSke+k91VlbvSx6lIIZTBcYM54zW+HvjbfV/3Qn7M60nKxi6zbDC2w2N5HYXkPPv/bP8drF16XsDz/zc/jwve+zRcdMbVgc5X0K9BqlCgY2lfkQlObBckahK3lRcwmgqkUNpeAGVTnoe3U22pTaJq8TwLwuYE2VRAFSAuHq7lP8McaDcT8jEvaTiOKNZ/F8DIJY6aZRFcLlxFEDM24+Ko590Zk/fEc0OoHrGiblCSNRIKOK0zvWKuOKoTCZKvFMEu2drHlTS19cmxVYfxf0Ex9D55GRbtecMVtlqddY0EKohLfvLrgjCtf53G4kkFeLVgvOWGFyuNw+uXgQPAQd+xfxN97/zswEfWZZQknM2iq1bDesH6bb79wFt9Z3UaL9FNOpWjM/2CZ9L3y4wSEDGezFMVmzicwRWV0FA1JE0MEepe/JXQ88z/+E23125VrDMlUdDG5gnvHfbuXDlejh7un8ksoR/XH32qJAxV3KBilMm9SERxDlw68jVf0M15BSAoYNQNRDK/p0zFRxshDPgvL95lPvx+f/51fdgkxvCZhubJT8u7/+Ht44Nv3oeULY7c1RLHjw6amzg6DNNeCKaNVFFl4VZ6pfubBaMHYbSySMatu8ETplxXRKAANg1EjgFvGh5UvKrJQfQpMr1rHoKmWHRKXvpGsgKIQkeyetJ3xBYmhiAXXLE3e5D8jOH9rJIBNW+ZvCZzoOhYWvWAQT4Eng1x8V0O5rddb96Vq7R6fqd+B1tJayph/LTWr/gorrFUGv+mo0iXwFf5We76YT+w4SueKoAq/WriSUfYG943KL2YZWZeXBTEDy8f/ZWln0kkcmplDmlZHW21EG1XcsG8B2YkE8uUG/uP938OFUgk1+TJiagqP+s1k/cc+jMK4P0b1fgmSsfyCtrJQNhdlJHAvz5fyJFpcLrerR2fpneVyQnK1sw6Fl8Sra+WX6Wkd5k6H+Q4dI8TK6Q4FiemRd0C0I0WisYWolcn+VWZF9amWsTA+/dc/jM9/7ldcnAyvS1iefOEMHnv2lNHLtBbzZiODdTHKs/C/Mm3D7KV1eM8yJqayFNx3FlQ4i8NpEt228hoh+JtEY93yC2o5QSbCADn10gTj1jdFZ5pFH/K+fTsimOKz+4rbRazE7JuXBcuDzsq7Lhj4vhoBFJHFq9ujkwU9G0dm37K0il/f87CWNbs/vkeopkqh0DBm+7scFM9lhnitYcw0LuhbMRnpIygihfUXiGtvECp46MEH8J73vteUn6yq4lL8Dva6OpMlUHpWPJV/FMZWxN1zedTvcXb1/uVrV24FnS0+fuboM45T16pXPXffXP5Oz1zQPfN59V1glocGmQrZkDcYqVrtXJ0w/1Rqgs+mxC7l3Y+73nI7PvD+t4x+v05heSO8Ef4qhteyiv7s17/+9dUSzfFrDQZn/jMHaSgFOXKvNYy/uVa4Wnwv1dKXf0tbKVz5/LWE/1w0uTLt11LGK4O+eTU6vlIZX2vZX0sarzdcWebXks7V6HRlWV6NFyYmJvDRj35Uzvs2j5cJi1JQ12iKh1ojXxul/u8RJBl/lcr7Rrh2ED+o6Ux757kOpjfCG+GN8EZ4I7wR3ghvhDfCf+lwJT5XD5x8ljdw+xvhr3KQryL/5KqtCMFf/dVf/dHhG+GN8EYY/tzP/dz/KJlwouGsh4IsSLhSqaSazaa780Z4I/wVDZIBz/M0CV+TXgxd7W18DrbbbTUPvxHeCH/lQ7fblZC8zKJYGGi9nTfCG+GNoM7nl/jp4x86p378x3/8p//5P//nvxKPx91dhsLFF+EftHg04O834Rtqgr9ej9LTCaE3DKOLCHrWye9G4NpgO9ssKKC5j/SKtHVDDxV+e3HQRJlfauhafBjEhD+IdCiIzDCKuC9sW1i7Bb01fscNw1cMCupFvdSTOjrbb75vO+EGgjaIT73kNhizp1UrNdaH34963UkAfqO5GfqO8Qc0Us2loAGZbmMdv40T0rv6s/397etRsLgYD//GQfFdJq0br2QDARW/jW1iTKSBeodtsUCbvad745hfGp+C0nZBI8dcME2mtPboOCuTRjNbvi4HG33Nd91o7FHcPL3kPV1rXJRuWb2Nbmv81xXB0rHb9jJ/M+99zechnRs19KoVdHc30dldR4QvlrYuwFs7C3RaiEUDiPdbiA67hmeCJFa4z3rQHuYas9iNsL7cKGgNmG+xHlqDPpqMvxT0oxwM4lwwglOpMFZnwqjlwvAiPdtyPVLqYbZIntkZope+BbH5w+RJPwbNMt59oI+3XHccRw4dQTo36epI0zxIF8enLEK7i/3HrucDFwS9fuZnfubf/cZv/IbmEqvzUcN9LejzyFvf+ta3f9/3fd/7NEFnHOrbJ+Hv7CDQXUOof44F3CTzV5gNCozmB/Dok162SLVozh82C84ONyux1K3jgreL73by+MP2Kv7EW8N9gzxe6Lk1sMJkmiCJHtE8bqtJJsxDAuYidQP0VJuqHDGXzm5EMA/lXsIlxuS1BEVz78WMEhRtWKQ4dN+YT/GocBZGcfJvvMTneFbdeFiKfWff8E/X4998x30/uraz5tToudWFHtszfeOERCuhKF+ap8N0SKfxKpuXvx3TcJSO3lGEum/P+R7LPh4dbauvKA5e7z0U9JkyYnmwuPQtn43Orjz8VqrgUrxKx50v52XP+xrASkXUazUxqBYxKG4DG8sYrJxE8PxziBeWEdg6g/D6s4jWzyPbziPR2UayX2QdVxHg2d8rA14FwU4ZgVYN/loNvgrP5QaClQZC9RZ8tSrQrsOrFiiAJTS2S6ht8ai24BVqqOZ30dsuYNILI9MMU1AHWN5toEvlXaoznm4Fx6ZCmM2mkc1OIBjRPBZyHOluq5SqHCybJrNNTM8avRQ0K/Puu+9+8oknnvgmf2qI9B619ArB38ojUDuDUOsFBNorCLCAgUEFoUERYX8eIR8LTksR0HRaZkKMbgtBUHSViVa/jV0Kyv2dTfzv9efxMIWt6NtCfljCU/4ifqO7gW/3qyj0PHgafcs4+LExmVkQ04TK5iireswgzeZGieo9aYbxu7zBODRCWDMcTfBM+C5dXTr2Bntf59Hh8uHC2IrZ/1fcH783fkfB8s2fl161LJHxdEMMy3yNEnHF0fsudgvje+PP3XOGcYQ86bf7igrDboy+H70zft9u2w/3XCla/vSJxeO+1cJ7Vmf2Nw4uD6PU3f/8bxDQfdJWQ/XLeYTPPIfQd76FyCN/Bv+zX0PvhXswOPUIgjvriDeIO1oDBGkmaFDQbVHrtzVOjL/9VGiMrx0g40Z7CCa0p38X0Qi/Ie+kAzGkfRHMBOOYprswT/5YajQwtUreO7OD+IkCppY9HGtO47rkIRydP4BUMog2hS/SrmAhE0Q2lUQ8kTC0IeEe0AINtGC99qFsVNCvldHTcPxXCa8qKJHqRYQrTyBQOQc08rRLFdtMFf0yNfU2hYJaYNjm0SE8G5t/MiWJLhjTp9ZplYvYzK+hXOX32mHJq8PXa1Kr1ChIDTzULaNMIkhQpNuUKVWFJmvpUGWP+UBBzy5VqT2kJeJZ3yl55cFpXuWHNaLpwnaMWECfEV6N43SMfTmBK3+7cMXv0fO9714Zh4aoKziauMMEhoIiwbTc2DMGvTq+HoUr82C/R+/oiT19WTyXv7HZnJfftDC+0sS1S+sN6Fp55T+bEOdesQtdWwpKhyc91zwjW1i8UcdwfRPeY/eg/PUvo/7wi2g9XUP7RUKmM0E0L8TRuZCAdyGJlq5XkuguJ9Bei6G1GUV9J4RKbYh2Tyt2DdAI9dCOEAGkPcSn2oinqohTiNLEMJP+KOYHQezrDnG43sHcNpXzShu9iy1EOgFEAwlMZKZww8IMf9cRo/I9nothKp1GIppAkHkeNKvoaeu7wib6O8vobJ1Gf/sMelsnXXn3hL3uh8LLBOXKUZjBzecRXT+FECMO57doFvMINorw1QvwNXbgJ6TyD8j4NP/aAJVV4HAgiRtoU5PUPKSKTbxrO4gfyWfwsZ0JzJRT8JcoEnUycqeJar+OTQmKMLy+t0ofHWRuaS8d+u2ExFWgMY7yO2JIp/n4PmECT1Ledld+mflmPOybPcx0rTDmPYW9nygOS2nvCwzu92XB2ftY105IeMHnJix6MI7YPt2TyFWCRWfvGOteMygPlp696Y5X+koQ1lln93ysTxR0aT7W6Jeyr144EzJedwmPWhcq6JwfoLURJTQKo75BQVhLoLkSQ3UljMZKFA0KTOV0BJUzEdRPxVE7GUXzXAK1iwmUVykwhSBqtDgN0qUZGKAbJmNHKADpDtLJHjJRYIo+7AFameMEL7f0BriNmZmqk+9KZYTpm0b8IUzTbYhSUPalfZidSWMinUGYJPO1W+iW6D+tn0Rr+Qm0zj+M6pkHUTpxL/N0v5XtWuFlPsqHPvSh99kWAqPQ/tL/Bt/5k2ZifU230JwdQ2JITZntE/P1IiReylbH18amYl6Jm59OUqDcROpsA9MrQxytJ3BbN4q39mK4DnGaR2oSIsDeIIBb/TEcCMaQDEStwNKGNuWY+XegyRXExJj3ZUF0W8uGak0xOfGyLKo8YWrD7DS1e4M+0X9jAbPFLeymbrvzlWHs99h/xkj6xh7ZNy/7jj/H9y8/J4uKaaWJeTBzrjguOiud/eeK6MI4Xt5zUciyMj67yf/tPplVCkRx230G5dE+cBbNFJ+gqe6Mn/EU4LVtmmpSwXu6b9/tDaNYlbY+5d9I3zhf1POAYgnlZ55DZXWTXi8dcUI4LU/V4jseuaLN8rbJ0B2aMPmxbTrv3Y72gQmg02B8NR969SA8njuNEN/z08dgechGwwAVqVjUrzn+A8TCQcToiCdogdJ9P2YQ4iM12hDRJLKoElY1COHrvQZuPryIQwcOYjqdtF2jBx59mo1zqC8/ybw+CW/3LPr1PJq1LQKcPI5++EdYUFd++Sj33Xffk48++uhr91FqyzXU1gforDLzZ8rovrAMnD4LXDgL384KfIWzCFd34Os0CMV6ZGBVAAtJIfI3WogWPCTW2pjlZ4cuBnH0TAx3nUvik+fS+OmtHP5/hRn8RDGNWxoBxKkpHNRyMEoGQRBB9TX2IcaVaW+MWi+k3Qzm8J8gl6k9wcAx3BofCjwxqpcGxTG6aQzNw833HiWucOkj93zv++Nw1atxXBISXSt/+l5/rigMen98qBzugYkF/1lsdk8/RBmV3b2jYM/3BHvT6DEqlwmohFPXmgFolGX6onWA55HFsHxdDnrrEvl0Y5xvxae/CK0CoU3/huvQyKZAxI8qYXgdPdSJDiQk2hHNY0wt3vMIg9XI1eZ7HV5LoBqkTaNNRF/zo1kIoL4WJiMHUVynQ87fFb7k9YIsgma99gnHulhcDODYXATHU368LRjBYVq1ZL6A2uY2SpUKJrJRTE/NYCozYctsaS208s4qCueexuqpR5HfXMFuoYYyE260fag2L9PylcKrCso3T+fxwMoAT274cHGbpnWDUn++if6JHQxPnEVwdRX+aoUwi1zOuhBxrQLadPRqJXQ3ttFbJUzbrSO02URmq0vrMsDCWWLN02G89UwI79kI41AjjFQ3hHBPWWIFm7bX1eVCjK8u6VW+oKZPa84lA40r2Spx9GMvCeyWxfnS+5deZnAWYByc0CrsPY+Pq4fx/cvPx+9esiiXgoR/lLZOeu0l0Y6UwyioXNJCPikAMboIzvCST0bhpflzaYzT0v/ahsNW3LQ7oyALdOktF68Js97jM12PfSsJfI8+aIeWvDE1gfbCLIVhiCbzVqKwlHwdaKnBFvMplUwjYkstaZkL7aRsi5Fo2Vi772NeAugNtbc9fZhqEtW1AMoXQiif96O4NkS17kOlQytGC6PpvrH4ELPTAeyf8+FIlte9XaSbJQzJd3PZSaRzaYS19wz5olUroLByCpvnn8ROsYq1nRq2iXSKVQp0Q4vQv6oYvLqgPDpM437/Ir5encRXN/14dNOHC7vEk3kfsR7xJK1N14uiL1tpGp5Rkhm0822TzlN98wx2X3yQePBR1FZeRG9nHYF8BbHdDpLrbUysdLBvG5igVMcJwcLWzEtGdDVk/9yha10osLJ4aa9Ic/IFJ168p4pU+s5BYRh/c+1wiZl1SHD485WEYSxXOu19R1fqz3AtUeP1AMjYsm6m0aXNZVUcsxlL2uf6rYuXVofeGSVlwRQECy2loLP2oVf69o4yZflWovame39P0HuOTpfv62pMO73gcsYzb1yiCU/2W8KiN5mOr8dyjJrftcpj4NACAtOTZM44oU7Q+kqELgTitZ6M+k101qIf6l3TnwA6ATbvqhzyAsK2eEqvH0SHUlVvDlAthVDKB7FzoY/amp+WoI96m8xPevb8XSQywOyEDzOhAuaGu1ig8z8zMUW/Jsu4mUdZk601FJefR6m4g0Kti+3SAIVGB7v1FiotxitBccV+xfDSmrlKuPHjfxNzH/tbiH7g0yi8+ZN4du5O3N+bw8O7KZwtR6k9Zul8TdI/SWAQdCuhqH/FFlrjMfTtYJA+je7scxhmnyV+fAz18tPobJ1CnyYwREcsShMYZ6WE+anBaV5LE6ia7FDFjyrNEVV+g7Mm8mWUpjGMmJCmfNwHoHfHFBjHpeCakV2842DCwXD5zuWw9z2F8c/LxHMpaX0xvxag01kQh3TQyuS2YIYWcSOetjyK0RzLGdMpXC3dVw78hh8oHw4i7gn6Ob5lmXIxqwwul64TOEDGHUMqUdo16bvmffunZ5ZP947idKqHtKV/0m614DWaVIae7ecfz8wgecPNSBw9jCQFRv6EdmIOsn4CjCDACLVKTIR1FaZSjVIoIrQgEW25RyHx22awzBsddt6h4qXPwpRbwy55ZoB6N0gmp0u0EyR0GmA3TytT8aPWJk2DA0QCVUwFqziSDCOdSvF3xOhdr1dQ2l5DaYv+CSFerU0o1w+gRAtVbgaxVfFho7jXyl89vKqg3Hbd9XjzrdfjrjfdiVvf9V7MvPeT6FFgLhx5J56NHsRKbA61YAqdYMgWGzMTze+sYqJ+ROfTyN2aRua6LtI31JG5sYzI4fPUPhQc3+N04h7j++v8QMuE8kN+b5kiYa2SFNkojNqJLAh4yIKZkOi3GM7e1dlBk9EvPh9/567s/5GwKFwpMMa7OrtbLwn2yF1acJaPgZjcr9ULtXAezz4KBnEEAXkTPjqS8Fp8R1BJzd+XBUXX1vRxOQsvD0xwTw6VKM/jMu7NjXvPiqP/TDhk5Z2lH4nBS75wZKPw8oF8PdFV23EoCUfBUVB0FErRR0qwQbRQrhbpW1RpAXqITBDuHDuG2OEjCB+YR2gmiUGSZY300A9SSciUEJbRBzfIJWUVCQQRId/EIklk0vOIx3MIR8N0+jUwl/QhbQ2uMU3BugajqBDulZtDlEpD5Ld7KFBgGlVamDpz3qcn1K0iXG+g7zWI9/po13ZR2z6POgW70gqiXOfRjmOzGsEpCtyLWz2c3Oow9muHVxUUTbifnZzF7Nwi8eACjh85jMO33I7p298O/zs+it6hu9BJTNGxcysTike1mJw/GgfScQSWZhG7fg7x4xGkrosicV0M6RuB5PU7iBy9iND8GvoLTfRiFAPWJxXQKFzWZuNDA2QsqNIkIGJ2Vq58FDG7hEWNAVpF0gUXhxjB3bn8/d4gZnFnxwj2hc6jB6PHl++N7isiyYn9UvO4CQgFpcej3bCOLa2q76NWG3p1WhYtpsdymsUhC2glSp619rG1SI2jvSKI590j/a/3XvLr0m8FlXTcf2J3eWkNIiq0mFR3FR8lwbV4kV56PAq644TG0U5B98bXHUKtRr2KGstUJhPW+00MUzGAznwnEYGXiaA/n0XgSBbhIxF0D1NXLPXRnOqhlmyhFmmgHm6hHmiiEfCoYEmHJG1cNgxfhlYmE0M0GTMnPMIjRtQgK6SxIk63+c3naZMbOrQMXo3WYQuo7lAXVekjFZfRK6ygvb2Nen4NzUIepQLP7SQ26xFsdJI4XY3j2WICT28N8cRqCw+fL5KERq1XDK8qKOpODQaHiFPSE+kUJrIZTGbTmFucw8Glg0jNLrGQaQJRrU9BDSYtJkhERyoUTyGcziE2OY3kbA7RuRRiswlE5mKILPE4GEDkxhwC+ybgTydogWguKWzW9Gv5dtXjiqBrxW8/eMkLS8s5pY4ZWOmCXCy0fuq7K4t/dXKMBcQFXTsrQ2bTfR5XElK/5VoaY5L5BbcgQRlIWDrwdz0Emi0EynRpi0VA+70IJlGyJNAtCogObXVhq1sau149d3uD8qW0r8zPOIge9oTZNxjMi7EdsRJJQJhXG3JjaequC+4tF152Zt7VbKqt92qVEuq0JvV6mWWhYz2ZgT8Vhy8WxCDUR5fHMBFCaJp1O5OCn3Xd3Ucoxfpu7yf8me2gNN3CVraCfKKC7UgR5VgFrUwb3SzrPxuCL8F8E5Fo2a5wPIBQlLBMbjB5UahlQGiuLdI7VIotjxCMlmKXZC7v1lHdPonO5glUl59Bde0C80vMUo9itZnE2UoS56oxrBB6rROLbVeKKFLoXy28TFD2whCFVuEiGrsX0CquoF/foVPmIRMPYSpBLJhNIB4jw2tvFFHUHFZqSOot9Wv4QhqsGGQhYwhGUyRkkkJFwmVjCOQSCC8cB47chuH0IWqVLIngNu6UALiF11x+LlX0KGsmjGSCsSUZPzDmYd07JhgVTvniMfrUve+u7H09vhxGTMRyWI/+FU9lLq1pVeU0gXTpuO9ch6sJqeIljvdrsKAEpdakwaFQ6XVG2Wbl1um1VrvaO4ZOqfokxr7GWADGZwVejnNtEJPB/tf1nvccXZzyMKsi0ow+5l0Xj/0UTd21btsDe+aEaUwV+1/xM2+CWy2NsvA0V4NWhDSYyGSwcHAfcovzCNISBJMhhFm3kTStQS6AKOFXamEC8XkeC5OI8hpLKQQOpzE4mED/QAztg340ZnsoJauoJ2smMMVoDd1J+hK5HgaMp5ehwGQjjDNOKCc/RoSkH8wCEPBay1mTkKxKmjYb9Et2zqGy/F2Uzz+B7Y1z2Cj5cboUwKndGHYbcbTp78i6Dw3ieVQohMmvEl4mKFeGbnUb7eJFdEqr6JbX4JU20G5XrANIeykG1FxJ6ICeZx2RwujotZkJGkhqSquvUATDaBaUGOIn4StWX2QCg6mbeBzFIDNBa5LgM1Ww1SqDVfElxhaOH1Wv+03LY9s4CILxHeHvS1pSZ1YwWZB1zINP3ZKvzKtaivgX4G/F5GJzQTzhevUtZXeTQb+cBqcmGzP0OFicSl1p8yz4qSj4U6NSfdpvn05lzzpEJV99OpN+FNt+5Fs+VD1BRX6t/FgaLk6XvuLUT5bbHjmYZHf5/hg0jXMkOrjR1mNRcN6QXtA7zp1y99UfowYTv5VH8ageXar62l3xf+ZFgzhbTUImWhP5JB1azHAsjvnFw8jN7kd0aoFCsYAgoXY07kcyQXc8LlTB+Iks4qkMMnTw0xSW3OIMUnMTSBKepZamEJzJ8UhimCOTJz20U010Z3k9R/9kPoLeNM8Umn52gKa/hU6gizbLLkff41ljOTo8k+PQJopr8dAA216rSN+FsKvYwoVWCGfLMTQI1XpUWIMBeZQxUMQQJ//OBFyJrxVEtWuGIKkXYGaEp716C4UiJX5tF/lNYtRShZkpExuW0K/lMdDQlkaZuS3D367RuaULxoobhLIUFNrc8DwpT4Hxz6AbO4R2Yh8GqQVaGloTCpOsydg5t1obh3ENqjIlOPoniyMplGDxhrUwsdLFcPpSborGEElz11XR1NxqUvRUDgpyl0JsfgXvGbPooGZXUs7tVXKKac/ZYr58zaT4vb5hXFQW2r32UuKsEL+285OgUHhsG3HmU82fBGWodH0oU0i6AzIUyatWp7HP4NicdGcCAeYxyAoVNFM2KG68dm8ppy7rTmREax1a6Nzoolf2BGdB+/wjszAtpactyy3P/G/sb+kte5eRa+fnJstQqxNy1cqo0ecKMd2piVnEc9OE1oTNqSyCuSkkZueRIeNncklEoyFLp9KsoFAroUwh87ptGwgZSUaRnEjxyCIzP0VYPkFBSyMynUBwipZpKo7QbBqBWSKQOcI6CpWPlih23RSi16UQPUZBnO5QKEnqIAWFcbYp9J4En+XusVBeZ8A691EZAWcqrHvygk/KW8t2+do8OixHD3NRH/bLa7gi7B2doiC6K4hcNoTlwx/+8EuGsFTOPwUtZk31YBVbaASxWfGhUu+j1uyg0RrA056MPLSNmjamGRKfQ6aNguJn5sTP2j9lGEwxnhi1aw7tyBzasXl0I1lqnYSt3q4dbNWE6KwFC20YW5nbU+PGCHxGn8g/Groi4khrC+sPaIJ1rfkMjU4bhXYbu1Q1FeZH81O0D6IW8ZYuovljzGJAanwye9f+mG8mZ/ZrlL6xDplWv5QX2S+DOONra/qle8l4xJ9DSoO/w/zU6uhq4GAiiR61qrbAlqBUOz7U2mRW/siGtF02hUI0Vrn5XHEGmcfQsI0wtXdQ2s8UxDgHTkxG/G1BebXNgRjHeNjKJfm+FKQA+MzSYFBeL8XkhOzSJxIU0dGj400r0mxU4bXqzMsQU1kyN1FAIEa/kihhGHRDjtQ0Hhs0EGqX0W5SOOpN7FapWKuEayyrBK5NK6sdDyh/JuTyN7TgdzCsvXcI3eJRROnvhOK0RDkKRzaO5GSK17yXiSCdSSOU4jtTYcTnAkjP+JGYprM/6UN4wk/4x3yE6Q8RjxVaQzxfHGKlSkVDOg7VDCAhGTZYwDYyREVTpNNkYIj/x8/9klPCDPLF7r///icffvjhS0NYXlVQGmsnbVOa7jCK3WYIz+/E8JUNH14ohZCn0OQbfpSZoRoFRh1EDY8OH+1fy6OjSl7sEur0BzJyYXQ6cmLp0CGBTohQK5Sk6JLYtCSCcFa/JJ5jCnfYeKVRARy0YNXK8tACaWV1W22d32h3Ys0vEEzoSUiozbeaXXy7WMfDdNq2vD4FvYv6kFreR4xtI5MoPFTnbf6pvb5NrCpTrkwYLCF5RuDF8jVmKB3SuGO20ngjbY+md639k5pMexH1a55he1BI+klqRwqDR+4oUkgatHDSaNPhAOIh7eVCmqvTlp/LggcpeGEqmsiAzEllw5IzWR66cuRgYB6YDwk1ZcQEZey36c8Ic+ldXuq+y7J7zkOWRe+J0d0jKQX+T07WvpBq4ZID3yJSUIPFVHaSxaGTLqhMPnGCKatIKE5mjPQoKF6JglJFoVLDqc0iVrZqKLIOaqS/J2XFsmtTpDZ5Q61obfpy2ky302F9dDvo87myF4hoS/EkYlQ0yWyahwQmgdR0FjlarhzPsckJJKYmkZ2eQm5uEtM8pmipkukkmizISsWz/X2oxln+Bsuvrf10PUSapZ0gTai+8V/9wl9QUD74wQ++ZOJWZfUkmVEdO0y0NMTXt/x4qBrEaj+IE3U/XqgH8UIjgLO1ALaqPhQpOCX+1o5cDTJEh+q5x4I3yEw1EqJKy+OJQD0/zSVNPxnH+QVqJnX7rltN8X2rQB1iiLGQkFn8zF8wHLWzjVWittdmrNqajZxJyKXNjDoolJv40kodJwst7DAvNH0UrhL5eBNV3y5a/rbh1jolukzGqFKItJmoOsc0tpP6XdzFfFxmIjuYJ8EucXWAebfxaSKlL0ytrIGhhB1UDkMKcy8UxyCuphvmk3lv8H6BpG8zzSQFZyIMRINkWzKdWF5O8oDPAu0WAr0KAt4KAtpawqe1DlgvjFtbRKun2/wa5lVCIissIdFsTBMq0YzW0uVc1zox36OnFvhbZbVLHlZU/ZGJvWaTAlInaiC8rpdZDxISWpLshG3C6va2YUykv7U0ku7BXgtRr4hhhb4sfZrdUh2r22WUaj3USf8WlVWDZetQWPqkqXwLJkXr36e1cYLS7NAP4XWLAqNdqNXQoTqRlRfqUMNQOBEkfIsgmUsjJag3S3+HQjM5w2M6g6nJNBJUTNFwxHymWGoCPdJXjRE2WU7Vyv8iPKKiDFnt7/7SX1BQNHp4r6BUl583QpQbfSzT/TjfIPn5fIomLhKjtWAl9wYhrFOLnu6E8FzNh+cpLC/UQ7QeQI5apkOTq73SS7UajxaqTQ/1FrW4enVp0rteDQPbG9KzPQjVk62KkeBo+L56+o0zZa9ZkQH5M4JdfjEOxUjCpg6+EezyeO41mihVymjuVHGMxVtkPo9EeliIl9CJFVAJEUYOk1jrZvFcO4ITnSCvaetIiaGP9o8WTh1jCtLYlzS0yYkEZQ+DkTm1z4iERM3kw0AE/QBhFqGWP5OCPxalxVBvsx80ctbSpd2O6fMiFxkiHPazrgKEhj3KcodKpk1619Egkzbp/7XIXI1BEnVaY0E3+TrOEyNEY2WbX2d+ifJCGsk687EEQvlW/l1wysZyrTNv64mBSiclps1lSeST1OmPNJsFBEjTyQydccKtIIVEI7Zl1SX4rsmb6RFuh1iP4fo2+pV1VCsN7FBQlrdpXbrOP1OTroxikApCU7cHzHuLSrNJaFxreaiQB8rNNq0P6455EA0qFNia8tPkQcjWlMDxfSkapa2NbwVZI4RqUdI5lU4jk4gjl0ggR6sySV9qet9NyC1dRz9oPxV5BZ06LQvL3KVPKQDuMf8//su//BJBeeihh57k8doFpbb8rOH93coAq80ASt0AjqSCuC4dwHWxAOYjAcIHH2bjQaSoHQfUnE1Kr7aya3eHWNLwAg249irUMGVsF3kuqLOKRClXqa3oJBLHVioVtKpk7BrP9QraFKA2hcumm9JCDMjEJjQUGLevvTQn//hbTX0GvSQg1EASzG6jgXp+Fx7N/yTzORHxYzY9QCJOrM18VjGFr3Vn8aeVFKFZEk9VY1imlcyRw1LBBnr+FlFUiymIGTXsw6UnIXF9NVQSEl7lg4wz0AY2wurmOxESkhFCkSgZQgfzS8EW6waDUdoFHxL8Lq2NZSmM8k+0D79HCCJGWd5t4pntBk7kezhbCmC5HsF6O0rIFkK1FzQfp0lntUNNrBG6PcZhoJEC3uZBAEM6yV+SxXDMORYYCY+shrvjrq05nIdgoixBnbRrjS0JlZTgViY3aWWRgnJNz6KFi8EaNDpNhFsFBGvr6Na2UW20kC+3sFmoGR9IGHtkbE2dCJFHZJG0oa5vSADaIwyjENTpT1bpw5QrHexU2+QVDztEBduEzztlCh6hbJ58k6/UKUy0WFS8FfJKw2ugQaHqUog8+snael2WNhoJIjYxj/TC9UjuvwHxhaPILuxn/VERFbeof/k+qVBnKf7bKwTlgQce+IsJSuXi0zSLPWxTULaaQ3TJCEczfiwmh0hGO5gJD0A/C5OhLhaIDg5EA5il8Mh1OkSVuRBoU5BaCPmJTTV5hn6K7UNPBt4tl5HPS4CqKPK6UOJ1kfeK/F2polJUx1bFxuu0m3XCqQY1iTru5JMwc/yvLydd92iJ+tRqQ0311LZ4rOh6q2oILqp5DLEg0ikyU4IWzR/FRd8M7m5OkClmMWymKcgR1FmhxaBHLS89s0WNWUWIUCc8jCBCayEimRbjWfPf5fyqgWvISpfwDglFhuMWJznnvG+jFOh/CCLaXvz8Rjsjx/ieIFfQVL+ssto/2rS4DXxnvYY/ONfEl9f9eLAUxT3FMO6jU/pIFfgujxdqwJn6AJtNYJeQeJdwtkglUWQFl+jbVEmLDmGo8qnRDGqlcn6f8TeVjMSffxTOHr/pkLk0dqtepdKSP0KnvcVzkEphcuS4+yn0pgBMQbHMJmv6j/EwbX+HvkmjCH9tA+36LgrVOtZ2S6hWW6SZg1myQJEgyx7TsBVZWXlpI3hFUWorLxR+beRFfWEdieWmj3kaUFG3KSAeVgqEc4Uqzm0WcHp9Fxe3SljLl2i9qtghv1RKDfJW0xCLrFETMXjBSfTiUwhnZpGIppDNziGSztFqFuFRwIRTfvkvKyjl5WeYUWCzSuhFi+IxVsPVMT8oEwhHqR1pNdJxHzJ0vibIkDFqnBiJeChGXBvwkAmx1AMPHrWG1JvtEy9KU1Nroo5aQspVDxu7VVzYrOL8Zs2GQudZaFmhSnGXRxFVCU5ZRxEdCU6rgY6gW7NERmeBySDaksymKvO3IFuCliSejFrvbiTaQytK7TNMYC2QxRkvQ1hDTUlLIlXrp1D1ol0ci9RZthKZuIikP4nUIIOoJpMROkhKJSza0s6GqUtdy9qQgcxPkAbn4TpMpc0JO3QWppewUEjkS2h/f/kPavURJBN2Fmzs0nLSIOJ0tYO1JiHcMEb7QJvciZjvt0GFdaY4wDPFHh4pEkvzeKDSw/3UtvdSi99dyeMMHeo24Um4RwtC4xJVHgmV5FKYSdFPWoPBgEqGfluVSmlnZx357VWUylsUmjrioQBmqI0TmQwtCQVcE+QIJxUc7BPTkG14af6JV0XY24a/vEpLRIRQp1/I+lKjjrZfl/4IBYZIkG/S6Tgte5Q8FIN4zYSP/GL+FGkrMbb9QIkzNRxJrYM9lkX+bL1BZdDsoMhyrxcGOLHdwYl1Dy+u1nBytYKTm0541rcLtERV5MlXtW4QtWEKTetHoWhSmQZovYNCIOQhIZdfvMJHeVVBuXIVlvLF56wpeKsyRKnQR4rmLUMmUetS1xuiQ+a3qaQsbJg+SyxKLE5BiFAQ0sMuJglfErQqEpQOGcE6fFRJrLw+4YrmIUjr9njtDaPUiAmsE2qsln04t9PG2XXh3DrWdyvYKtUMupUoNLvbWyhoVGh+A3UKUqtStJYW7QvZpTYckAB+WpsYzbsqJRkNIRkbIh6msAbojA5SmB9MoipBJVYVNPCF+5ij9bsxRasSKiNDvJ/20VlE2ka7ipASEGljwS5HWFWvhMPRy+7xcM8UL98XRBMT8NZQsEUtdfbUR0WhvgrGyHgZC4KEl2rkqA+CeFpTpWnN1MIniCclYy1jFOxhj8JFgeq2/LQEQyoaH60yoXEthNP0/R8vtLFC66PB7WYgmWCQmtuN0GV9kQF7ZJByZRfrW+fx1BPfxukXHqUlqWAilcXc7CIStCZBColgUpDWxKWv0qsgKgFP8sbphIfaFYQb28TqG4RBNRRpnQr0UdTfFaLlDFFSsqk4ZuhwT+QyyFIANS9d1lU+S4SCqdHjUf4XVDMzi6lvBK27LHt8llZgYoq6lb5vrWP9Yxok2Wc+aFRR6fvMuq7RRz5LIXpxs4Xn16s4tbKD8xs7WM9LcKRwS9bM3SbEHBC+DWpldMgr//gXf3FUZ69TUHYvvEDzOUBpiw72poc5OskTlMYwHfEQIZSfTtWQGWTcbl0m4mf6zySgDylfC5lAixCjSQ1H2EUJJk9ArX9ijp5aTEgETR9uDcJo+uLY7iWwTQ1e82fQ8YV5P4ZKO4zt2oCmvIsVCs3qepkHzS0Lv0utIbhWLNHME7rVCOFU8D4rz3Umah0pCgzaFF5aGDJqhOnlBnFMk+mup+N9ByvlBvLinbQ4byc0WwwVEeOR4bOMP0sxSSMsR10tWWIQfm9rg5EJZSUMXpmwSBc6Yiq4OTG6w2sKgoMqpjcJOZyGbBHutQk33IQuTUsiDcnEZULUJ2uCJa6VS5ZJFkpCJqg2/i03wUfL7KPvOPSYnxotVTWEboXwkvX2RL6Ni+IkQoGe8Kr8PFreNi2vR2e9lF/FxVOP49TT96Owfh5Li/tw9PCNyEzO0wqnTEhsP03Lt/6UHv8fCYoqNNBz/kmktoaO/JO6h2KN0LnWdtYzRPQRjRDypDE5laGgUPnQ6Y7LqoRDFAi+w7JIWEIsa0SjPsIUxxBho1q5Fg4jsHgD6GwgkEiRRnTo61SKTNsmfDFv0gWO2uQrnqma0aTC3mW5N8gfF5bP4/yp53H25PO4eOEEKrubaJV3zScWnP9LC8rm2edp5jporbYQWa5gjgwZpRRG60R/zS5irS6ixINRnkOs3CBNY52iroGUab86dfgdBabjUdNT+6ivw1pumCn9tpYTomiyMXYGCWz0YigECIkCUbSCCeLLKNr0izxCoE4wjhoZp0aHttYJEJoBK1tNrGxQcDbL2MqrsYAwokz/p0JfhOa/wbzJN5L2HBLTdEiUEDF9lAKdYvpTTP0Ard4BQsTjhGVLYWrUSJNOPSGjn3gWKUKvOLWw8LTP+kFscTVCMb/mPJBxfSY4ZGJSUb6ACO6ExjGWEy7dI3PzWk6wBKdLAVFDSUdWVkJNyxaStu/6sUWgfpLaUduX2xbjwk0mnE4w5Q+pSZmEZqJ8xrPlgXlTWkMKjr9FqFz140Khg0dKTZyr9lAiIugSojVpOUqFLWytncD62SdQya9hdnYe119/J6YWjyKczCFMP8JHuGVTCfjPGJH5d+ykwCs1ssiRb+4gVF0nbKPCarTpf1bUGs/v1ZkYRpAWPTc9iUkKSTqXRTKVpGAIyskyO7oo9z5fjxaIeY8mEcstILb/drRmrkObDrl/9iCiqUnG2YVHNNHr2BgD8pJaKGldSG1ZaeVP/+u3rmzQLK/6pHFPCkKtaeWCTRNoEIZpdOIv/GWh1/qJZ7C7Q+28UsPUVhEz6xeRpiMeoaMUpNMcpYWJkDAxTb5q0QQ3aDVaZERqhESkg3REHTwtOmptWhkWRJaEik3kVpOooEeHTNMkxCh2Y9gcpgk7ohiwgoZkxh6PPhlSjQgdwrNeKIF2IIY6YRo9CQpYHNV2AOVuiA7kEJu7HaxulCg8RYNrG4RqahzYLTdQqrZRp1PYanjwN1s86oh1qoh2a0j2q4SUNdoOD+lADSkyR4a4NsG/ENMaDgIUbDI1a6RFrNuhYPcpID1/hHmQHzKCRtL0ZGS1NvkJHUxwaAGsf0MVwX+SG2lDWVgdWqxPrVSiujpedW+31cOL9R526qSDhEHxy5ooDgF+CSjjNcGQoOhah+CKnukdPRaLyOJX+ljbauA7G1U8u024ld/FzvkzWF+9gD7Tmp1ewE3Hr8P84VvpvM8jEk9aE671D1ksI7HXPzKcyqBr9XgH6Q/GmoRd9Q006S+WCLuK5Sbr2Y8AhS1M6Kh+jWyW1iSToo+SQSRCS0UF0GNZPTGrFBqVgw6Plj6Y3gff/O0YLN6IzcxB7MweQHN2CcFIEqE+65IWQvDJU0MBM6Kpxs4mu+MlowyuDHxXz0x4Rsdf2Jm/UlDOP/0kqvkOeqtlTFZKmChsI9Ami9J8J4hFoyRKuNZEkto6UW0S8jBmVlQoO0Qk2UeCjnyfprmrkbRyWMmAwpU9aVXmVo6sfleoOXd7UezQae0Rn1srjbSMMaCySYMrxiRjaPnWDgGVrE7DR8sTIrCicLUIjxq+GLFrBPV+hL4VoWO5h+XNKla3eOyUsbFdwWqhhM1SFXWa3oZWIdT4NK9Ei1NBoNVEgFYx0mYl02yHu2Q88rF8E1nArhicJr2thgjmXauL2EgsQoYuhUP5k78mCxBgftVrrY4y8bDTdawglZtxdSQorBQNvRFE9NMnkqD0aPEqPE7UB1jWAFc1JKgxQNxpVkPCJ9jFtOzgb9FL/0S2EcSzetcl/7PZlW1WTqmLIgXm9G4Vy8TowWEY++fmcPzYDVg4eCOyGuCYTJuQ+EljfWtN4o79xhHayVbqpDUJeUWEKCT9svyTBoVEk7oarLIgIZSax8NIpWmZTUhSBsPk41WJStS/1qaGV9+IeKQXW0QvewhechH97CIquYM4MbkPLySzqCUSiMr/7bawe/EsrUKRClYDIh2zGwFeLbzCK68mKKL6NUOT2qhfpaWgPxKk1muzEnpBOuFqAdLAMlZwlGY8XdpFsrSJRI86nnUqRywckBmleVQHIv+kkdS6YZnloYwZopAQUIu0qK0FQ9Smq2Hp5CBrCRJck0lVzQ/l07AChtYvEbaOvXYojno4iVI4g51AGrvhKWz6p7ASnMYFTGNlOI2LXhqnSlE8tTrA4ycaeOCxVXzjkQv4+iPn8M1HT+LeJ07h4adO4JmTZ3HuzCbOnd7E+vkNbK2sori+jOrmBTR3N9CmouhRuIb1IgVMzdZV10GnDjFqxbrXR53+WlWre1DAajyqxJp1NRqodUvOuPSTFIXKRZrygqVT56qYkYfgl69rQ1t8pCHNMLW4o5cERFInjSmLomrQYTSV8BhB9WzE0o7Adk8KZ6h+G8YtMDKXnMC+pSUcPnodZg8cRXp6H4VkklApbgJ+eaybgtPQI7tiwqOxYAEKe6jdIMxTQ4pnvd/q02hTgDSqXG8H6aOE6YtEaBl7fcImKtUa4Z/XCxBrECH4E2gREjfTh9CYvgmtxdvg7bsF1akDyBN6rzIfVVqlMsvXIYTzsZ7LsRQqJI16unhyebL/L4cx44/PCsZ+e47XGvZS4qqhRSjVr5P56YHHitsIxnx0uOROUWP1o7QWNJMaGGcVQi1L/vXH+CEdMXUlaG1ijaq1PDHDwuauCXUsJNKwKqIm4rjKcIUg45CRrDOLcbgeesdMUqz60nC6/IMhHV7CswETHtKvadB1r4eSKAeSKIbT2InksEnh2fbnsOOfwOZgAlvDSax4GZza9eOZCy08+vQO7v/uFr7+wGl87eEXKUgn8cgTp/H4U6fx3HMncOHkKeTPn4S3fgbYOoNg/hxihfM8lhEtriJYWqdE7KJXK1rHab1BZ5Yau0LhqVLJ1LweqvThyp0Bal1CTZZN1slKLiKwUOPBnRrMogErOd7Xqoy+jsqvcvNtHga5SD+jlQRH13bP0UW/7cpuGTENLqlxwzpoU0PcvhjFR47G8I6jU9i3OIdUbg7RuFYukV8SZcJB1rGjtetYZEx2rRy7oDht6nOnhm6zSD+0Sv/EjTLuqvGmTYTR9y711TTrNfpGDRsa47W7BmHb9AI7iUPAwXcgvHQLJq6/C9PHb0f2wPWIzOxHIRpHvkohpIXymm1sUSGV6Zt0qCA1tFX5eXkYWVhdGZ0uvyNFa6M6ZDHpI8nPE1TdG662zfb4DcV6Vej1wgOPob3WQobOWaqyw0pU77d6k1mBFAZZCuFimftGiho9kUN7OotBeoB4tAP/kITSqGIWSMOfZa2lNwW5qHhZUA3r8CPfCRF2hVElZFKUzrVTEVVIfqGPRBQymHp3XcXz94gges0xkb6Tg8uiqbIpSAPlmmfPT7+GTnmdvk6LQtUg7GgSqrV4tAe0TNRwtW6U0KGH7d0m1ojn1zbK9HfyWM0XsVWooFgqoE5haFZ3iO0L8JFBgoRtoW4doU4dQTLNkNBUvWYDerN9QlR1yKkZVa1O0sI2gkDjnagA1NdjsIv4zlYtYTm6/F1tMg/NDp6pkeG8EOlISrAM1Bos14gJeHYwi795LZYwLWOBZwqXlItrZiSCIMMSGuD4RB8fORTFWw5MYT8d7Ax9h1SC2D9CDUdf0IbkKE4GIh2rAyek7rZmEyiZAP1Owa5wdYuw6wIFpIRCsU7aaUh9j8zFumD9amldxREIioFVPsEs+ib9GAbRLHzZfYjNHUdi8SBiswtITc8gl520FtEN0vBUtY4eEYvqvl+roJ/fQOvsi2jtajv4cXmZJ0YuS+jyrozLLxTdSB7GNeTveGoB04uHMLv/MNJMKzNJJUH/7Cd++O/b9woac0bY9RfzUZ775mMYbNQwWaogtEUsT2lWBdmYIf7TYNlg2DXnNaJp1DIUlKkE/ClQUMQoNdaRG1oiSZUTq95s/qSfQmFhZWpIxm4rgh1ap2aPaUtTSagJv9Teb/00OnjL2MGkTem7CrQa1KF6sfd4rZd5z3wcuyMBCrHi1UhAbUQr5PHcpPasU2Dq9G9qFJjKwPk5LXXy0VGvUYjrLaBY8LC+VcfyWhEbGxWsU4A26fNsFcvYLeXRqBRsIYNhs4xQS4MZSa92jecafJov32lg0PVYHioPDcmnptWazcEBmY1CEqYAqGPOBljykBbeaDaxysTLNQkEraeEgeXxs8IdI6iMpqpUcP7nLLBdG6TjbzUxUmh9XoPfNzGbbOP7l2K462AGB2Ym6FyrmTZuLVPmB5ElnJYWa4vMI6uiX1bnOpgmK9DXaSHIskZra+hW1lCmxZB/kidNBId6tJya1hCgxpbzHtFQ+og6bqUw+EY4hfDMMfim9yM0vYj45DwS2Qk6/swT/RjN4VmmNX6ePuWgVKR/VcSgXIa3s43GmSfpF1AhWS5duGxFHGLRM50CjMc/IOoIJzA5fxhL+w5h/9JBLFBQpigk6ewU/vZnPmHvKlxNUMQ9LwnjxMZhQKAdJ55M7NBhozn12Tga42FqCkqsOr/I6J5HvEnHra8ORwqNfBO6t3rJlcUYgCcKgfUpiOA2PovOMeuUyAS0xqatKFWmOEcjAF3dWE55UzBOTCCm0N8obv7Ha9fK5ITFbpkml2SqV13PXV0Ty1NIhj6tRxZBN0C45k+jFMihECY8C6SwEZrE8nAKa4FZrPinsUl/Zzcwifwwi/MlH06st/HEiQLuf2wZ33rwHP78vlP45sMn8e3vPIfvPPkM4dqTOHvyCWycewq11ecx2DyJAA8fYdswf5GVvoVgvYQYLVFq0EEqMECSApPgORHR2Dk/3joZwIdyQdw24ZGpqiwy6T/QjElaqSHrT8PvedggUkFTCYhZWh7U4hr+L2ikXmgxfyjSxTumQzg2F8Z8NoVsgowai1FIYjS+suRqvaNIkNZ0qUhhMRopKdrz5MhM+tpZfVQdmwqAbklSYcPnNQTFMWqAddqH5gCFKRzRSAQazauhO+lEDJlMlkKRBRKEe7kpxGlBEukMEhTaOBV1yNJlwiMrZ1a5SCu+fA6djWVaFqbJfFwWDuVL+WW+LYPK9gCpmB+5RNj6cEKpFDKzM8hOTWJuYQELi0t2HDx40L67VniZRblyCMvTf/oIhtScuW1CjHqV1ozwIEn9TLraJCvmya8BeoEYCiywN5FDN+unlvLoyzQIu1qEGeJVEY3+DitR9ecJt5Kw5SawXQ9hpelHRT3NTWlBSkybBOch0yPsbkFNnrIkViqrLcu5iCSbobOIpE4ugwr2mntPzw2u6X19ZNGMNDPjJzBwFUMTrYbarlrWiGWbhGo1ClSNsK08jKMyjNIKpWwYTIv3ur44Wr0ISi11bLWxvtPCxfWCWZ21jSI2dwlHdovY3c0TmtB/qRTRoxbu0/KAmB60NH4ys0YR+CgA6pWW7xaT4BDaHo8PsRTp4/ZciNZgSK1MxUIHv6uyqkymSSQgo7MpBpaT0EcjlH1ei8qIsJDW5I5MH+9dDOGG+SymUlmEkoRZ9C99fmpb0YvUMNKMGM2YTzTcE6RoTOGwLoPMu/pPBrQobUKicrWG3WKFdev6yDxalCAZPTcxQSilTsYMYukc/OkF9BML6Kb2oZeeJwPPIJ7MIhKNsnwOLqkldLvVxXfqTZyvkR8Iv3zlEnwr59G/+AL8pKUaNKx1lMEJia6Vd2dRRKEM44vFtWZDApHsDCamlzA1OWmjjG2RCr6tPqxPft87FY2FV4Ve73znO182H+XxP3oAsXwdcSbeo8WgqUCfDOujv2GtHmRmtaT0CFWqk1NozmeA9JCCohl/ai6mcJBobvjKEE2+Lx9H51Kzj51iHxerPmzWgnT4GG+XBVYnm0c2kPUiA2hJHysSCShtNV6ZXoJqlSraiEhjYtl7Lv+2yIUe2w/GywdGVAmfLJNq3oSPzxmni8oJDFUCiUlaMA71mXQDFB4NodCIgVAc1WEMVQkN/R0vEEfbl0BzQH+HglVtE67VWb5dDxuEbBcpNBc2Cdu2CsgXyjxKKFeqFJ66TY7SoE8plQGPoRxkQTJq5Didln3JAK5LhfCWTABvnQjgbVREt5PGi4kBIkFai5DmkavpXRqJtJKQtAnxWlpTjPBk0MB8tIWPzPtx80Ia8+k4Ygk6sxENmQ+QUVyDi81vcZSyINK6X6O7ohtPtjghBTvQoUVsbaNXWbVhK5ssV7HYoAJkfbPeGjwn0xNkyimk1FCg1RuzBzDMHoGXOoB2aha+zCzCfBaNJxAOqpdeaQRsp608fbS7qUkLPA87vE86+baWgTVaZuZlrD8VTKiVYd70i61Zr3qeTgfpfzHt9CziMweQnaBF4W9fOEiYWLBxhPVaGX/zBz42KutrEJS3M1wpKM/83j3IUEvEGxXyER0zSmc7lkaP/oiPVqRLyNXuE+9nJlCkSfNmWOAUBSVCPN5TiwctCYmmIStmRYjZ6k2NktVSMT2coY+2VgyjUWYWPB5UHvIgRSzQ+bPSkmEoHqOak8bhczK9WmUUnFPLe2JwKwoPEU6HXlAc9luP9K1+81pR8rd7Xd9KwNz5kgAyODaRxaHgyKEOuK34ejyrE1SWpcGjSQjXDMbQUIcoBadOa9OkivHo89Q7WnAayJc62MqroUB+TgWrNoCvaL7ODo9KhYJTa9BRpkJR1zYZMkhFFA5QaGhlskQi+6JDXEdLcwd10vsyQ3wgG8RdGR+uS3QwQb8wFG4pVbMk6JcwGajgkwtDvHtfHAdzSSSoufkSySJloLKxqC8pq+ghetqlPbyssd3vAOs25JURVv8JnflKRUOKSvRPmrQmauanraP1DcZnEI1OMbkkQokE+WYOTf7uJGcwzMzAF00hwPyI5+SjKQfBnh9NwsVT1QbuofC11MMvBUDBR3ETw82LFFYqUdajy6c7FJR/XapcGtcWifoQzUzRcT+AWG4WE2ZNUlS+XVRJ77W1i8jnt/Cjf/9vX4rjdQnKc3/wdUyTKBHNbfXzmygtivwEHmpI0ZrDfWqDPK1JbTKLwVQYsWQHsSALRSfSerNp2mz6J4VEQ+xt2H65i9W8D+fyITJGglqQFQcNkmTahDzmvEoO5I7QIjkHnlngT1Wq7Y2o1hm9p0NFMIvBFwS99hBQPOCGYehwEegkjKOn+tYGLtr7epuHtKtw5SVW4v9K2CJTLpSuTvyW+dBIgj6tj1bM9ChMLWLTpp/CYi1tFB6eW+ovUEMBGahF36hBJaPZf5VqB6vreaxtlWl1SljbLuHi5i5haYsCVEO9Qeajn+gnJFUjQHBowJDwrI004dlkuI9DsR5uS/nwpgkf3kPo/x5anTdNdvHuySDeNxfFm/dHcCSXwAT9Hw37l+oR5LAyG91EC/1U2V4ejJaikwpNRBDs1N34rsYGWjWtIl/DOoW+WNGajhrFQGEhb/jCanLOIErl6ifM60Wn0RH0opAMEoR/rOsIrbSlSvrKp+wwd1XPw3K9g++Uamh71J5UslpE0J9fB1bPUFDEHKO6ZZ7GgjxWdAoxKpeFuSyOHDiAhZl5TOVmbIxZKpMmeumgVN7FmQvPYe3M8/iln/85+17hdTnzk90mEu1N5JIVCgBNdFSOsFpH3OC1MCvIH5IwMHt0mmwgG+GClLabsyE+F5pmirQMgmHqha3RFyk0wvC8GJmYGi6iRgA6lRQ6EE9qDbAhoZ6I7tP4hAZ9lQaJRTMsfKzWMKtctYGLOBKaUYXbYUTkd3ZPzKzbTqCMmHrfJG5UXj2jYBhSV+blKFgM7pAGMuGhJtOWFvQu9SYPl5bi0tB1SgzT0hCcJBUKrW8ohRqPUjiHfHgCG5FprFGrroZmsBrmNc8XBxPYxizWvAksF6N4cbmDJ14o4KvfPo17v3sBX37gJL788Av488dexLe/dwZPvXAWK8sbKKxvorW7CTTzCPfKSKKGJdqw62Md3EYh+b6lMD58JIp3H4vjxoUcprNxOvQBG8Sofg9NjrNxcKwXo4XKMzqPw97fKp5+GewhXPMTHg7ob/XIWA0qv7qYgBDcRjhTlCORLGKhSZJW06OHZMCeQTRr0mZc6tMRZ3jUuOqwLVAh6Kz1DkqE5id43Ww2aElaNmJCmwFBowtUB8qJZYYR2Wl8dvUtHTeZBu48RMVxtI8PXtfH2w94uGm2g6mohxytWFwNBcznUJbqVYJq+ZohTkcyne0i6C8gOigiVee5Xka0U6WQUKslyUaZIAa5GAIxMhvfZ12QYcjMYjjRhCf5mvLqm+SxIh3fvBdGqUMhCSYwjIWZXzqVdLzUdm7WQsM+glESmQXpkfBtklTzaFsyYxRY04YSjhCFUy0LfE8CrOHgaua0g3lT4mJ6ni0/DHLiJDjyPSQglzrrTID0jcuzQbfRYcLDx66ZVn6ShIaFUmuToCEtnlrzxv070oyaSmD+lC/C6zg69GHa/iStSxKFQBZboQlshiexQcFZDs3jYmgWq8EZbAbmsDmcxs5wAueLVKA7fTx7vo77nlrFnz98Cn/67RfwH+/5Hr7y0Au4+zsv4pHvncKJk+ewevECdgsbtNBFQrcmYv02klRmuXAIaUJmTZXVSN0unXCNMmiWdtCtkXE1YJT5FT01CtrUicrNs02H4DVLxWt5iix3n/4JDzV/D+hPabZlo9UnpKaVklAQfoZiU8jl9iOdmkY8kUHYevs1aUv9NKxCE0CfzZtp1KoolOi/bW9ivVign1PFGoVmlQ78oO1hSIEeaLZljfC/vIWAMRM9SPKK+Us6DJLLHxUEkRgNMDvpx40zbdw4l8fNi7u4a2kH12V3MB2ruVEjcvCn6CdpoZM9Qcqh3dbAmMtB7HLN0J2fROfIYbSPX2/nwWKOTpEcpAYS/Q3EeisI++jKRwictGqG+NTfJdO4JkkRQ9sTdAm9CDttxttO3Yc1wq1aJ0HCJi2j2pRmSCn308lUg4ExM783P1vansQwTa7mZt1kvLxpFkWMrBVOJBA2QmB0aLKRGyDIZxYn74f42wRDjCCSKir3Wwf/t8P+N6GQoPAtEzqeZXX8ZBZGOTRo5iCam3PiKtD6gfjb4IFoIGHSbz5TCoJqEuy+L2yOf4MQrUz/phRMYSeUxVowh9XoDC7Q2lwIzOMkprGBSVodWqF2BmeLETx7sYOHn93F1x47hz+9/wX88T3P4gv3P4+vPfA87n/8FL7zzGm8eGHV/B/5hiKZ/ETbAYsWQGuxtXa30K4V0PIaaBMm2+7CLKM6Ga00l4nBnKuMzD8tuZ/l8/faPJr0QdtECF1bC0GzEjvqMGYZUulFJOiHRBNaRSWFcChJHZagP6LBllHqMdYH4xm06fxrOu/OKiqbK8jv7OI8BWSrQkFpNDBQpM06fPSBBhSSwfYyMQYLo9HcEhhWqSk65ZH5M/uvfNJSiBcz8T5mM2XMJE9QYTyK3PBJZKj0h9AyqgNEA9NEL0v2/bXCqwpKaSqDnak57EweQGF2AcWledSOLMG78Qhw3WF0D8yhkcthkKFfEWHCo/4TyzSZw2aosYLU0dig5inRYV+vh1DpEKbFqGUSLHaIWixCTZMgAaPErBSWsKxMhBiXAiB2vMTCBm/4S2daDbKpnW04iwTDmFDDEmhhJCBmWSQwsjgjAbJhC7xP4RkPVbdVRey5EzwRf+wDSSoCav0iuVxTNStI76i+JEj6bUKjG6wkCRzLbhU2FpbRb+NYszxiRcUlja38R9EPEKqBghNMoowUCr4sBSeHzUgOa4RpGn6zQ8uzFZjCdnCagjOBUm8KG9UEzmwM8PjJMu5+Yh1fvPck/tPdz+JL33oeDz11gj5PHo26R4Fo27x8acu+YAwxv1fYtiE3XU2flh+gOmO2TPnwULDy6Jr/ZDn9sihdMq9XMkFR40yF/kS3S/rQ5whF0rQiE0gmM7QoE0jEs7xPZUiL2qewaH0BdUKy2jHseAjUi4jsnMFg5Tl0qwXs1uvY0QIkcuDVt0CIB68M//oKrUrRhFg0d6MS9MPEmNnj/3rIc1+tgKSx5u5rOL1HP6pZpT9VX0Z75wL6pW0MGnUkqdDD/RS/cWV9pfCqgtKYpaBMEyJMU6NN5VCcnUSZ1+UJVtTiQQrOzSjMLcDLJDGQVaF/opUTHSMwkMDyS7R2U4MVVaJ5pteDo0cXcfsdizh2+wJSixkKGQlHwYinIiSyGgTEwMweBcWYmrBKC8iZdZCF0TMx3jiIyQXbBL3UOiWzbEKi9yUwPAyWaZUUvSOhcs9tqSAKjVkNi1tpMj47XDwiumtpkwDxvggrIdJvmXylISHiPcmCGiktf0b/UT5laQQNpJFFHp4N79OXG/d/6HvrEA1o0FwEfb8WDKT3EUhROOjn0PLsEK5thmfo7zi4thFewE7AQbatIa1RJ4UThSAePl3B8k7dVr3pEOII+qrjTnVhY55UHgpNt7qLvia70WIbpB0Hy7bKSJo4E8pr5pmQzt9vEAaXKXQe/UwKYIv31EvJd4PMdyQSt9144zFak2CcNFHfVISHGj00qloQj7qQvBLutBBulpEhdQUMfIxnh0KiNZqH4SCi8Tjmp6eQnk4hns2ip299rAnS1uWXypk/wqEQq8xPPopgdl8CudlFVHyzuFhM4akzfjxzLozTm1lcKPaRrzInVQ83NIb4CGl6bTFxVLhm8KWo5ci8NQpCOZdBcTqD7Rni67lZ5KfnsDbJypnOwcsSh9M3CoXUSEBna8Qjkpc+C6zmvmrLh1LXh337F3D4wCwOMp7F6TjuuGEW84dSSM1GENVizPR54ukYwhQWOfM2DIUMKy2nzYq0gIPoMyRBrfNLFBvxogU+1z2DOBIaMvpQcYjB9b0ERMJh8UpoVDs81DtNYXT7vOi5I58tEqcaHFkiB52Yth6aZdMgUVaq4pew8GT+bJB54E/Lnl5WGewGz/xjLslAgpeyNiqQNKJ8HGlRNR6M76mamE/6Oj1C1S4tjkcoU42kUA1nkOexEZ9BPjqFncg+Cs4ihWgfdmLzpOc0EjFqdEYhIe+wHrQLFbUBy0WB5P0OnWWNx+uZ9rYkGfiAz40Eeo+HsTbzpyE4movUpVXRegcdj3EyylCYdUaL4aPFCApqae4IfU+/+qDICHU66M2+34YuiQxB0kpDdrS1dYjCFctOIEahiJJOFeZhQGUYTyVxx/4l3Hr8Rtz55ndi4S0fQHrxkKtL0YT8IeHQFHRtWpTKZHFwbglvOnwjpheOo7dwB9Zid+BC9068sHMLnlxdwpnyBKodpsN8H2Ge3hsn/FeRrxGU2jVDsSFLQGzbHaJDx9BHSNTPxOFNJlCfz2F7Mo1KlpWXitv6VLZOMSteu8664fFujJcaVjSCNhRNYX4ih+v2T+N2CshbbjmAG49M4j137sPH3nYIH7tzCR978yHceTSDm4+kkVog006QsbQWEgmsnZkMeonfzDcQo4nt+Jh/cjjtzwjpgqts3jNhY+WPrIVNcZXQsCLNqpCBbTSyQTVZMFaE5oxrJp4Ofm9WaxSP/B2zeoJbvDeGKBb/KJjASqisJvif8qVrnkUbNUe7qQdmYi5VmCyyWWVZGQkSz2pxMy6WMOmPeQUd5yE1dp/QphNKwaMm92IZNGMTGOamMEHLn6CP4Fb/pHVnnJpZqdYhs7jMWEA0MGFljhT/KJgCEr0kIjzruUYza+jKsNsg7OpQUOjvkNnUshXRwnjKk75lnEGN0iUNNUFL+e10aX16Xdiuv1JMjF/PAgbF1Iw8weqI2hpdEuBhKIalbBpvn5/Dew4cwG3X3Yrrj9+OpUM3IpLKMQ1CM+WXUhdgfPtm5rB/ehbHaEkOT81jaWEJqaX9iM4eQTd5kPVyGPH4MbRCC7RqE8hSsRxO53ADFc7ecOW6wwqXa/QVQr7SxWZtQAecQlMLoEzo1PD8NIsBOlNReDRb6lvxa24KD7/GIGkIighPQsicy5H32uqpJTSLpZHQsIZMAvsXJ3BsaQo3HMjifbcu4L23LuF9Ny/i/TfP4j23zePdN83jLbyfPZxkYSO2b8bA5ypZwXwA1eWIWOb087cTHN6T/8Df9t6oBcw55zzI8DZfX0w/sjK2LpeYRoeYSNbDzrIgemf0voSFDGCWavTeJauksx2yAMwn8yTWUz74vzJrt4miXZ5G+TSBUl71mwJjjQY6K8/EcioiKcozYZOekNk1Clm0VtQG9+jgimHhU487YUo6g2wqjSjprRmWGoio/gMpML7Eb/ilCDbKu4yh5VEa313xMTM7stA82ZykYN9julXG07f+khb9TluvjHRwrZFOeQmu+TUIlelY5yaTlaBojQCpBOUiQEHx+zWMRuPN6OyTJVVfqUgYk/Eobp7I4Aj95LmJBGYmpxCbPwj/zKIpB/m/omGXEYVpzeJEBPMs72I6i+l4CnNZCsLCARw4chwHbr4RBw4vYT+V+02TWcxmE0jSkiQzacxozJnocI3wqoIyEeiSMD0KRQ8ercouLUyBdCpQcFarPaxXehQGEkID5CjhAQ2j0EFCqHI1xkvEa1FgtOG+Zgb2eKxuV7BTJiamXCWocecpODN05vfNJHFwNoWb90/hzUcn8daDE3jHkRzedtM0Jo7nEJyjUxgWo4szxDI6j4oxYqgx4ymY8IhZ9ZpYijBGds/6PPSK3uVznY1RZSHM2owYnhWsofomPNI0sg6CZqNvDZLpPQbX4iZBYnrKkuIVk8lr5TMnqHzOHJjfpbN9y+csg+vfYT4Uj95lXtSxq0MrQJr1UXnFcXbmif8NyXja+c3m/giy+dTH00E6HaBCihP+MC7mQ1vIqc9DjSsqvLMobg8bs4KimfKgk+VHheS3pJely+98jD+k9dM69GnIqG0qwP5ACkbNvmq0UfyC387fkbUK8pDRHJB/umpIsAYe5pdJUayIVvqoNdwCJLaQIf8mmKfjsRAOEFL16rpP/ukxbtKnS+hn+RCtlUPmtU8fbC6VxXw8gYlQBFkqvRSFONojtEtFkTkwhQUq3bkDGeybCuLwbBSx6QQG4SiVd5yxXDswq5eDZp5dGQ4nBziW8uFIwo+DcR8WYn4kWGo5ow2+rlUZ1UUvNy3m86yiBBO0xKltkEOi6CyronVnNS13o9q0dYFXNgo4v11EsTNAVf0kZADNNdESNnEmMDeRxs2HKSjH53Dn8Vm8+eAU9u3LIpCQKVeF6iCjmNCIwRxji4sFjcSQutYzG1XMS7WU2ESyMTPwU2uNsue66cqtzTbF6JaEmNxJmgmCExY5pGIQ/WaFEWa4xgIKIe+JCW2uO5lEw14MfkioFBeZ1lk1Rj4SKpcf/ccfpK20scTChNjK5TI2zqNes7LrNqXEZkoqSAjUg09huSXjxyQha0RDgXhbU1y1bpibZq0PJYg6uTKYw34puOcuWdajZJPKUi1e6NcIvWpukCuPgadRzCwPmRnkgaFPabR4SGDID0QBsmiyFn7yg5SnnqgJV9k1ZUdYPyCUkxKTgGVo+Y6SBwJqFu62UCnX0NreQDS/illas0xYygOYyqRwPaHZHQf2I0crNM1jH92AyXAA04wr2wsiNggizIJG01E6+DEszESwlB5iaoJVlqNloj/8akHkfkkYa+JxOJjs4Ei6i2M8Dqf7vB7acSAxwOFEB7dO+3Ao0aYGoIT7u4ZhXT8FIydDasCdLfOvuSVktlKhgSeeW8eDLxbw9ec38C1ef/u5Ndz/4jqeuFjGmXwda1pCs9pCk05m2N/HNCt7iU7/sSnCNRY2yt9DTQLSn5jIuEy5dQJhmlnPSH/3n86uXMb4/NMnEkx9Z8wosbJo9B//1w9VoDET34uSEVlOf5b4PMfKpwIZxHifSGeokQhkVillYfkBfRdZBQ3IdP02vMdnzuJI+EaMqecUHsuvCZAi4L+R36OsGBPZwWD3KD58bD6NYOjIsspyqX/HfpJBYqz7w5mI7Y6m1SglSBIUTRizaQ4SUJWWQqyWQhPMMe2MBLpWBkQHnVl/FIQArUmgVbV9WyT8YVrLdBKIx8jkFI6Av4ME0w6TH4LhDn8TGhIuuhVmSBPmT0pWfUxqOtdSsn3mXwtstOsNVAsFNAp5BGpFRHa3bQ/MZq2E0pnTaK+cByp5BOsVZEjD47MzOEzYNE0kMkVEEqWwZegGZHWQhvP0cabpP013SA/NR2FJwokwIReFiNY2Q4UbTFEwU2oUuHYYqxBRI/LmN7/57R/96Edfsu3D1lPfRCTQRzTUQyYyRJawJxvlEeZ1zIdZMsukVluJDam51GmlVVdoCklU4dEGTX212UWeuGur0kGlGkOnTGuU91Baa2Bzp4mLFI6NchubpSa2iemq5YZtybzN343maFi+hkjUKEC1JtZbHfRaZCFqbfMpVOGseGMgaj/nHPNSzCfyWH27ijfLoPd1m8xlTKiTmMJOjlHsGwqLdrP1SSASLfiStJRkCl+GFZ1l2nEyQZrMQ6FRP5sYXatg+q3Ji9fS5CSxwSzGKwFRPs3HoZBY/MqT5UNpqxz6VHkgU5mwWlb4n/Kts/vGhFvfKvt8z8qpV3hblnR+oo+PHkkQYhCHa3weGVv7nLQamsDFateYOkUcCiNIPB/QfpuULi0EYZZS+VU6fEXRSkg0vivU2kGwcpaGQhaFT2hRElp3OhlGIhlCLu03uJems50gDNL4LqGKLhVlk4iiFSXUmZpDmH5EkDTQDl6tfB6FtYuEYB46pFWr4yFM65Js1lF49kk89+DdqJ09jfL6OSQoAP1GDWlCs6lkkv5JFxFNOqMSmMxkMM20tWzr4twUptLMB31JlUVKgVQHM4FAo42ohDUQRoi+doJ5m/nE2x09GKRQ7rvvvicfffTRqw+KvJqgPPjnX+KHhFckNIsL7cAVlOAE+4jRJ0naskQDxCI9ahcaV2YyROIHaPpkRrskksbuVJnBbeLQfC1An4aVobZkYX9FXR+iVmpja0drylZwrtjAOqHZZrFGiNagcFFASlUsU4jOVZooaQVFmlSDWhIQMSIrX8wyKivjdszjrAV/UnOZ4eF93h4RT8/dF6Y4+bUxhd4TQ8tqmSWhc5WiBs1RGtJpIDcFaINXmuxszoep6Qbmp0mbWBP9kDYjYuhTkNRzN2JomSsTCkmC5ck9M41uAuSESYcY3RhVTjVVsLS9WR9+b/lSPJczanFJOTm4xvf58M65IN5zVE5rDBHKhHrja2TKgXwUe0/fMd4wtWo8jZCGuZOJA/ytlqsRW1l8Ui6yJBqyEmxsIFBdI8xqs4wDxh1BOhqhlg4hTQ09SdiTSyUpKFo2Vc3ELKY8EfotTVqHDvlD0zUGLI+WdCoVd9Hc2UZlY5VWj0ouxmeCjnVCrZ11fO2Lf4zS1jp2q0VUqyUUaG00Uvni2jpqhP25RBYbpSL9F1p5VuI+Ov9hClEgEsSEVm0hFItTgQUID8MeaVPx0C2T6VhJfXFoh5Cs08fsR97G0rrwugTlf/2Xv2OLIxdrbZS0jmvLg1YM79MHCdB6aJ0+dUDJJ1Friprp/Myc1nKyWW2spQgJmaC2mk5p3wrNggzaIMpOl8mycGIoQmreIESj1WmslrF1sYTVlRpWd8tYKxewpcWZixVsUYB6nhhImF+1IH+AlcrKlEY3ATBGJAxhhauSxU+acOaYScw64i9jVMd4us9fjjHFhXquNT7jZAjCCgjGqnUkN0ehmeExhWGG0CM3xFvmB1jKlLBAaOZFYyiZRYlSy4mwtAz8ZU25oo2shxKXVle+RXldS2BHZ3OsLW9611kenVVd1rztIuQ/XSsCHiqnoiItIyzr2w4G8dZDU8glg0R/PtZZE7VyxfxFdWi6ZnDmSRvRaixWLGH9IIEgnXKlZWkqRgbyuZsfX0GksQrU1giVpKwG1skXo3AlWNcpYq6Etl6gE57UrEa6bZHgAFHCL+0aFibiCNB/SZAfQoJ7rKNqYQeNrYuolnYRJWPHqYSSFNrzJ57FN77yn5Bn3Q/JLH2WVU3RXfLZ9vYmhWqIWCqD7VoFlUYdUzPThOy70OIYUxoKxXJMZ5OsQipuKW2xiqcWuyGaJa1XwLKTzur4TLR7mP7gX1JQ/l8//zmc3vZwcqeBVS3jX20z8w3skmGr1R5qDe2w1YVHqexp/A95jIrBGFT1GSEGTzLzk8m44cjDE0kcnYvjwFIU+xdYqAlqtIQPXRK03yGWlgSpva/B2qlW4NHC1LYKKFGL1GhJtOqLSu3TCuGmjZmK6tTOsghiIAmHburWqLIlBsqbGIoMKk1pHDd6R7Ih4VLQFwaHWNE++mFmVSjcvvg0C7SEYWgSvkiOz/yYo+y8N9vGQrKIeDKAU6EMKv1JWiM+VwR9xiOP1fJjMVteLb3xPR7mz+ix3iCjmgAonyIi/QCXZ72rsvEkmKc7EkBJvuWfZxYhkRriA4eTuHE+RXgsC9FHs14nzKlTmSk5KRMN/2ESsSStSZrWhALDehovxG3CanEyFfWddJu0KGUENT++to0G673aIFRSIyeZT1lQFYTJOxFq9BDRhS1ZxbQj5LVYsItYiP6Lv4kkYbwafmJ0ysPldfhLG/QtqFiY3vbqKtZX13DfQ/eZr9fVCqRUsnWvYQ1FWVqrmISSZw2XbzWbtm+LLHIqmaC1KbBOckyfqdLvCVHZqc6j5D835IVwj3mXNZGilRKKd+nYv/etKqyF1yUov/JrX0SzHURRi7Ht+nFxq4dTG3Wc3fEoOPQxqh1slRp8TovjDehTqK1cw1bowIrAyhBjD9DkJoklJ6h15ggHDk8lcWwugutnIqzQCG6YDeDAPB2sDGFcQs5nB9pVV1s5oK8dh1kRMdUE8WgkQSdYPegqrBiIgQU2IVBt8eyYSAzEpzyrgNIgEg5jNL03CmJKiZj7wX+SdFEmyutoA0MBWqaLyDwZaJ6Mm+GZJiZAfB7p4sZolXLUYB6yOOmbQak3Q+aaQLAXcaJHwpMYZqms70TxmzWQcChnSpT3LWNji+IshjLizk77qc/GtU7xGFkkO/jMWcIQZjNd+icZHJ2NI074qFakaqWCTrPFNFy6PaWjDkENMYnLolBQ6PwqHkuHeXLp8qrXsVVmNP8kXFtFq15GkfBlq9hCuU6/o+O35v82/ZUuHUqBA2uBZtCSgAHWZYhOvubPZCgkaZ0pKLlBHZm+ljai0NDqVKgoz29u4lsP3Y9Ki34qNb22H9Qc+yEt2oGZGZJlQGtGK6/GhGHflG+bEGxpbgHtWtGgViwURzQaV3sbymRIbaWhhQolHPFk2pRSVEu20i/TlGVJ+9y73uIyzPC6BOWf/R9/SqYkwQzmaJ8LLS8URr7ux8oucGazjdNbDZzYaWEt3yRepK9hfgVNvUdnXs2+A2JBVo74QmZQmDka9mEiSkybCGIh58fBqTCO5cK4YS6Mm+Z9uG5hgMP7h5ifJY9mhminaHXoGKq3dhimr6CmVmMqcQn/GWM5yzBmHgmL8T+fmbpj0HuOIe2Bbtg7jinIyCS+xaGxX0wGMTrxEd4I0zGNEnaFJ3loSgDjCdWRCldwa7xIw0Gr25/FU4050p2ZbicZD+MkdtYW2rYSiqUlIRkzoSXsDgbl335alapJlTlUMZl+TJvQhIZUHDQJfGobBPHPwUx9rw95zXK9aTaEd1NQ5jNBQiMNW/FQJUTpEadr5IKGBanZOkDNHJA1oVVx/gl9SybolIgUCuOUsqOgaBmmaHMXfgqK16CCzNdwakWQuIlitUtITnShPRppXVpDrdelpU5dxzT530b6mmVinIKGcfq4ydAACVocrQ997/Mr+PJDT+PE2ib5aJfJDjGZm4RXK2GRTvp1B/ZR0BsGHeemp+m4E8Zr5XsSaTKboeVpmI8sMhRbWjJpx4bAaHe2Jkl2cWeHujUC7cEyMztD6EdeYjkDrOduo4P5d9zFMrvw+gTlX1FQVCGjihDmdtdiOG3vRcEhHCq1QsSIA5ze6eDEhocXtzycp1+xXR5gp9DCNi1PhRhRu8NK44TJ6H4SSxWpDXWiPCfICxMUiNlUCPsnojg6TeGZi+LmpRiuX8zg0HySxIsiYkKjISA8WAkWyCDGenZWBYvpyJSqeGNIHuYY85kER1pZ1/xH7OAESBrfSsebIgF9E1+CTM4K8VHrDk1QtLsvTbYJTwWL8SpuCO4SLfpwf2cau40Z+NppYnpWRItCJi1eq9Eikt5Ky/iaNBzRUllhZo05lX6QzlqO8GQ+3MNiqIXpJPDuN92CWw7PYz6XQzNMYak3KDPq0KN/SEYZ0NipU21IJSTt/f59cdyxL4lpOtNyQ+rNOurVqg2IpBfJ9DXOiwkLbklQ4knbcs62dmCG1ItuSkeUkCWkD6ptHaKtbfqQK9Y5uEsUsbml2Zct1LR7WrWGmjbu6RCKE03QhqBFvmiTSZuENg3e1/rTWnCiO2wRZnep5d0uwScI6z/3xEWc3thFgX6U8RcVSr1exb7JHBJkZo3nyrL8snZNjXwmrZpMTwvpqWrVaVkmnSMB9c0MbZhMhX7Zma11QrQM/agolUUNmXSW1a2WUQpsLM48BFAv1bHvnW9WRViQoDz44IOvvIfjVQXl1/+MT/mYh7WGSMXpdWokMZc2QnXRqJ1aU0y18HaQQjHERtmPU7ttvEiYdnazi7PbDQoTLQ5Ndon+TrXZZgFN71tcWgE/5NeCCUP6NTr8mCIDzKZDODCZxOGZKK4nnLhlOoSbJ2SBAlhK0AciROpRSwnmCNaQRorR5VF5J3GlwS9pSh2irp6pWkZMOtagJkRxMkmcIs1D49uGceLgCAUlQkGRSYz0EI8W8aZYBROBPHaQxPcaE+h4dFpaNEVaHKNZhY8V7yuVR/EqWyYp9mfpKNdMW8ZH1FsINXErodxdqQrumOD55kV88q1vwi0zSRyfTglxorG+gWyfEMZP/E+BWjq4hPn5ecTpvEaZ3/fNBHH9dATaY1VKoN6omY9C6WSarFvWoQ29oSWJEH6E4pr5GKV2VseoFAv/lE/RRIJCixTtFOmfbKJbp3/S8pAv1FAqVOkzukYczQClnNo4qYCNi9N8EUIyPmsQQtVs384WKqRJvUUGV+ubpoRTkfzR07vw/LOWvXqjQqjdweJEFvunskiR9mFaBg2gtH4C1pX230enjcWpCeSSFHbWZZIWsU8fOcjyJSkAAVqXYq3MdAbYrdb5Db+jsLRoVXcKRAAso1rsqkQ+Wn/swBUW5ZqbnV5dUL7EAohwsiBiKwb9ZsZVua5PwPU+Gw+QOZ22lu/ghEc+S4kwfa3pxwUKzkk1Dmx6lHYPFwttrNHyaLX5crNDjUN6iIfFOLQamlZs+2tEAkipyS8exHwsgEOEaYcnfLhhMoDbZkK4c9KPWzI+HErTKtHRD9AKtAdt1nXfrI45m8TqyqLybWWgkFu/nQRE0qV/fNn8iDjPcdIoRigWjpsjPwzNUB+kDAr5ydAHklW8Lb5DLSZBmcCJxhQGrRxVKGnRaMNHLE+OAuhEq0NQaUpjGxMaDUVMMpkJ8JCObwfXRet4U6pMIcnj2LSHW972LhyePYBcLMKyh3gm8r74HJaGZRwM1nF0MoK7broBBzJxZMmfh7MR0oHWKBOhlVZ5yKRqFKH2VTk1W8gGJJKZ/bQmkYRG+SZMULSXpN5Rpykz6JQHmTMg2NXaRai+hp5az6gEyrUOtTYBIgnbU289mTUsWM18himhgnUSSPWn9WjJNDxFazQ3admqlTp9hxZ2mjVUDr0DXy3NYCO/gc21ZcLFNO669WZko2HEWd9TtCgd5l2oKs4CzdKqzOVSNnIjRb5IsoxBWqooccpUKk7rSWvLtDuUqRB9FY1E6Lc7aLNILY95r9M9KJbQoDBsrG+bAtOg1yPvfKmPck1B0eISV+4z/8/+1Zescl2tipCCCyPooMo2gVC9y1TrzPfs4H1GQ1LzfbdohI+WZkD86vXCtnr9Nh3/s5SgUzu0OoJq2y2c5/VGqYXNovpL2qYBVCHSc+K1IAmk3Zg0lTNFqDBJYs4mfFhMB2l1QjhGX+emiSBupytx62QQR9IBTKkHVr3nfJ8GDH0xpkm9II/l2h2mQXlptUKdI0HRMCA6ftbiFVSrV4IHmSdcww20JvvDq/yU+e0t4ExrgnCLktoiXQhPhloGdKdIjN8zYTBrrEIw6LeyYGkyC2LhFI+7oiXcNlFgGVaoMcnwxz6CeCpNB1Vl8KGsdY5XnkYCJUwHO1hamLeV6OcJs+YSYRClYilYpe+nRRvc5p8N+idaNspaulQvUmw0TSEt40PYFY5SUNT3pboVQrCMOar4ex78HiGNOhob23S1aKF6hFV9rQlGvy0SM0bTRLtUNo04nesYMbQ1gysOG/KidQ60amiDtKce6fvwnUoKpcnDKHz/P8Fdb78Fh975IVSfeAjtcgEe6TYRj2JxZop1TKU4P419uQz2T2d5Tplvq+dztDjzU7MmMBOJKHJMV75YU2sfe21kEjFaux4KlSKVEJUtLef3zp4g2vGwSUv//Mo5CugWhauJ9/3gpyy/Cq8qKFoA70pB+af/+stkficrjn4SAp70Jc9OWHhPlsWejQ69KTOve2IG05qsCLVSWYTEksT1VM/EsRFKeAjbrQBWyj2cobA8Tz/nNAXnLK3P6m4dOxVanHqHZr8Lrewi5gpSAwcIPwKEXVE6ujEKUZZMPk3YNJcM4lA2gGMUmpumQhQaP67PDXEoNcB0wk9H0IcBhUTzJDT7kobHimU+jvBNQrCL+JdSOaSgILzALOdoXaiJCbt88RreHiPmDa+jTY1w2pvDmgkKcaBHShAPo1jkUXU0YL6MBkYf3mI6o5P18aj/I+Fr4LZsDccyeRzKbCK9tIjY7PvgU0MCv+v0CF3O308rdQrhfoMKY4iF625EMjeDNDWwYGuyX8RUoIk0YassR5tatF4uU/OzjIzDrInqQVNyCbsisYT1Pah1yQaC6hlzpqqRKfZ3Wgi0y4g1N1m2PIiY0KBTJP9DGltTFULhEP2AJDJTk5iYnkSaViCZyZrwqP9CPoEETnC3Et2Hld4UVqZvwrv+23+BY4TSL9YncPe//NdI1tbR2FzBgakUjs9PYH8ugetnsrhhaRo3HZjDEcZ9cCqDgzN8NpujcBA6UiATtGRJzcWn9VD/TYzMKiyTSUaoWGnRqGyTqQzhFyuZTCx/skHLI/V7dmsFG7S4f/8f/IjxssLrEpRf/VdfdBcWCQ8JhrSj++WsiDAv/9yqfcLbDlYY9uefKkHwx37rFUmdmEcazs56jzqVZ40s9ng0ewHkmwGsloc4W+jj2fU2ntuq4BwFZyXftNaWfEV7smvtMC2Erb7kLnG2NtckXmYRtHxnSq1rMT/mKTiHCddunIjgplwQd9Da3J4N4oZMCPtTPuSihFg0Jx6/6fEbX5IQJ0HoRsL7ojRPEcIu+SdqGQp3kYgV8ZZ4CRHfNlrDHL7TmEatxfda5IwGtTchBsEwYZeGjLCMgjU8C7JeaoETGXSw9MKbs3Teb0sSTuXyIC8gPvdBBNPHaZwj1IxdNOo7KF14mFp321q/tCbW9JG7kEhlqTAo9H31dexSeDXkiLCH0TbpEGsVeSkDG7aiutJwfDnwPOTQGuzSUA/lT4LEPMkh1voE6j8JSlC0flezgDbprDU+ehoxTH9GdanWJq1fnMmlkZmctF2EI/GEdTRHg/R9gl0myxomX/3Yv38IT+Q9/D8/+3l862ILp1db+Mrv/lv4v/FZZH1NfPC26/De247jzuMHcf2+GRxdmsMCLcksLUk6HuERRyKhzs0kkoR4KVqRJP2UDH9rf/ksrYhGBuSyGbSadRyi8GqhxB6tdVfLv4oXe+RJFq9E6yOE0fQa+P/+xE/95QTln/6br/KpKnhUyYrMhMWE032paMa/jdjOn5GFcXpTUUggHDxz37uPDbopMr4ry2SwgPFpaLuaV7UhqvYVaVFHVNpBbNDXO5Xv4MRuC89uVM3XWebvrVKTfk4HxbpGDnQZA+MiPheSCFEA1CQZIhSJh/q27/x0Ioj9GZApg7iZkO1GWp6bpwO4ntezGT9SE110tD8JoVY3Nk0emzGowYhoYRo4kKjg5tAmy1HDznAWj9M3GXjkbgq3VlkIUIsPt4vwyekiPccjh40cRkcxLssvCpFYGtlwONakRangcLqI6Zn9iMy+3e08RZpoiHytuI7a6lPwah4rPYRo7gBi88fox9EfoFT0qVEDjVUbGKgWLG1UVKuWbAajoLA6JzWrkZKOYDJjgqKORvXIa7Sz2513BKH5vyCjn/5JTP0n1RUM5IhrugQlRf0PtjGUDaX3kVmjSKbpO1BotRGR5sCocUCLSOhsSziRBv/h0bP4p/c9hD/Y8NHX8eGx7z6B4/f+Dt51/T780NtuxVtuPISji1OYnUxjgj5HOhazFqsQHfoQ05FQhwJaUZJHmBaDMCxKIQ9TaMPMe9KG08RMUQw1Gpm6oVmvIBuLYiGTwaBD32Rzi9YuYtvkDei/UC/jv/mxf2RlV7iaoIhDrx308Yh4cu7st1W0Lh3xNVfCxSTGd4mR7cUCpkWkTS99o99j4eBtm2shGMLnVkGCaRYZf7Pw1u5PBqPRZI5DaNLfafoStDZxLDdj+N52AHef6uM/PF7DZx/ewr9/aAO/++gWK2QZ33xmDY+d3MTp9aIt9+nRkfOzooMDj84gMSz5a4qo6kBmgNtmg3j/vhh+8HgCP3xTBD97LIH/6fgkfu5gDp+ciGIf34tEB1RIHUzy2yMsSyjQQZ/aOd9PUePzBVpB64lnGtov0qd56mQSJyDjMjtmlHAIbola6l8I+PqYoeZNhrrQwtK+5DwCmYOEeYyXcUjzaY8RNZAM/AkyXpyMniNZ6XeRaZudNh3tMjX4kHBDCkoVTv+OWEkzTNUvIRqKrlp7QNbc9mfkWXWjP6O/vTOqaykaDVWiVdFIVtvrpFVGr5JHv5pHr1ZA3yuzzHw+FAxWw4taLwXjKIzqp4nSopChE9Qx8VgWv/6lLxPy7cMHFwi/nn0e7370t/GZO4/iU287iMMLGfqTYWRiGhKjMWojSCjkIbqKYcQPPDQeU1O0NYBT8/OjFKBkMoE4E1JJJtNp7KP/NkvIddcN1+PIvIOnR2bSuPngAsJdql7CyglC1IR8xysC60je6qVg7L03iKgvCapYaRpFpkqXIKjCpfF1j4e1eNnB30ZtMrhO6qgUU6hwikvfsRhqC7feXz0zS+OsibWeKUu6b86gvuVv+gC+IStXrQNkDDVBa1/HTi+GDvFyBWHs9OM4W4vhuXwY958d4M+equP3Hq7gsw/k8TsPruIL313BN55Zx0MvrOHExRI2dsrm+PXb2hmqTZjWoVPYwyz9j8PRIW4mJHkzTfgn0nH86HQcvzgVwC/kBvjZbBc/mvTw/ngTk0E64Fq8j86tvxuDFkUgAQ0r+5pURNReZuPVf2N/KgvLRe1vNCGDapaheoSo+DBJIclFewjRL4pmj9GazDpnWT6TOsgYVV8NIsEUfaYYArQK+lqx9wf0pzpVRIyxRCsJStsGQYqeNpuR76muZLXVsKHOOtFcWN2qjX8D/tmbFCy3Ij61MuMd0Bm3SV/aHMgrEWKW4GtVaDFrVDwda9p2U4Rp7Xi/66kBocXnbfoEfTQpHJEf+nmszb8Fz5SruPDk87jj0c/jB65fwB0HZzBFi8MSIkqlK/9C8/Ld1GdxUp8CSAtCwTFfODQSQFkttd6xDGpAiKdo0Xieoi+jFfQnaOGy9JVUrlwqTaWYol8XxJHZCRyfmUQq0MccfZ6jM1NGo72BioKVdTm85MfVgmkcCYgJijLpNNC41cslwEOUltUw4WH16RtLWw8UDytUzKE7vG8dXhIC3dc98ZDek/ZVPMqavTN6X2nqvgmbYw6lpcGROroUzi41ZHMQQZXHdjeKc14QT5cCuOdCAH/4vT4++1AJv/1IHv/2wXX87mPr+MoT63jguS08e66AZfo/5XLNen/9mjFIBomw4pNDDwcGDdzlq+KD4Qo+EqzgQ9E23kqrcjuF83Ys4eOhFD5IOJfqqZI1SNQjQzWYR5ZIfgGtoNGCTDD0q7lZP8gM6lth4dT3E/F3qPG6yIQaiGcPIzB1IwUmTmUT5iuaFQpoxRNTGgFqWlqaSDLHZ6QF89vxyJRaD1i+EOmm+Sdi7J5a3ERA1SMzIcWsMU7ySWy0xFhh8ZCKdDljYmJQNZr0CNu6NaZBoeP1gMwvJvbTKvsG9F9IJ3maakiQuNl6Xy36Z9q2r1Swpumaxund8HG8SEd+l0qtvNPGqT/5bfzNoxnsy1IR9JoWtzpL1UrVIfSRj+QsMMvLvGqvFK3eIloMlX9aEPXVhOgzxuiXiL9UpjCtmPlGkTCyFJwkodssBUHjz7JZ/uazGHnYa7Ic2g6vsMs0NTXk2oFcbUHvXXUjoX/2m3eb1jGLoreYUWdhRFwR2QmMWQPxxZih+bLqR8+NoUfvKZj1kFToXX0j4TDB0Ou8Zy/p2lWuOY125YSNEdih2EQg6UC9K4vWZ1r63ScRqXbJYIQtvNfmexKiXS+AtdoQy4We27R/rY7T23Us7zSwXmzYMjbVWhNtElIjWAYtQgpqa/+wgSSZI9mrIc3rDIFglswhPTg5jOP6YQhvohm/JdjEAdq4fYEWYQQZRwMq+Z4Y1JqlWQZpa9HFGJKPNbZskQJyV7aOw1M1LBx7J2IzNyCS0FbRZEMKVKNZQXXjJNrVIhmJZYxkkJ07Qq2aZZzyTxrQpnwJ1l2QjCABsfFd5p+QRqSNTWmWBlZLl/pQRgMhpdSsT4nvKFj/icZSjYathGr0T1pFWokWmrWGLU6hIggyahRwlHhfS0xJi2sgpFxnzVYc9jqoU2F85bTfhqc8vl7HN79yLzbv+Sr+66kqrpvN2EZLkSEVRFxL9GqbQ+afUM1Hv0TCrVY1WwSECEINKW7dgjAtSpzlUd2ztnnPmIFnNW9reoLm8oi3tI+9qG4zLKlEoqRNnXWq3QSmaXFqtHjqcPzrP/zjjEORvE4fxeABv1dTqsw27Z/5DtYPQGhl01qZAWvpMn9ERJd5F+OPhENMbczOnNt93lPhxDT8zbu8ZOH0TKXjfQ2jULDOOMbDF83XcY0ADPqehVa+Llsl/i9/R8Tib1tMnPfUstbTwth8r0lYop2EdwYxbHZTuNBM4sk1+jkvdvCHT1Txm/dv4t/fv43PP7JLuLaGP39uE9994QJWzl7E9vIZ1LbX0N3eoaNeQWAXyBb6mK12cF2/gffwxqeTVfzwQgc/cQPws7dH8ItvSuCn7ozj79wYxscOBHHrlA+TSTIYYZaP1oXcaAZ0JtRHLkwrZigrZ062lABLzoL10W0UrdWJ7gjLOrQtFEIxt8W1GMo6Z0Uio8+Q1qRnfQlGW9JOzDSGyraIhtABlYnwvxMSVy+m0PRHQQv2ughSAP29hrWgtantKT6kK+vXaD4UyGC61OZMVoZSAxUNrvFNShtajSF+7bP/AeV+GCd+439E5/P/FO9rPok3HVwC6iW3AB4/luBpxRbt19L3a7ctNcOzbOQlbWOoDkw/Law/nsKQ0EsdnWZFwgnb8NZHGBYgHFWXssoaIV1C5A8d1irH75VPbboaJd/OTSQxmUnh5sP7EBpoYXGj1CsGq4drBSetSpyFkCCwouyeMmeaSNBCFSDiuXfH76vJwTCx2FYmRFQ1GEAimwC5d/X92DIoHj13TY+Mn396V6+5DPFa+eBvFc327JOQ8hs+5G8yhL3HOA32uPypMii9fEbNqiWPCJI0cK/Ge5VgApv+lC0cd6GVxlP5IL5xpoPff7SC36OP87kHtnhexp8+cgH3fG8Fjz27iedf2MXamQIq67sY5tcQLa0j5eWR621jLlDHgaQPN8wF8PZ9EXzyaAR/9+YY/uFtUfzj24P4uVt5fWMKnz4cwp0LQxzLtHEg3SNMoOCFxXx0ooXHhdGp2bWYQqe+S8YnBBJcI93jGTryIUEzloeHXwvJsey29BCDnHg583yZ5Xe0Ee00SDCoQZ2sN8Fo1wuvwOcMZp3pU6hHPkSHV4JiOwn4IoSMk2bJBuGkMavG0yi5YGBgw0hUpXLJGLNzzSjVbs8VcQCFhvHSKcSH77gZXQq9VqccowzxhvhnQJ6xTUgpNBpmYmuw8dCKOT1q7AHp4qcSoWbgfU0JD1AY1PnJMtGP0yam4g81AgT5TLykbosghUP0CZN2EpDD+5asC0FDpG49fJDwi3m7RhhT6RWDhELaxil6FkpMPCKuCYEYkombEIiBSXwzj/pudM/Wx7J3eCjzvG/D4ynhhkNZELXKGJPz2gmNKkdpkglETAkCD1kum1egW0xbVWA/GZfiJRsxOsav9/lUcqlnwryWH8ZllsviJKPwkLbsU2B6wQiaZKzKIIQSIdXGIIXzFJ7vFWK457wff/Yc8NkHKvjNb2/icw9v0upQeL57Afc9dx5PnzmL5eXzqBTy1Px1wjVaBx8hRbCDyUgfi7QiR3PAXYshfPhoGJ+5IYQfvjmBn701i3/05hw+flMWR5dySMmBJ83kv2jQo6baalh5t7pNv6duMEzQI5aZJvzQ2C/Slu/LodYiEmoE0UZNmk6rNbzcaGH5JqIfy664yeBiLjXdysIbXDF6kSz6T2kwbZ82NOrW7b6a6T3E0QxPo5NaRCdzEOGlmxGePQokCRHVykUIFaSFlLVR3DFq8um4HzNkxqf+/GtIMY6byaARrQrTphAyr67aBJnUAqdDZRDPSaGp/lhnLKOshhowEIlTONy1IKQvFDMhsnn/gpUUFllZQU3jA/6F+VtwVN0e8RiFiRTxWk1MTU4hRSdfPk1AvHmN4KhzjWArGKrVhlpDsiLGExQzxhTUsTMPY04JCB9SelVYm9NulSG4pkO/pQn0Hgmg70hMP2EDvUE+F/MyETuUiOIdaTnGb8LKh2OYMD7MOo2CaUjd08smGBIXBubTzKvOTNecYP1ZWmIUCR3f5blHotr2zHzX4ws1VmDFH8c2BWitG8KJShiPrvgIywb4w0cb+K17d/A7967j9+9fwRceXcZ9T63jyRPbOLu2i/Vd+hYNt5tWaKgxSUOk6bMssM4PTgRwy0IQb9sfwZ37JnF4YT8y08eJo5PE+B4dZ33XsCbZPi2KHOp2l9YmmkA0OQ3t4qsFHtR6FfS1qTHlxVEo6EO06ZtoPk+vQ9imSXWEYsLi0psa+Kg1uIIsl67VxGo0M7qIdtTlhF00Yxg0tb5wSy3etGysB9LVVpkJZ+FPLCIwcxvCB94M/9zNGKb2oxuMk8Rq1BgQ7vpxukhnP5pENtpBYfM03nULy8c4RG35DYJCATK+7RI9IGCj1tL+JBJ28ZRZET/hGAWjJ0EJ0HKEJCyaTqyV89WYo7lJUXSFGFhv9lu8RbrYIE/ygBY4sYVHWH7Ntp2dmaRQKT36MaTjqwVykgV9f3Vn/re+5ZhIbf58S0ld6oGXzyLuEnNa0DsjRlaUI2YfwyLH4O5w8M1JvZifEuTe13095zFmYrXMmKUZMb6CfadrfqP4zQFVvix6l4YEwZ6NvhHhFNy3vKm8qAB2yfR1tjjce6ooqwjeU6tbnxXa43ttMlZTZzJpHUGU+iHsNHy4UBji9HYXL6w3cYqO67ntpq39q2nMxXKLTqTHCqMAWNOnpsUOaHUIcQI8mHw4Qj+DGjIQSTFpaj5pdlqGdnUHqOeZVcGShO15mJk+wqI7qNXteUDpIvztJg1QH6VKFasrGygXte+79hzRFO6ODYFvqbjqLacfEKJDJM0vxtdCDxZER6ap3bSi9TUEqyuESHXmW301XVvbjaLKzNI/ik0gFM3yTKZLTJMDaVk0ypoMrbF9hVIN9zx7gZYog82VNezPZvDxt9yKCVtuigxH7CPaBmnJTRmyLHLOxVJqYBCzyzJoSxAbciN/hBUsKyN/xilC8ZC7pzWuVYm9DqGqWgFpkdTyZxPlWH+2DwzPWhJLG6+axWI629t5vONv/D1VvihwVWd+RB2XbwmKdtwKh2naRuGf/ftvGS4erwiia3PceW3x8j/7pbNOYkxjPvvhztLuvG9sKSa0axFGz3kws2oZGrdymbDwmQmWvcN7CsqD/RSc0NkJgQY2Wh6UL6Y10ABI4Wr9NsGT76K4lEd9O05b/0ZpKA4942HCooPvK0n7bS/vKReFpctvtX99zxe2fR3b6gwd0vr0gii0A1ir+HByu40XVps4ue7h9HoDy1tNbBQa2CnVrYe71ezQemiyGOOmFtXicLZAHOM16NSqYEDYFVLTs5iTwhmI5ejIZ2lqtQBdF+XKNornnkFL+4xUGzi7uobzF1axs1vCVkXj5KrIl+so2J6RmjnYQYtM0yfdxSwsMUkuq+ToEOi0EG4RfJaXMdTQlY5aAevotLSXShU9r0EoE0cokUEkSegSS5OZhRjkL8XQjUzR/wsjv1nAnzz4LJ4+cZ4M3sfBXBzvuuEYBZRQivkOU1A1vkyTuqxTkXnROD5TjKI486dOUb/2VonQylp963D1byteGs3UCkdlRrp1mVetGAPC1bY2CJK/xSrTOzaMZ+QzKS3xueaxaPH4t376b7u6ZXhNgiKL8hJB+ew99tAxi17k2V3aPfHOJW3OYywkbr4HCc9gzXt8bLCM/wSPbJtmYmppBFveR0Ki59L6+l7aQoxtjM5ITHu49y1d3rcqNsLpEe/zj+iIz5g2nWItvEZToJzaPwmEEyyXL8HHS78tTsVnkfG+7rlvlA/GaNcy5UrXymyCrXLxP8alSWw9Pv8/aXsPAMmyq777VFd1V+4cJ89sTlptlLTKWUIkYUBCRItgMPBZNibYMh+2RbT5AINtkI3BJBmUAKEsraTd1Uq7q807OYfu6dyVc/r+v3OrdmY2jSTbt+fNe/XeDeeee+KNTS6htq6rKnPAmacxZItFs+PrLTsohjlwrmxHF2t2cqVki7mamKdkW4WWlSptq5SlfYo5+SXMJtjy3RU5MEcyUw3bsoZMoIY0Wblct9X8lh05/KgtHXnKzsvMO3hmyR7cf8gOn160xY28raxv2dLapi1Lai6trdvJpXN6t2Hnc5u2siV/qtb2iaHUG5M6JoIalsZLMG2lcMYi0iwtmV6czMV6DzYUGerUxTAVy0ggxeNpMa6ImRF5/bWkgePCV7nSsK8+ddx7DLFPJhMjdud1u2zbthl74JGHbS2fsy1nWokbN/1A77Bvwoi/QNuEKTXCtzQU04fQFy1pNV8Do6vDik1nLMVXq+DLsaspg8iseKTb3SmSu/LnWIsBTaFd/FKmbJhyx3d+n7c74ZtilPf98ef84yA4IamwwTOC0AmoT3wevEBdYgaPTyR+Yr6Rls8iIMkwj9OT/+MSHaYIKkPPQXqQN0wUyu2X03/veTkyA8HbSEuqX8yRlURJ6ooqTxFYBNsVBJHO1TDaSrCTpv/MH4D5O37LX7rQFU2R/fS6PIqXTRzehbR+w89SHEyGlhgGU62lq8ElbVAVPBWZavlW3FbLUTu10bGnxEFPnS7YMTHOseWSnVuv2vpGyTZE+IVS2WoVEaoaFXw0ZVbURAgrm3lbXVuzgyeO2ENfuNseP/CkHTt81k6cPhcWVNUkZdFOqlAH30S4b4vImiLg3OqanTl4xE488ZQdPXvCivWq73IfUzuNsEirVbFUbd3iRWkU+SnNdlPmHTuXCHeCQdj22dcpmYypzqYlOwX5XyJ42fzIKHYKZfORj37xXjtyalHM0LCpdNJefcP1dvrkEfePhvz4jaQvHEP4seskKMUE5HRjHHwEEV3ZUTEjfkdY28JUHQZ05X8xACu8s2cZc84YIPVTlfXcFdOgTWhvn20iuHwQU/hgHIjDWCmQvecwS2//jncqKxrwm2SUX/vjz8CTylQXhMRLauS/dEEovEcq8RKNQIA5IFIVjgQm4IZkY23bmTbbnuhaRsWo+a0pqS/L0fN2WD1PAgzCN+VBb5kiuKZRXGccL0vpxGxDw2rk6YRlrkjb7j3j1ssMW0MSjzNaRamCk3ik7+fJb293XoYLlY7GANwBY1B36qhXIR43Ln2PqvxgUfMbhuFfPw6wqUDvoeOfMw1+jhhHMHAoKuPBHIzKuE5RWme9GrNTckUOLzft8dMV2y+T7dBiwc5t1G2zXPHpKNVK3QqFqp0+JaY4csQeefwRO3HwsOX1ParGR1NLNzi/UjZESxUZTfL685W2wayTHV9YXrXHn3zcjpw9LYISszRKlhWTjDbWLF5dDtpE5dKJAM67alPvwk2mfLuglBoxM8w2u0WLNdckq8piSDH6et5++39+yA96npHzvJ3dU4aatmNhwq67+kof52iKkWuczQgBi8irtbKxeR0THNlXmDljMAjHR7BMoC1fqcFscTEevVa0FVoE+Fxr9NuC8Rumv6BtmATZVr3C1CzhX8zO+TC05WY+7/SwIc320rdLo+g74ZtilN/8s89YMo29TGXIHwIC46D8AnH4OwWf1CgCc+rwL/ofIlJ6Tm64MxOxN05E7M7ZiF2TadmczC/MmBzSD8bwTFCV9Mb0wfOW7ncfk6fyc6JWHMwF/KeZqZTdfvWkfceL9tir922za7bPWEONsVEWsujhhCmoLrDBAIDn4CsDrw8w96H2OF6kE7yj3+PoDgMAj35DeM7U3PnuTKY78Pkrx4zn4cTpmeo3aZUH9WBqBnsU+zgB1zBd1GKeblRaZ8hWihFf0MYM2Lm0NIqIZX2do6qlUTZW7cjJ05bPIdF7JuvHOwCoBVv1NCQtG5LAdUlZ1plDAGxdykxk2ok4HWlzFnXlZZYdOnjQ2qUtG2/kbby1aale2QUBm+e5I6ysfQWo4IfQmSaSSSYsmk2JelI+sj5iStMq2OHjJ+0TT5wXXF1jW9zr57P26puvtBv3Ltj26WnbtW3B5uenfT0Js3wZ4W8J1sxwzKeZwARow1gy6929aJMmfpKI3DfylgZC09WqDcvn5Teh7USgYZ9j9mCgqxl8qL7SwvgzmG20LYxCnXiu632p1rCXXsb0CtRxURgQ/CBsnxqxBOs7MCMxkUTOg+Dr03lF+/Obl2p4GoFCI5LoXji/Bfz8SMdunWjaLdMCbK5lL5/p2munGvbmiba9JNG0+eGmEBSYhExpJCdG8pIahriQkjAHWOAQTggXNb03k7SXTY7bnROjdsf0jL16dsG+c/teu2Jy2nqct6FG7PV7SuhQ8GnvMKLeq2Ke38AvcuJHa3kc3ofL0+qL14l4g7vy8XEhQYzJJgToFa2kZwiB9PqO4+pjFuSr+gU4AlMBX1fwdeTo9mTPd5Jpq4/oiietmZDtLkScl89RkBmWy+Xt+MqifeXgIVtZ3RBBsT7EwokBkrYl2e5sZVvXHV+hQRdxQ5JUBFFhG6CKLvkCEiGiLZYf4CeaNfT+c/c+bPd+5V47eeywbWwVfeDSp9w4kwhmPQpqJ0amhPQwoaQVYVK67pqqQ0om5n1HlmUJcXaKTDkR761X77OFiTHLpEctwulqTEgcjdtN11xpV+7eaXNjaRvX+7jyGJbwjIJDoZCioYEBXdYrJStubVphc9P3KWZNSb5atwPHT9v+40veJX9uNedLjb1dhsPUFdpk2H1laSYRLbQF6bIko8LaocuEZzHKM0NG3JsW4CNyjvusEAKSEaIYUpFgT8GrIokWnHsQC6Hr0h+/fWsZlTiabNic/Ihto2XbN1G1G8dKdtd41V6artreKJPplYcawrUTeZI/+XkrBbNrwEDMAmlLurTaNW+suIg+Kmkclck1okbORljiGldUXTiNklyoW7p9fUwHBuEOwzjxQ+AgVr9d4XpB4b3K8wajBSFy7gS9AgM+dkQcv+sFn6kHcYjRZxxnJAYH9ds1pJglvNclig3TgnQlpGH0rSvhkYjL/m/XrSFHn8G6c8unbXWZjRjAC7Z2x3uyWDUK3iFmYGU/tcDM4Ex5eB0gQBEMtjwaSJJ4CJgEZV1xvnCyYA8urtmJ5Q3LbZWkcQR7R4KLsvCVlAYtDnZiYgI2AY/0YrbVjtjpja6dKjbsLz/7qEwkxmPa9vLrrrRt0xPG9rpnzm/ZY08esYcfP2RPHD5jW9IIyckpi49nXZCwjxtmGCdoQeBsJ4SfIotPphhebUdaS9aHGHBrZcVK0qY5MQ69V+v5kh07s2qHTpy3Jw+dsOW1TaWLSSMpL28v3JiWm8zgviU85dj8w9vn0oDwvTiAmxcMIBak+wxUbxQlcarAfIEBKAYtoLs/84343PRb6cgBycVG22tCDAdutltVG1HjpEXp09GKXZuu2x1ilNdkG3ZtvCa133DkQFSejxqHnFxbUa6uqPz1Lntmlap2anlL9vyKnV8pyCwp2eqqTJPzbH4mtQtMSBPvXYFZMC2VuZAI4/jgp76D1IjUvM9Q7ROWMxCMBbEBhxAOcYMCtCnPA+b14HUPMMMwwYwTBsjDvys9DKZvjJq7dtHlvpLH76fxhsUUlSSU+ZAVMc5mk2L8jqXlEwy1ZcODG2U5LEJnb8C0qpYUU7Gic0Y/5sZStjCetulMwne1T4vZ4sqH7aGSulIqGtNHlq63MwAmhOc1CeO7D5Xs4PmSnd0oyv+pCv2SwIh3qAG4dDHexnKHeitiv/+F4/bWX/+iveu/fMV+7n/cb/Gk/ETBOSZteNeN1/m2Rk8cPWN3P/SIHVuv2dnmiK1a0k4WOvbo/lMSbknfOhXyjEurMhM4Lu2TGJv0pQYsV+4xTUfAJkdivrfxwty0pZVgfjRlV+6QObcwblfsmrM5MSWdPotLy1YRfQTfU0ymOqM9hWHJJVkkEIa0H76Zt81F4ZmMMvgFvp/2US4ecPy9D3zKap2oFfJMfcZ06I96Evr3QBBODw6UNzrEQmN7DJ5lGkhS9Hp126lGG+k2ZA5wkD/nB6INOJ++bQk1ZFyR6x1JKFUE55FKQHjwSJh5C8PoNw6mEDG0WbGa1O3JlWU7u1m0kxsle3yC2NrEAAD/9ElEQVRx3R44vm6nVoty6FW4q13dIQyg0rObPtTB68Gz0KFn78fnm1dK3/wWiBjShJAH38J7xQcs8ukziSfiJ7D2f4aL3zwQnziUHeLxfYA/YuCYszoz0yrKbK1aoiNHWebMmfUNO3xu2W3ttJhsQhQ/m43brAhmRiYMu5FMZFI2N5qx6bRMmuSIjcZZljvkK/9QMmyrnFRa1cDrhLRn90gZWg7HerVjRTnO4yNdSwlGZuFCPC50RuTIJ5LScml7eLNri/mm/faffdqOSprvFPGul9q2eP6sO9CvvvF6u2lhzE4vr9hjZ1bs7548Y5XdL7a//crj9qkv3mf3HDhkyVRGdl/N0rJakgKMTSF8leTknDTNrEVUllsTjbLaUhoVK0ECjvGYCWmi7QszNqVr+65dNqPfCeGvWi1aQXgq5DYtzbmQ0kzM52KMih42TK4ttipStmcXz9lb3/3T3jYEfJQvf/nLj9x7773P76M8M5w5X5YdzJr0AUEoZy4BE6aL6AKBFOLUEgrz9y6B9Nr/Vz1lFpysDtmT6w178mzVjkriL221bLEgYpbHPRmr2o7hql0t0+yGRMtm5RuRG0Ci0Vzq9YmRLkAZ0Nartqwjc6S3LmY5ULCH/+GAfewDX7a7P/6kHX9i0Tor8uTZzxiwyUxwdTFtYBikRp853Ennt8p4enoNzMU7aSC0jZtrkkBBywgfXIrrRO53kR2ayfHSxwPBGYKi+3VQcKYaxPH0HsHjeU+ZXgESgiMhZsGZX97YkDDYdF8lrvovJOO2eyxu18xk7Ib5CbtxblLP47ZvZtKu3zZr185O27VzU35dNzdh181O2J6JjExeMZG0DV22U9I8E8mYaxe6h2EFNIfoyR5fbtu9x7fs5Lr8AGnmjqiKBXppCQzmTYlerVZp2ff82odsbn7Bibwi2FPTc8oDcy5mb7nzOh+nqdba0oJte+VVe+ztb36ntcslq6q8G665yw5tVO2TTx6yqckJy8qfTOmKJ5kNzJytgAc2huiJgDm1q9FrKv2WVc4vWb204WQWH05aJpG1tMy4ublZu2rHDptfmJW2a9vpM4uBFGkHwRfWy4opVcbW5pbt2LHLm+GFgtDjgRZ7To3yvj/4lJADcSBlISAkHo2qkknNb2QSvwmIHCGA3271DphHVzCb5PfoJ3ZoQby6Uu5aWTqQ1WbpuEwIIRtCacjPqLaHbUnaDKML63RAQOSB3ozIlIsUMb2YvCc7LMZEP0mfmhDKPpr0osUSch6ZUSpCdm3Sh4c8nFAFq+oTfnKHgagfWoM6Kw719XrCRPqf3wTwQRa88zrqmXqS1qseyvJ0/n94R1wunrGduQcGUvx+OaTD3EzI94pVNlWf81YqrFq+kLeybHK5+7ZNWmP3RNJ2TmZF/GnbNi4NwmbombSNSgpPSlKPphJ+HmI2mfAdFzG1WNxFeUyxi4+I2YVhxlqaKq+FqSzLgWaUy2EbpZ7Mp57NiaGyypN5ZiPZEUtms/YHXzpph2yPPfjQfvcR2+0hG5nZa6dOHrd2tWC7rtxjP/qq2+xFN15jt4tBXnHTVXbnDfsstvaUvXT7hN121V675vq9NhNp2A++7i6blwk+nk1bKsPGF1mLZWRCiSGHmGVcKcp9a0q8R63RGbLlM+ft8KmTtri4LEY4a/n1FRubWfDeLtXCl/nGdKf7OL+Vs7SEClNm/EQ35UlHBxMqy03R4da6vfYHfjzgXIFBz/vvv/8SjXJZRvnV939SkgOCQHoKiUhTCEH628ckkLRQmVgfAvGcFCiTx4EZEabARNyBpLespKKPlyN2qsDO5sM2HY/YZNwsKxUfl6RuteO2rpY610pYk6Tu6zg561Joi1GY/iFJF6njYOqdEBCTlHCmEOP0xDSRVNK6ccGofH2w0uEJzOH5ASjEi0bQGzeHuOvP4+q98ydMoeBd1koz0Br+nbTCj2savpEWHA3iiPG8GHJG4PBMFL0MShfmIY5eermU2fHOiZF60aKlJavlzqjBV33f3/Rwz+azCdnmuqQhZmVizegaE1OwsQLHKrBbSUa/k3JkIRL2BeNkAbayZX4YsxfiTEgFXtWf7v+mcNrQJZHjwomKsxUTEwp3T8RtIqE8OfFMjJhIZ+ylVy7Y4wf3272PH/Wd7etKu7V03HqVvNnEgv3gu77LXrFzylJdmVXDbfkHMpekHdl0e9vsuN2yfcZuHOvZXTvTNh9viJmHxSTMiEawiRikkVj/z5Qa1u47BsWMWzKb9h88Zo+IQe49tWGn5ZDvu+4WK5w9YZW1Zcswf161GFEaTHrZW1arl216esZxzJqdMMO6a7VWxzJi+tu//XtpEKUTZzSbz2IUteRlghrQHXgIBOnHO/3EFKKLDWSGadoQDx9pdD1DlKFcB2BwHBqLcs7UovZwftieKKbsWDtjxaG0VfW+I2kQT8nRlATLxmWbi1KQD74eQvm6hHau1E3vGExD6roDLLs5OjptsekFG5Lqj0zOuhYkHSGAhskGzKEeTtD67QTK3d+qPCJTR9L04eZVMLHABfXlDk4wO/Us5ub70wyjy89whGn1Dm3sjrszXz898MnB9Ck+jj99Iw8g03dGmbvyE7qSzq2q7HPRSkbEPSnbfDo1YjNilnE5y+ygOap3aV1JPWf0LpNgsVJETCPi03v2vRpPy3dJpW1GhD4rQh+XpmV3Eo6GANcpgcFOJ7QprYsfaJG2nSt27LQc8NWifCTRwogceLaCGpcWe+87Xmtvu2O33XnNnL3j5Vc5DpmSn5aWeOvOWcXlqIYxS4yOyZ8Yt9nJMds7mbK9YvC5yWGbYnmu6oEvylhIW/VmOyXgGBKhR0S0nZZMazny4m0xUc/u/tBHrbrtenvVv/srO92ZssPFnv3Wn/2t/du/+nt79Mghu++Tn7JWScwq9IKPsSynUI/Rmr5UeEiaFYHCzpPySN1PuVxQVpcJEINLRnJDegYiCxpFaJEo93Jo5P7dzRUnbtL520CMCjBVl9miMnDZTK49nLXacEpqMOF7TMXVuIlETPajGnlIpocICZLlL5Sh/LGVZe8KswKLDgJRkAhBXqAQLTNCiJAYVXylFPysv6DN3Wzqw8FH1xQuCPSO934LKPE68sB7MYuvZ/FGhBQU9OzaUr/DaL6e0bAwiTOQ7mpwpn0HX4d139LUXB5Pd5XlGop8ldfgQkNxanFUkrxdzVu1tO7zlzCV2DWEnS/pTcow4CfpyUE+ykXZiIhV1xG29xlJ6s5WRJx6JeJQnowjpKRt0hCPtA1MM6o8xoX3cTn95MUqRapMgF2obEXWAmdrFppMbWQfL8Go9kIQDIl6P/y+H7G/+qP/z676mffKLknajS99rb18esyun5HGE0HGfTN2Aa/MR6TponLUIyqzM5SSpO/YVkE+sEzt8V1X2ugVN1hqz7USeqMW46CqTl31lqBRe7NvW0qa4u3f+Xp78ZS0zvJZa24es5WlNav0snZ6M2//8cOfs6q01pHDZ30bWegzLcGQlECgYjEJmmF27qdjQ0hjYia7kV4uBKp4geASksakKRyBQp8ko1DFDycUf6e7ExcEEz6E3Gl8XqgRnSD4irQVMbMuuj2SlgMYbF9U7nBCWkXEIF4RgpWNGMHLIA9dbuMj5dEmIqQIG8HxXeDFJDljauxhISWiBjHZuhExTA9VTJmCBZh8YBAY+c0/cUzwfwQr+aO1uBT8f713HwL7Tqajm2dk0K+b1xtm4a53MI7/Bk/OCAONImbRJS/VR+K9a1pwMTrPN5jHx3rEQNSxV69ZR4zSbOS9DKT4mFp3NB4OZxpxZhROJZQ46s23dxBA9AphElOur0xVG4bz3OXpCT7MMWcy5TMpxkFLpcmT3V+En6jyCLUP1aT37ax8yWJd9RcMHLfN+AbCgANWO/Ijz3TT9t9Gtln2n/8bO3/kMXvLG19piWrOYs2q2ollBaqTmKibmrZWbNxqvYT8g4hVGhUbnZq0hPyrjmDqpSbMpnbbUHbOhkQEvdKyWa0ok5o91VjjH7MFDqPK9mzXsU/aH//0u+wXf+Tb7C1XxezqiRF71bf+gP3bD37ecuWKVar0kGFqiiEEs1Omt42eXSD2fO7YZn7L6/pCgdgvGIJPoiIgdH8RkIgegah82r0Q66aVwgDBFwKsAbp50lfyceCFFL13W1/vmAHKKjRWo7HOGY739d8Qo9J6HhAv5bH6jl6voY51JaV83byIBLWakvRggAlr0eh7lzQNZz0qvTMCmekjsDtcvNNd4Ie6OJSKOig3BDf7+OVp++91d0YhudJ6GqIpgA3XPqrbYDzGl7Wq7jAGmsV3kEGzSAuwfoPnruL5bFq0JfOYqlsyMdlsXD4FPWDCC/4G86Gw36km8LPAibUarGd3rWXKT/4FKxvp1hisdEREoNWHlZZ8UtJGSfmgCUl8ppsg+BX1Qr37982GjHXlBTMzxoH5Iu7Wl6DNTsTnbHNEpu+WoBAuXi/n3ZolH9lvw8hdwTKUteZQxkoS4PlyzdY3N8UgMxYb3y4/Mu2DqW1OjU1OWhumajA7WJcEBas9Y8lRG0pPKc2cTc7Ebd+ubT6G8v0vf4n9y3/yo/YX//4X7V/eMmZ/+BNvl+9RsdXVks9RYwxrRGY9TjxLGjjy2y0b1a7dan5dC7fA8wsHsIb0E+qCDS1kgXI1Gp+cAPvuH8/uMOuDj0U4xrk8uZs67ENLAEjPSz+H1ZT0xIxIqtI/jhQgAbYj19NMoouskOxIsuHxhKW2jdvI9lmf9sGJTw02VRCReXliGMweumwFkfJVTkKQE7TgIy8Iwd9zieC4e1n+u3+/6N0ADocE5uC1f+p/CxCG/1W3YOeDZuWjP9c2+k3jhbls4Evw8eyMhBmmd8yIlblljZxxVHVK3zMyQ2O6M55BcTCn79/spKq00lQQMuaRT9lRfjBGB+YUaANmgenYQwBmodeNnRbj3IUnGNDr4tDSVnpW2qoaoiJnvcME1gG8fOo11aZDdj+j8JL6+S99zL7lzhfLnyoIftVDjnerrqvNXLaENcT0ZMiigcMHjtmHP/QZe8+//m07u9mUqVS3+vnjVjhzRLAmbGjXLRab3OF4rKyctcryorUqRaGrZ6lk1iZTUdsxPW7pVskS9YqNj0/Y7htvsFe9+lX21te90q64dreUUNpSMjHpCsZy6LYFb1vwNDlSse5jUU0GrS8TaMEXDL5wRn9Mo4AHvV2E+AiHRfaELHq7UKu8g4AgYick4ul/1wjB4fdxBicoETId9SIAzrrISt+z5WlMF3OI6MaV5+GbP9QxdSBgpswLWmxVBGZ2JmPzOyZsYd+cbb9qr0W3iVnEGG5+eCPq0j80C8ThvU0q0gkc4AY36qPAMzTtmgNC5Y3DOqgL9fSnEGT6DfwZ6kQ2QTD4K1VbTOHPXvrTf56Z8kerDEbmo/LLIowAIqnp8YEBMVfYTKIjwhAewA9SP6wzV8UkqES2+iLcIqCUT8Ax30L3LuYdE03DBhwqz+uiP90xETlnESnL+e9JbHYxIjvgo+upyMX/k99mnWPoJOHFddSNLn46lWqSdl/sSCi1BMd1d9hVEmCtYkm2f9Ea0IPasKM277IcuVK3bk3Oudrx6iv3WnJiwl506632p//rY3byTN4Wzy3ZgQcfsN/49//RPvu5L1s3My9tM+7jRi2O2l45L7+t5HVMjGVtYnREGrFl4/GWjbSrxr5iQoqlsmmbmMjYqDSOz/USzLQfy6RbDZY2twRfw0rlovcEXi6Elu6Hi/ccHoTt+6Sy5iTlJbG7siExwfwoaiYvqkF9LpcAGMJn0PtAGN5MylyaRnFwKH2nENmXPeWBbe5E2FGji1kyctKYUsE5KOTfFsWy33BByGQxFASIRPQeKxg2NWQTM0mb3T5p2/csWHbHuKV2zll3csrackq7afknaBPPT+UonS8D0ONAS4T2F5zAr8tpXq/55jf/fxCI3P/fk5Im3P29E6A/PJ1qYIp6oExu/RSuZRSGVe4d0zF759Wj9p1XZOy6aSYLCg+Sel2ZDp3KpkCUna2/BO/lRDN9Y9CBQtXoUMEfcnNIJpxvGKEPbZVJly+aHUbz6fFABx4oXN8k9gBG7Q4jyveRCTYlHyirtmCZcojIf8FkW8rXfaGV7xgpQvMlzY2GPZDYZ5upXWKOskXf/n2Wnpy2UqXiYzLsf9wQQTbyeautr8j5Zkyo5NNwZibG7M4b99ptOzL2LS+9yc6eW7GTJxZt6fyaXb17t33hIx+x+z78USusrvtpbcrYihtr1slt+EZ8ls6ajWYtKR8nnpHPFqNLvSXYhR0x8ZBwgC3hC7hoZ4Ss6t/mCL1a05q+l0BDTPNsZz5My78QLmGU5wo/duOE/cTNk/bO2ybtrmvG7YrdaUtPYKOKgJHyTZiEbl+4VvIHTSEEoWXktelZci8iAFtoGsk3NSiinsaTyLMRvRuXKpWp7NoEimVbflR91Tu2VEG9g1g8b0ne4cyQpSZiNrMzayPbEpaei1lqNmGJPfMW2bPLRhZ2mo2NuWaBJgemhF/+7MU4vL5ZmiLB424S9b9fHJ7WHPwH8emJWQnA5Hn3k/AMAV/87L957jMLwc0/1XtHNm5vFew/uidtP3lV1t6+PW47hpsWa1UtIge201gTXdP4EZldQzaWjLtpxD67lM+mDAyw+vY+fVMOtLuyVn1gFKaX+1Jb4EXb6NJrtTwaNsBOFRiMG0vHfaR+WgItqTjUelALhNW5rbIvJPNN9Vp1aRNmFtftFMyzJc2nwm+RVM/UNsNR1zJpGo12OEG4WLHN1VWrFXJW1sXBQkwViQq2OZlPN9xwtb3y9a+wF197pd1+wy67/coF+5a3vsa2ijX7ykMHbG1LZmgy4WZkZWtLsAmmaMJiY9usl5mxSDwrYSGBzJT6ujSL8kXjuWgS7NCRr2iUzwLjlitV5bnpOKtL010uBAq4KASiuhDu3J20V+9J2Jv3JewHrk/Yu69P2U/cMm7vujljr7x2wnbtlQM9jeMNUGod/RPXOFFnh1t2U6Ztd4217apszeYTTPDDplUlxGC9as2SnbqNShIkR5gGzRoEMZ3SC/c21OjatJg9pUolKk2p1roka0N2pzQQe1ePScJOyyGdiglh9OtnrC3TpQHxTE+GCqg+oUqhwf1JROvKT4yJOYJ89ji8h6D142kt8fRz/3c/+DviDl727yGb8A1cOj55FmF6n4N+diU44sLXdl2vmhmyGxd6dqd4+w3zPbs+yebROYuVNySACg4X+0Wz9U9qmI4OVvpJWyDwRPy+jgUpKUHEBhAQA2s2wnwmSXLWx2OL19msW3ApDeYZrqKvfnSukQYRo8WlhbMJ+X3SUmMSSGx3zVkjMQeiZ8VqywoyVRotOd1NZvl25HOYfV/+a/bnnfvsFc1T9ofZJ3ySqtwZq3eiPqtXYFm51hAhJ6wkRmO8pMD6/WLRotJKvt+WmJ6zWExCc0wO/sxV19pLXvYSe8v3fJu96R//iF37hrfIBxr1fb18cLSmMqgzu7EMp3Sxz5jMSAkhLtbLs1slJE58TK2mGKfcX2JQp6NA9WfXyGJZ5V4mPItRnhlmU13bxvEIk1G7fi5hd+xK28t1vXFf1t555Yj92A1j9qMvnrTvv3PGXnn9mO3alxLhduVo1e2uqaa9ca4hSVmzH7siYj+6t2PvnG3ZWyY6tme0Jm1StHS0LrOLzdtkb0vld0Rxwq0kQ8fmVZk3CpnvFgLfLQT/gCr0jl7LXiMzcIG9mITUljyZmiRbW4yWGItbdjJrsemUpI1MLydSbhAtMkihT7TcCW5KKh7CFcZxSYs41nOYTRDioWkC0V7QDmgUf1R0j6lnPRLJU/liLV3uu+guBSYGadlLJ0bs7TtS9sqJiGUZG5C5kBDT7JEgednokM3r3QgOJhtvKx96t9mzCxMJLdAQgXKYZ1nSulCVdKyLiGuc+171Az05JKciQqmxgrFSsLJMnaIIvFQuK64YRxK0KsnKqHRDjAWvUE4syhEKEnxiknGhaJeYc05El6FnTjGGVDkWfXUgQDjVu305HaBtby1+zT7R/QebKizKrwxIYfQ7IWealZBcJ88u2eJmzja2CpaXVmjJ56HzMp7JyMaQppOWSYjJfYdPNI4YPSbGiMkZZ0A5KQee83M4QaAh5917xeR/sSaG6SiMW9GZ0RY8CBfMTjbZawgfTUleTtbCdKzwLDzkRVt1Nsxgt/7LhIEXA578aDp2Ybl4CsvW0S9L1Ucl8ekdMTl8cr5Fg5NywCflK8yNDttcNiozYsiulL194+Sw3TKdtpdsT9utC3G7aTYqJovYtkzHl//uyPbk7LXtumzXrtO7F81G7OoZUz6MEXDcctdy5Y5tbratdLZjo0VpI9npO2JN2x6p21y6ZztU7kyGPveEq/t8tWPrzYhNpGes3GRXFJl2khxdjoZTY8MM6I0w/iEKcMbRjWcCr3RzS0T/EY+m7ttjeuarAgzGM/8UZ6CJPB0PgU2cKYJv4FH733pO7K+VBvypayVo5sNhRhNszM2AEesvKg1rF2p2bmlNhFSwSvmc0nVFqBHbLqRnFIdp4s0OKxdlQjih96wmguGs9XpdZhGrGCU9sbHp2WmIWYrlvLSBGAjmkXZhnbivdlQc1puzenDgU7HqsVBtWlpmTlKmNWZfCTNYxL+QitgrrpqwK+fHLJvl+DkYl1Ro5uBHrhc6duL0hk1PjNrkNIcKTdnI+Ky0T9QefPigj1msrhft7OFzdv7Mip09s6p2ks+Qr0pbRi0+u90i2W3WrEqbyncAc745Xd+erOTZD6DszvpQZtp6nFkjM5ZtnTqVkmRLTdEYPui6ZmX3GJYPV2VuVSo13aVV5KMsrW3Z8tqGjcqnvV7m+q3/6Ae8HgSmsDB7WNdzz/V6LkZZP3S/A+iOn+iERTrs9DciaZ5gFJ2jD1SPyWRU2iduc5lhmx2P2q6JIbtiZth2zaRtbiplU+NJGx+P27S+T6fbIviW7Zxo2r6ZiM2PxfR+RISEf4KK71huq2ZbazUbExHs7FZslxp5tl22eZWTEWHFWSLak7qtRWy91LXNXkLmQMKqTTEbmw9siUk4YXZYEkeN7TwBweqOERU0Q6i432EiPThRO6HrTjpiEEkZBJbxN56GCXZ8xHckBIYgamASSnIu8nK60oJD9v27Evama5K2dzZuo9GqLA2ZYaiMWNw7RLbWZTuvF+T8Fm2peE6E3LFJCaldWfliSQkHFYw0LKqxOW2sLKIvq2HzpaKkZVVSmE2UVKbw2JBELpcrtqq81vERSnUriXGqIiqm67MC0bcSDSAqRHyUmkmBMFo2k5WQHrbzIjLmgd0oiwJG2T03ZulMOJaObl40p5/ZKJVzZqVmi6tFm5AZvH37DvmP2yw5O2/5tTU7c37DnjpZsMNHTltR5tXNP/Cjdu1bvtU6k/NWlMA78/ghX//fzZdtbHpUGkstBSPL72DmMIvGCqtrVledkoyXJThgU1WVgKCH0GoSjvKdOoqL4OBqqT5syFGV6VeSr5SXWbhZKNlGLi/SGLK9O+bsqmuust2vepvnRQBv3zCj5E98zbqSHE4oTjjshKG0amCxudS1pEB8SITL5m09y+jKCoGM8mbSXEkbluTniOa4npNSsxkhcXQ0Lp8i64dUhkVFTtPKV7JfNgqL6lifsD3VExNWbKouM628JidXtqaQVI6OSTrGZFqYHSvKdo5PyQ5NWoUTrpgbtClGkfr2WQSygRlRDgzT1w8QL/XSL8wqepJ8pSGS1bWOYhGxT/z0uLkGgkMUwIVL4fDZ34MdnOaLfZfAVgqSehNi8jeK2F4krZKItuWDFc0kFMKKO7pXu2KQITu5LGdXTH44d05mRMsmJZh2Cl8p+RAiazGJiF3V3NJ/a2WO5+u6GYY5xQ4m7M9FnfBRNmR2LItJlgt125SZtlGqiVkkSMSADLbRqeADlxIM8AzrNDgyYu+VV9jea26y+X17bUtaPi/Bc6fMxduumLQdM6N+DkkXkwwUusZWHYSOxbW6NGLOj4qbnJywkdFxH5EfKpfke0zYjumMDWd22YPVrn3qnnttaihut7zlzXbVG99sEy9/pS285g1WUPsd/NSXrFXI2+jUuJt5DZlNHTF4tVCw5eU1P93L6bQnWqwWjdPAOjLHMNeaYgp6s1gXD9HX9JsBzpI0NvSRE6PUZZJtm5m0NL25FrNr3vx2VSS01WD28DfEKOWzT4mAReiyXVm0hYQEqdBIGFSE60MPA0KYb/I3w/6yEJPe+QYKEaZqxHwQkF6aYUmDpJDJ8c0cAjPs6w/CzF/yHRHXxGXOjQlPYzJRRudl/s0krCXfZJV1081hNfyQnapH7QjTIaJiHjUocHYqQtw5mS2qnRM/WgXgCBCw8ocB0BAXXglGEQ+9INGOCEeAk8K1hQg/aA8x8QBjIlm0UGAe/SQ/4ngvQQj8vlCCcCGT6faxnl2T6li8VbDaRt6aktbu/4iROw05uVtiegnH9fymHdw4LUZp2kxqxHaNhZnB9DY2BQ+MUesKTpYRyBGmi7glAo+qrMwIO7Yz2MgCrKrlGwhnmaTCP8ZMFems9kIJcKLu7VdeZzffepttbWyK6Qq2fX6HvfjmG+2GK66wyQmZN9GONFPObpiRKb1r1uYmkxKOzJ1SzfrCA41JN+xaoWFnl8qWjI/YaCYmhpLPyFZDioMZF+82bM9YSuZdx655yZ326tkpK548a0998nN2z//6X7YhbfGFe56017z7J+2BBx6xk488YQkOLRWcVTE65y+uraxJyHKIkOg0Ih9Lphj7PbfZdklE3pSWxVmns6GKn1auuznJQrRcqRJmYI9JI8nUO79y3k6dW7XX/8g/9TYkwFzfMKPkTz0ugqCPXpckiE8tETEziMNAVnivZ5ekYhipSuk+EYUqxbMQyOo5jlZjfIQeEIyDMH1DxYuwez7BThczgJMpG4lzoGXSxuSgTQrhrFHITE7b0OSk1SSR6omYLVXadqjUtie3GnaqxT7BsllVWluIErWJQjZl98sRFIP6OAkMTi37dtIFPwRNQYvr7hG67J1no4I97lpTsIsgw4bi+iATIYy2Bw2FpgldxQpkEz558Hz7TMKdwcIXZ1p27UjbshHOV5SjTVemmFTQSZIJdFmLspRsZWvTjq6fsVqnavPpYds7mbFZzjQUXkYlaGLCX0vZMm2H6RmsMR+RtoTw58bGbNTrHvWZDQ3BH+VkY9pRZTF2lZavuUPE8kNveL3d/p5fttk732xX7L3SpuWX7J2csj2799nunTttLJOwhPAwN5p232TnRNwmZWsjyLxaukAbTIImQkk/sn/NJ7bSCzkps6sn+BoVOdUi0mHhi1WTr7n+WrtJWmHuupts9ytfYjtuu9lu/7a3Wlza4sbts9ZeWrbts9usaCn7yEf/3kpbeae51ZWclzc5TXcwHV0y/TAlpTk5wzJ0AesSk/joO13B0iiFKlvawkAt78XDdGyKKKvFmh+h8arvfzcNpgp9nYzy2te+9pLtimAU+t6dAAShHwmgRoc4OD6Ao8E4SgDzAcnIIA/qnGMIWEMQNgtg2kDD7W2QSXFopIb+oxsRjeNzlKi0GpPJksNx1jwkLKUKpVOo2bSr8SHZs93RGetOjsnpG9c3+T2z44ofl6SVPcLIrMwun10s274j4mTKBWM+3ooq27WH4HSME/rMAuFPCMF36NObdH+NgLu1E7Ft+s7EEOD3nnnFe/pPWTgreF7hB3n5JaZTzv5MGWPRrr1uKmIvGo9ZNq78JNWbIlqXxsJxvRmVxBuSf9aUZN60IxunrNEp257ptO2byNqu8VGbEbOwvHdMzjbrTDLC/5Q0TVYCbFy+2/hI1BbGRhUnI7OCKSlMYByWeStzV5p7XP7QvKTxNXOTdu32abvplpdYfO4qUd6k91Btv/VlNqPn0W7dZyGDz1ExwfbxMds3P2djo/iSbNAgIen1VH1F/AgY6pGSGf2FB4/J5RKMMgc4UjsrIbe+uGQtmV8xCdCMtEycvRJ2LIhhRUtLZ2xoecVnI8xde50lt+/y6TUF+RHVcTH41A775BcesJXzyz6L+tpr99jUwqSXS5P2ZGL5ji9iBnx+ussZ6MSZr8hHqUj75jgEtyktLME0llX5wtOmtMmdd77M5vdeYVe99s2h/RS+LkZ53ete9wxGeVTIEDRIPREKpgXdrXCOS1Skqe7QCQv2kZqsJfB9bJ0AiNv1qSqM1LOugI3JfHc/8qIQmTk42L6boWL5SUrKc1gE3pGmMZw2EQizgYfV+BysPyptMycTY68a/0UiopfIHHjZaNRekuzZiyWxb5qM25wc4IJUcxmzUJqAQDmDQNnsPsKDE7O+jQrBL1IDXCcH8apIxa7UdXW3Yi/W+5sF702KvlPMndUF40h3irlFIl4R8vFseOqXpUu4ouM722vYrfGGXZlq23RCwkd51jnNC5xJ2NS7I7aZ79jKStEWNxft5PoJm1ad9kibzI8lff3J/MSojWbl68kETaid0jK7kqKWUWmScQmGaeFjbjxr06zzkJZJiCDiYpSktPdoYlhOdsq2z4zZ7ulxX/A1Ibwk5/dYt9Gx4oFHrVsp20h2wqIFOc0yUZrFok+9n5ues6HsjDWGpK2UR8zovg5zpPzEA+HBaUN/x+RjbageWTEEa9pHdK/l89LQEXewXYhIcPVEg+2SmEf5D9OrisDaWraR8+dsuLwln65ns2L+W7al7V1ve7m9+qU3e9fvrh2TlpliAwkJV2kT/C26rJsSbmxwB13BKAwyVpsdP1ULH4UpK1mZsS0xzKju++an7EoxJse173n561SH0IjfFKPkpFGQihA+Ulj/CzAhRSnC5MU+oUEPMIaAxNFHunBKrE/iE5PRlQgSo0qDH+DTCjBtVHGYBj+nhXRVXmTvDr0qjQp1Ca7G9h1SJOWY4p1MDPlOk5MiuJnsiPeG7Y4P2e5Iy64ST+3Rx/lExHuLkhNimGEhT3kxlcPRAWXTX+/g6xmVqRBTo98qpL84kreb2iXbVVqxhUbdtlnNFhR/u0yhfSKQ66W9bhXCX6R0VyqvjPKp0mC6txlZFELCjAIF/pMETbaqtru6amORDRvCXFD87hBb80hbioib7WHbyvW86/LoygnbaJ+3Gfkm0+m4LWSlEcQcWWnOdH+SX0yE4g2oekFsbBYxwxwnmVRoDzaEAK9ofzaYS/niraw0TsImJXR2zc1Y5uobbXjbLutVRXBijtyTD1r5/Fk3ZYqFom0WctjKvvDq1f/uv9lv/v299rufedLuO7xq11+1Q2ahN7xQic/D5hTyPXbP2Ye/9KSlpL0mJ6YEXtNGmjWLq3xoxrdGFQ10ZRJCK3VMdQhImjGysNOiYsS0NFci3rVxtVsqKSZKcrxFxIr5dZueGvUNwjkRoKd86f5tyHnHfMUXYo0+Sq4jGqvJ1MqVm1aVVmFZcEYWSLuUs6ishZe89vVWkz+TW121K9/wbf2G+qYZ5TE3VQACjAQ56QaFO6AE/x8GEbLCHBs0j7BLEPIEszMKPWS+G7vMBfwan9ynr8re0/ukNaVHQuHvUCQDkEiRhpDJ/CWnb71H5cr3l6qPyGGMSp3K6ZftO57sink6NpHhnRgqI2bR8+0LE7ZvJ6vs2KJTiBRDyad1MKNydHvyGYChKUbaow/Xt6u2J3fepjaOWza/ZBP1go3WSzYpTTPfqfk1OdSUWVazvTInrpPTfYe0w62CcaccgxHlg8NcY5SuG7XpeM9uT/VsrrtmncKSO57oo4xMleyoGl5CoNWO2dpG1fejOrN61urDRe8SxowaF5HhqLM7Iz6kRI40cyAETAo3e8Rso/Qisn2pmApzEGZkzy98FfyKUWbTygccTUZs98vfYCPX3S5NPWNsxt1ZWxTjssN+zqq1ii3lilaplPzI8Xgkbn909z1WU106MkTPrRfsA/ecto8+smJtfRufHpWfKQ2nctm1crkYsSNntywTT8p6a9qOqUkbW5BWUlOzyR2+LWYI2sBnFyhX9lfuSur32jKhygXr5jmbRQwg8zuqhq+3Kn5ufnZCTCL66TEmhG+C9hDBQ1NsbodwQLNUyg1bKxVkzsqhly8yJcuD/QMSiaRtk9mHRVAqNaxVWLErv4UtVUP4Jk0vMQoDPgoD84QrsAjv8E30TgD6tLs+kft3/YcWcn9Az65yYQ60iioVpoxLKvY1jp9SSzLnHErBxldafurqyoyqderWEnW3MOGIK2YdkhqXMJW/pCYUQSbEPHFpmeEsa7DjbrIsjMXt2smE3TI3arfJvr15esyunk1ZJhuxsohDbSTkqiw1yF79uKlZsG2SsNm1kxYtbVqkumXDpVVLVzYtrd9ZSdq5ctmmZTostOs2P9SQ1mnbPIwjJrxZxHW78rxOuLi227CbpsWAiaLNjoszW0UbEwGNyZwalbZIiRGiMpG6DUnMUsdWV4u2livYVmNVdZO2EjNF0dIIIaSEAqPredndG6WyVSRNGctgY4VxNE9G5o6eIRqYiGkadItyBiOCKx7t2FhC5tm+a4Q0mbacO1Koyqcs+lwxU3415buRK7k5nZVZyJLiV952i332oYeMNR7DYkjW0q+JAO89WrI/EdP8p787YP/pk0/Zb338gH32qXPWkemGpgSWOWm6yW3TlhDRQy4x0RgHIbn5LuJgjIRZzCbNwZF2mPIxmdsxETa4qRTzYnrqGfwjNsBrVapiEKbtBzpDKKBNYJKq6gwOV8Ts64WSdw6x7PiOW6+jgnbb9/+kNRYPWFHMdMWubTb5UnyUEL5JRnlcHyFwjC5VScgPjKIkqg11o+JoA879wyyjksQR9J4xwZlE78KU77A+xBmAnMQ4UbqehQBsdT97T/HptSEdGg0CYaMyVKpv2K24Pdm1bZk0rag0joi0LSTK6rW2GKcpJ7GdQG1LysnUGJUDOy6GmRmVGZOOyZSJ2W7Z+jeOJ+2W2axdN5OWEysVJW10k5j9+lZJGmXFkuXzqhcMJJBcUYrQq2UbqhQtVty0uJgmJWk81ijaeLVg85J6c42STYthZoaqtkuaZ7dMhBfPxWzfXNTYvD0lBG0bnbTts5KyIgY/dxEktiOS4A1bWa/Y+dU126qvi9BxUFk3XrGk8MAAISPyRZlK68WqrYugGReBOFi5GBdhJYVDNA5rc9h4jgE2ukZLIqxOvWtXX7HbrnrdWy0iky/SkHatlayydMySU3MSLkn3J3vxYSvLr8BhHx2WRhubsBlphbe+6hZrKf5jR874LIBhmcKcLgzz0D5+hFyHw0hbtsaREnLg42IWdorZuWObcNh1nykxPmYjulJy9pPjE74yVRiwqEzDkXTaonK4h+SL0h0fkQMfjTKXraV4wzJcxPAi5iZzztBCbroHa6TZ6voEzNXNLVvayNkq28LK9GMoYm5CAvLmm4yTyfY/9rjNj6dsJJa11XzF9rz2woBjW/nfd9993xijFE4+4T6F032f+L1RqZVCmDIOQ4iS8DnUkBhMzkj8LwL3i98wC9rJ3/EtGHLhE//BPHovgmBxEqvoguZh0iXjccqf76hdtI/ykgLQpVz0vi0w8Q/YhrQjDeXjNzGm+WPjhi5UejtwcLPybcZl+07KbKMXiP2urpodtdunJ+zG0YRdEanbdHHFRpbPqsrBtPF6Ai7dxdRbjcOZ68z0jYhpYsV1i+aWLannsXLRZvJiHt2nRKyTky35WA3LVUvuZ80nU77BA2MBaErMBeYn1SThVjZLdubskuVk9nAeSks4pYdHMkEE2LEK4wHKk3M92IsYCShopBVFMJGYj5mgSfJi6BxTOCR9C0wGVNx4LGZvePsPWnznlWIUaRPZ6xFGtDdOW2x8ioUcPnjHpMJyvuRa7mv5hr3nbz5u//qDH7P/+vHP20HBtmNSWkhlxtjpRu1GfE7f7Tlu9EFSEJO5BLPmCzY3nrYrJblj0r7MGI4KB2gDLAyO8I5Is8anpHGy496O+CPsNOk9pzK3arWa2l15Mm2nEmYwN5m6o7qxgpL5b2W9y+WlCSUYTi6t24qeK9Wqn0P/6QePiXHW7PodMzY1O20LYhJ58VYWfsfEkDMvewNAe2AKyzfOKKce1f987ptTfhfBQOj8QeC8E3Z8U7r+s0/j0BWYiP9JI/T5aK7eQ2jOdOTBb/hEd8/3gk+kBIoe+v9R03RFs5iM48wGPo5rOWxdXR1RU1caxc90F7KllITIMMDGd+dFvWNthywCMY1Mm3hUJpDMFmmaKZlq9EiNWcWJvHfskAhUuCIjxBswC/YAX8CMqxpHg/JXw0bUYEMicqvkxTQblpF/E03JWZ4fs3XZ0k+dO2OjkRGbEJ4j8mFwdh0nYvZeS0SdK9vi2VXLFctWtWBqjoi50bR0btR1cUwc3Z5N4Rst3lK5RWmWMu9FTAX5LhuM04gxmy1pJMUZTWbtZbfcavPTMxbLpGW/yZTZWvZTtJrSjK142mLSdKysZCr8yZUt+38/94h98PGjlpdEGhETJdOTVhXzbZaKPibBycMJpr9LCtPBAI8whYQlE8zabbik78qn2bQrxkZtViavMYfLTaphxVHdhdNoYtQ62QkXeOwFgEbClO9srFpxTX6Q8q9LMPgG4/JLmBXt+StvtBnT/7eEr/VC3k6ISc5Jm1SkdeOC7YmT5y01NWWH9P7Ljx+0mIRRQqS/qbgnF7fsrEy0F7/tHzntEb45RjnxNadpmINYnpUIE8lK44as9UMAQzA+1UNvMKcgp0BQQRpDpZheQosTfj9xYBRFCe8Ck3lPV59pQCSr6vjD8YPZUPn4NtQtJnOLrushwcUFwZIh3+hRoxz8HT/qTQ3QlSRrS7L1IGrSS+0PiTlGxDBxSbGk6pFkOn+sYkPNFaFKxNbjpCmY0gGWFsAsJGuYhPL0gW8gS2+pI1qHyXmdbtVSuxK2pTJWpDVO+W7sOe+pino3qXwPaUmOUmBuUll2dfXMhhxQ+QiKNCWzJaW0jLaHDhH2PYMIxSBtGCXiZhBaBL+E6fN0j7bUJoxko61S0lw3XXWVzUg6jKoNouwnLDiai+ckA3pWkolEt2pyVp5WnbUj5+3RY+fsQ1/ZbxwZ0ZFvaF2m+DeEL5lFIh+538q7LeIteydDSf4aKwgZEcePYOYvwqkifDMvbG1tzaZTGR/QBSZoRhaVLwqMiEnR1CbGYbQqIpw2VlZs8+w5X1UZZj23XDOWff/qnpz0svtfeeFpo1C2c2tbdvD0ip1cXremykUml1WXsbE5W5Mptqg6n6q17O7jZ+3Jo+fsI1/bb5946rh9+OED9q/e+16VSdt9HYxyyy23vOxNb3rTJYySO/6Q/ociAsG66cEHTKC+RoDIIZhgPvAMkRNJBAPh6vKuZaSy8kHdhkVDHlN/eodUUR6cvaisFYcMuEKBaKuglQKzYdeLnZROkkemESvygqYLl9hJd+BQYuUVlgcDqiQcsMqE8e3/Ue3SOF0aWH9M9Y9GOH6ianGTZpgVtvctWHTftEW2jVtvDCmohhRh+qpO5dXnngAuXcOUzeYOMIvKhyHsilGrzs9abSJt7Xjc12LQpZkQkzJXzk/HlaaMiBhKatTK+WWbkNO958pZm5pOyhkdcUZJy0xhiyF8OebD1WFeMVgmMyHzbtqnjDBhNJ0ZtzRHQ8vEGxvL2g3XXRX2EFYbcKBqXf5K7tBBG5GfFF+Yk9klid6ULyB/pFnK28rJk3Zqdcu+cPCYEzzaggNE0aqSJRaTqUSHHpoEjDabEjxqh+xEVmZRxbU4mo4ucgaLS/LpzktTHj21qPaLPm02llkDLw3R03O3obvw1SqXZcmcteXTp2xtY8s29HurVLO8GIMJo4yJbIo58nq/qXcrwtdZaawji+ftnAQQm3yz68qIfCe2amJq/4mCGAz6VJtg+r3ouhvswdNnrUq7q33e+40wyh133PFsRjn2gOhMn2EKfBDGHuAMBVSjDza5ROUT7+n9glggWG4QoHOSLv3nkpg7QHssz2dYjTSsig8LyZwjaD0RmfsiInZlR1doT2aVV1TIx4aVjlc2IloRvJfdZxIUE2srfPRY5grLY6OYb7rDrAEUbGmxhuL7tBtJMjQNO550unUfQW4PyWSTH2ETEzY0DaNMW2/nrA3t07VbpsucmGFU+QiuXquhPFS+axTVyKfOUJZg1qtmVCbR/JQtCQbMoSo9WGoQVi2OMqU9k1KjCu/USXZ3JFaz0ZmEZebGZMOL5YZ1xaRJhRO2R2Wnmqac/5rKTIhJJiZmbH5uh83v2me7rrreR5snF7ZbZnLS5sbGbcdM1sblvJt8CXan2Tx5wpqdqE3cdJMNyZkWdVkztyFtUrZaoWh5mV6c0Xj+1IqtCj3RoVRgFNXVB4tlLnpvZzRuEzKp5icn7JY77rIrxrMWbQofkg7xRMpq0ja0P9sx0etWknB4+NhZ23922RdvsTaFjS6KpYJPU1ldPm+nDx22Q4eO2Knz6/bU6TN2/PyaH8W3ru+ccMxWRBt5zqfctMXVdTHImh0+u+JrTSbkb6Ld0swbVBuzPmd8ZNKe2Nh0+rtmatx+/PWvsxObm2KuDb3jX0+M8m/0mbb7Jhklf6Lvo7hJFdQ4OsADvCNiE837t4HDyy/KdG3CO5jM09ANTJE8i0H0WjRtUanT4a2cDaviMSFkCKdUBNWVlBUWPdcuI9jAIOJzBnDuEVGJeeW6qwy1pmJSkjMDDIYWkeaxIZbMwigwD++G/ZsPfGK+KQ0nNQ3hy3h+aloRSUfE00ilrSFCaEg6tzJydMfGrE0//oyYZ9eCRfZss8iVul85ZxHO3BvFLBMkAqfXVn2VF2D0El1blG1+QpJuU9qIza1ZbzEjaT81lgnTxgUfRFiTsGh2ZeJkYzacEZMn2UW3J9MDDdizFM4vCMaMVV0n0qM2Pbtg0wvbbGbnThufn7exmVmfqc3o+HinbJPTszY+u8u2v/KVlp6dktmVs7rySc3P+D5oONbNXM6dbIRSU4S7R99+4LvfbCceOmhPbix7s9GpwPiDFy8czws373rn2+1rDz5oV8n9eNmdL7a7vu+H7dhxmU1rq27iEhkBgmnHCla6fNPSUmeXV6QVqnbo1JodELHvF0M88MRB++rjB+zoOaVnEFR0gMBsK49ipS0/pOKHt55cURqlP7uet5rMy3Ex6MxkxhLplG/RW5bAqeaqdsuOq+1uaaacfKnrpyftD372Z2xMftaff+Fu+XIyHdX2cxIg/+KXftHhJHxzjHL6KSdOCBPtccEkAlHYlDAORIu0d1bybwNm8omSXHp2whSX6yl8I4qAHc5LXZ5btpFD56x7Rj6BTIluNmWdFAfvCxZVwLsAgUHpGWz0/WjldA7Jfh6Sg6zcHKwwZoMkFyzcQ4v2GaPf4wYcYrZwxjpdz0AkxuUbf9IG+EI+jVzld6TCOQGrKUZpZGVajHKJYUYnrCttE5H5EpnXtTBvtmubdfaOm20XY3JNClgZ5Q1VYz2etP31qp0XcVRkW4/IdtkmppuTlEsyKq3yMcfKnZqVOB9GDDIEk6iVWHuylS+7TxK6k+kuD7hOC7YxwTY9KTNtatrGxqctI03IwF6nxrTCiqR7xiZ37LPowm4bykyKEaQ5BEuW1YXyzTrCLeciYsYlxbwxtWe1WND3cWvL/PnqiRUrqa0QLEwhorcOoVlpNGzp/KLvHH94q2uff/yk3Xv3l4w9fzMIABFhUU6zwBWjqE1kCuGIb6pstCNbSYk7raE2aGIZKN/46KjVhP9NxVtTnReldQ4vLtvhpVUx1Hk7Lt9qXX5KfCTt02nGhEM2T2yJCREmq9WaFRptmx+dt6P5oj2+uWFyw+xDv/LLPvHzv372M/bAkSOObw6devudt9m3/fAPO50R6Ia+rDP/zDMcc6cPOLF5F6liYUMiScI7TA2uvibRd+LwneCmDd/4pA8u4RnRIh99R9r2MLWWNywmx7H58HFrFerWXpi21qzMHDViRIildwMHkTzQQiNijFi5aCP5NRsqF9yEwWCGuL372QFRRApxwqdMlcZrmBvGp5GAU+95B5PQ3ezPMgXYLVE5OhMRhz1xRR3CWEKaRpekeEvM0sjons1YWxqnLQJrT2SsJ+bp7Nhmve2y/WWu2fYZ602nbVlm4KlWF89HRN72dSbTTHQU4/n4gMpkPXdRZlxJpmBDrVsWsazm8rYsYl3PlYx14ugpcImf15aPQK9ZRqZGUrhl/hdd4PhtbeG2duKwfC2WFndsZtsuk5oR121ZS9ozvyUfSSYdfhbdzoWNdSF3xFKqU1tmMMt1MyL0q197l731dbfbY/c/amuS3phUGMwz7LZSKtq6CHF1q+pmW0ZamN654SFmBgzJJJyypkzJek2CTTgfEgOi+dHqJdVlRf7GGZVzRpbE4aU1O7i4bk+cWrKjazLD6j1br7fEMENWqPWsoqQdwcOmEmw8sqa0y3o4u1mx01vSNJWu7vJbZAWvl1q2X77JOfli9JAy1vPxR/bbIydP2b1PHvQj+jDTpySIXn/19faqd75D7Uxjfx2M8lyHnebPHQxErmefu6TGGDSUSM2dbPwQIviosS5QHzQJPVGejT5SlL7r7l290DGOqKRWZHHTuk+JUc6sWXfvdutdsdO6c2IUZgtL4njPlfJCLw2LYWLVsiVWli16bsliG0WsQusI5o6YCp8kZK7iBBOPgVF4CHBzBw43z4jnAbNOfoCkNUQAh/hMAf0GXuaogQXPD4aStvGdHUWgrUTWGaeRGpPWGbe6HOj6cNQako5N5QHDbQhFSyKMU5LaJdnw7Mo4Kcm8MDVpbHYNo9ALtyXCO8GZ8JurVixKixRKtiUGWRExrMiUKNabFsff0l9bUpsBt5YYa0hmHGvXGb2PiLnqsucbuS1rltctJYbbOT4lpkhLw2z592qrYxtn1ywpPyzWa8pvKtvyeWl1adCMtFKtsGk5mcLMOp687eU2t2OnXbuwYB//2uO+sQQ70yM75mTicbSGb5Mk/DDbm0FRfEjfzkg8sXvHdltZXXUhy+WTYZXYu39BqNETKqaHtsRMrK7EMmFlo09sZCyoVZfmS+g7a5pS4rO4JZjWozamPIQyWygx5saCNJYf0LZxzOd+PjKC7bRMNnCWGh93X/h3f+TdNiuNdMNb3+JUQIBRPv/5zz/y1a9+9WlGUVUvE1TRQEyCCMIDAbJ9QoXhjiCRCe60ExdEeHQhxl8ouKOvuJ6JHokjtd2TfxLJla2zWpUkHrfujnFrTGN2CSnYpx5VOStD31aoKds+V7TIyRXr3HfcGl87be1czXqSmFFMEZx+R7QaQc/A8TRckpxoRmDycR/i0lAOm6I4Q4U6+Z1ElKv6+lw1ET5bvsbkwLJVUEwmQxz/RzEbItYaZhPOptT/shztM50h2y/V/pgN20HlfUbSvygC5ZReBAkj6HQywJg4/d2WnN1y3c6t59SgJTu+vGWnVvJ28HzRnlwq2eFlmSEbFdnuVSvLsW7VpAlEHMyHKpRytra1ausr521jZcny68u2vnTGJsflNzVkVpWblj9zSvUekT91nY1u32fTOyYsK6d/eHLKsilptulp1QV8oGHMN7NuYbPIzK3uf8p+/0P/IAEx5GMnELMvuRbuFubm5NBP+BXpyQ+U6crZ+GxfygKq8yLO66673jXKyHBSEl4wiCmYu9fHciBkaUZ2cRySAMD3hAGaLMqSic1Vyq2LeZctv7aiuldlGoZNIcakwZkvlxJTM2GWtUMcQpTV+4S0H4vPJsblU6qhYvJf6BHjXEr2Z94mv+7KfVd6Pi8Uvg5GEWHhXPeJRuJDl6SrExUyXmQoZHm/OMSHY81bfg/e44T7OxGDNINvLgaRslQXhG5WhRD5GfNT1pmV2SIJ21MjwRzMAPU/mJJ81Di2kbPO8VVrnNjwCjPZuyWYiK9iBBdFK67DGy4sPr7BF84cytdNQ0lxOgLCbGbg9+QuCT2B91SQR9AoNDaTEkdE5OwWT9y21HtRmu3s2SU7dOSofe3AIfviE0ft7x45bH/92BH72+Nn7WuSzscLRbfpmcZBzx0nUjFDmvPWux3MKJk/Mr0Orm7ZPUdW7aunNuzekzn7yhkxy0rZyihWwYGTu+WDiw2ZUAGn4L3aKFmhsuUMs5VbkYM74tPJ6dplY4nNNZmqIpxeqW5D8YiNRqXxxahsJJecn7fRbXPuM9KTmJRWTMrH6KQT1ttYso99+lP2uUee8v2wwC3d6pjY+WJemi/vqy+np6bkM4xaWpdkhBUZGJT2qelihHzv7r2OQ+a20eEyrIvR/Le/8RX2B7/2S/Zr7/u39s7ve4cIe8JxP+jq53Jhh6Cj27ktXBTWxKjCZ7FohU2ZkjK/mZmAkYTvwtJqNpKA1pjgSTe0L2HnFDe2sxLT1FTP1c1NaZ3/E3sPu8kD8Q8IHumnZE5U+q07EyG9MhcRIOoVBiINcZ38IDrF9TtmguxWeV3WlX3bHZGWmhu1rmz2iOxodpaEQbDlfVcNmFKENCQnLrJZsprMtaYaqjmbtU4m7T1knZiP5rg6DxXDxNOTGsSfcdLRSsTBZJQEYxwGwkCK8oU7l4/LkA9gwy+6PE/e8ayLNdyF3Iac2fP25PET9uUnD9vnHz5o/3Df4/Ynf/sl+8AnvmKf+cLX7MThU7YmP6wjTRNT+THhhin/ZREls3/p8myoUdvNtnGu5UapKRu9bk+cLdjR1ZJtygSbUP3mk0OWHun6HC4mQ+bkE1TolhaMHL/A3l/MY+IQWTZ2Gc1Ieiclbee2mclXaLSjVpEJ1C2JyJZPSkOikcpqEmkJwRapiPF8Nm7DODZCatO3+qlJkh8+v+q727ChHTPAWdPBACNLbbdk4i2vnrczZ0/ayuJZ29pY8yMXEAZsnYQG5chvhMrunbvUqhFLpJO2bXrKPvyBP7dXv/2H7VR91E4t5dTOUfupn/5Zu+WW20TMYmI3XYV5KFvtF5W/4eTUbytG9pvtmlXkqzakder1ksoWXOW8YGQKS9HHeOqCk96sWrkirb0mHR+zlOisI+3FwPXFwen4GeHSGM8RWGSFGnRnmhciLMwXGAImCOMo3PkImfJTVZOkZLe+IQgcZnOGwUmWZOYR21rI7Ikool2BPb/NOtIoEk0WTsdCggtJklywp2okVS4mEVF1NkrWyuXMxCSNGdnEafkKcfZIBpkO5dOOPWqY3QUxqwCBUetWS1oIO55GLMtBFoJ982bB7RJMTTPo4XNjEUIUFNQNy5oSgKWU37BzYpL7H91vf/SRT9tv/ff/ZX/693fbp774oJ0+IZ+rWLEr5NzvziRsVpJcfqMzYEvl9FReQVIuVynbVgWJy5QMsWpXzBBjsFJ4AW69iwuO2bFh2dJJmxiVPxDtyjmGUCWtJTh8+atSsGaIM1CSw/hXQVv5nr+CmQ6RmsyWjScft+bqonVE3B2V3S7nxDDs+K+4IkR2wfEp6zHSMj1Evszqmm2fnxUTV33r1UZdjntXZdcrvm9WtZT38999Ywf5Euy5xbJcvmONwDRVXZtiFgTP7m3bfDHYf/md37Av3vuQnXrqAWucesJWnviKz5R++L577Pu+97vdpETz+LJzmbksRSA/NgghH4wM2oZ2Y1MNuqLp5m53amKMgmDKW60mRmmURUcNh6verEggyQyV78Ya/kfO6u4t+sLhsowC0TCY58TDHxwBYM5ASF8kPt+dnP2bIoW7ExyZIBGCX0OzYSp0ZUKN1CD8njWwKWRL9ybkbMpBGxLRk46xE186rHT8jjWUp1T/0HpJmkYQTWetqzRdmReiJsWlPEV07DHoB1QibH5KajLVQ+3uGzNsleQcS+2urMmuX12yipznWm7TWmpwTilWAWHcRuCHDgk96zdLTiGO0uaaLZ9btP1HjtuffPLz9sSD+yWpW9ZRXdpNdis025sZsWsnsrZzLGtjibiILCY5JlwIBva9ZQ8tzJOSyizojilF/ug/XAMGcqO6YiL8VIJTooZ96TOH8oBzBtg25dNslsuSlLqLGJnWsVxqWJ6epnLNyqub1pDkLwvWqd2cQqa6nz5tpa1Nn1wZYceaHuMVbGYtTZRKS0vKTBGiMJMYU2FqzO75STnKcqxFdLQtu5xghvpRg/pDEzLtnnlfcZnNmOY+905wMpDKDixsZbqxsW71UtW2ze+wBx89aCnl+dgjB22ics6uG4/bg/d92Q80mp1c8PJVdfk0SRtJqJ2lOdzMVDvGhtOWTrKcQGYU5qO3lASbnpnhwLEiiiVsh97B8J0gGnR6ZaZ2zf77Zz5t//j9f9r/9vzh8owCIpzw9UOEErp7YQK0DNMUMFtE/P1LmPV3Hm+QVkhDpQZmIboaQUjrVEWQeYhSRDiWlD0sgpcT7+e9w1QiGirlW4HKTGEbIg42bWyWFX/MulMZM6aFx4M6xo6lPAa3SD8AG1BwHBtirnJryNarXTsmm/+xE8v25ScO2sP7D9r+Eyft9LlTdl7XxvqKlUuSSEhISR/gYGJkR2q9Uli3leWzdvLUaTty4oz9/f0P2fLJNRG01IXqh90eE3HvmkzZTWwinhWRiLjpoWH/rhSaT1rO13OLYWmsQqEkc6Aie7/qu4Ww+yMYZkk1f/QOsicB3a5+YhRzSERgbILHFIxSfMJWsttsOTFnn5DJ9oVcyzeU8Oks6ZQNz8zYmJz2yOy8JbbNu0/VE/GPiCmEXStvrsjfktRm45DEiBxn9goOZ5tAIsNxacSJMbt1x6w0oWCjzYVfeofAuVsLAgmBVJaGZtMMJDztTG8Y596UlB80QWdIUd/Xtwr2d5/8nH3ss/fYLTfttfuO56yQmLIXv+hGe/Ndt+vb39vEjGBVmkwsYVdmE/aT/+jdtn1yh83P7vKp+SPJURufnLPt23fZrMzLhYVdNpqddOZJxdN+ZuPUlL5v2207d+y1sbFZy7IhXzzlNEm3elxMvP/0uVCHFwgILwLs9pzdw1snHvY7KpDgvIlGwBSTxHdfAwKFMIV0N6tgBDhfF1PifQKhiN+xSVwh2IS4yPm8yQh35rErJq03IydPDBBRw3jvmiQUDYG5E5WEHJIWiJ2vyvSStJ8eN9shG3MuG07WUmNAqN6VjTST6eVT8YFL5bdk8lWkVYrtiC3KLzomH+fTjz5lH/nUZ+ypQ8d8KgQH22zKOWTgqtllswcRHMxSLUuNF2xTTvK55RV76tgpe/jgSfviIwfs4JPHhWQxh4jMNYEIekG+we3bpm3fZNZmGHQTcXhngKrPxgctcQGDay38LyGMdPTslcQ0J9e37CFGpevSJE6AMh/F5GmJVo6UY+CXmQn4ND6OMrpgR6tmZ7dqtq74w2OTti7tsj1atxu2z9vkzJxN7rjKhiTpe6srNnnDDZZfOm9D0sKcllxv98T8csal+QScZFFZeddpcG/TVHbMO2/xpWZlRn5GdfY9AgQzJjZt58ysP8e/2oHfMBH+JfhvK1/akWbm9OGI7C62p8pt5uRvtey0fE45LfaqV7zEvuvbv8v+0wf+we7+/OetJ5z/yo//jP2Lb/nH9r0vfqv94A/9hA1Lw93/yH02nU64kz7CZEqVQU8ax9tJlfhvXwgowVQs5Fxjs1zBt8kaDtN/JP3cp8F/aXeq9q//9S95OgLC8Utf+tILdw8PIg9CGEwM5hLoceS4AyybHo1Cl57sP84Q951PeO5PBXHM6D+3651hQaiCkC5xbZEtmTkr6zJB8kJ4w3pS/dijoYcKSSVCUoKuyvLeLvwTJY2I4DtTo9aeZHO1cP6Fbx6huBCVn2jl9cDUC43IVkmAV5NGaYlZfJq+kFYrdO3wiU37+y/ttz/4m3vs1/76U/aJp07ZI8fX7NCJdTt48rw0ziG/HnnikH3mwSftDz/yOfvv8knufWC/5QRTW7jxnjy104SI4JadU7ZP2m7Wd7/EGWWsMmoJmV9jo1mbHE3beCZtycSw99TkZTKdXl+T837OHl1asZVC3aIiKLZ4wjeC8PLlpsw0TJ6wmnNiZso245N2jg0BayWrVXK2vrxsp48dk+atWkw4ig/3bNsVV9r47u2WFONgjDD+U5eDi+nIOpFSvmQbaoetM+ekFZm+Q8eXfB7KkRmDVpEi9na/aec2u3nXvJ7xH9WmoFmM5rO49UdjsezXTXE1OMKVXRoRXHQAxMXoTZxvtf/S2WO2kVuy5ZXTdurIfjt79rT9jw99yr7t3f/EDhw9am+77kb72m9+UFrkZ+2lP/Zd9vhM1/7D3/wP+96bX2Ff+dDn7Z7PfFWEn7FcPuycj9bFH2mpPLRWQnQhV8vSbMCnP7ZWLStupbglGu2q7UdsYeduCE1g00IvHMDLZYIaCkQ50St4j5VIDx8FqhX10QXMxEKf4evmlssbpcSJJrHTsNLpGwTF+Im0Q2crb81ywUbkjHfkY+CbiN2J6QTvfyRUxZhVOyRJ6V3JiteRY9tNyg1TfKIgsULkQdoBzNjZAlOIZG0EEp2pE6Myh3aPz9j8Xknb4awaX40pbKSz42KkqC3nCnZgccM++vB+e//HP2f/8IUH7TNffco+ffcjdvTQOWmYtveu+byoRsfzZmXgFbPjtlPO+0xGzrs0o8MEPnRnADOVStr4KJMIJ21uYsLGOM9FMK0Vy3Z0PWcHV9SYwhHH7Q0EE+ZcSdp1S6Yq5fQsY09uSDPKXIMw0HpdpLaIulWv2bSE1ctlzuzdtcNGZhc4dcnScws28aJrrNOsyS9hLlfDisLn+lbOBVNBWgW8cawfjE+bIZXbcs4ZWcdyiA517B2veYmYH8agzUPbgmgGChmYDVsXqbr8p29+boviAicDtCwNZi/kQCPeOhLuDdtcX7JjR55QWVX77vFZe/8f/5XNvevV9hv/8Bf22T/7iL3y+uvtzbfcbOWrt9v266+14c2mzUVYlwQJd2W6iklkngtV0ohV7+1Sq7vGYJxlbHzK0hyyqu+FouosHFeEP2YZxJhx4RV5/nBZRnGi8wvEiDD6TKEHv3uvF7QgDQLn+joUzCxsdl3BkVKQ3S7odJPZJPs4okYakiRzW1Z2fFfSt5cQ8WMyKQnMR1lIVDY3GJIG6ubkxK9u2HA6atGUIsUVV+rVz0nUH6hHm7g/pOCN5eVLs+hex6QSQbE7SVqqf2Zyxvbuu90Se15m43vvsNtf8jp77V2vs2t2X2kzaqxsKiuEt+2hR47aZ+553L70wAE7v7xp0kUyiySVZB4GTSlSkMCYlO+wezRpC35qL+tlIB7hQxI1TNKM+DJYjrGemxzzrYfmJfHYWaUiqbgkHyVXh0HQwT3jOAQaXkiUrBiSky6t0hiyp3L6ncrYwvS8bdux2/bsvc6mZ7Z5vTsyI16xZ952jcvJlTCKrJy1zvlj1skX5dy3rXTqpHWYtiJ/cFgSfmpWfoeoZ2VtTT5S2Xu9RmX+piRI1AjOIDVpPOqHv3rHFdtsB36hYMP3EIcIPGFf35i16zvuK82INDYcyHp51vPj4LNSc0vOPG3rsx3EXD0R6bBMyc988O/s2972NotJ6Lzhxldacf+apYoJMfzNduP1N9rOvVfa/I3X22/8/m/b7/7Sr1pmfM5KojO2P8XaYWo9PlGLrmCZZAyGVlhcJrOLGcwIAmY/E4exnrHxcVns42JkxlACvQzCM60qwuU1ChJCCPPBOEdcuNwHUaE+RwrmoDBV3hE3uChQl1jKkaOMJIHFXFSuWLH6Wi6cwjWRchua7Vad0CFsNE+fSLr4NOzOsZa3xunTVm9tGavjcWjDvDIYFNICXv4L5Q4CXaNNvedcDodF333So5xBm9pr0e032Y4b7rKrbrjdrt9zjZzDeZuS0zs2PWs7J2bt5iuv8wZHvXseaFXUj/IFVhlEMm16tmc8ZdPSckz78AVWgs3nPYmZOc0Mx5FxFLYbzaYSvgNmSvVnW6ea6pivy4QQvEhg4BSGg6SmCVROQ5qgkZ7xDbdzG2uSnPJLRHglEbKsSV/y+tprr7Lbr17wKfh1mWX5MyuWe+CrVjlxymKz28hROItbNiNfUDhgD14WfY1IstK50Bba/eQ1b2NdsKze4ezGh+N+bvtdN14hgPpTTQSbT0nS98FIfTqVcmIjH3wUxq5mZ+esmt9ybIWpTmp3RskTYzJBJ+ymu15ib33Dt9o+0ce+3ddZq6w6rW/aW77lTXboqeP2wB990GpHVuy7X3SnvXrXlfbrv/JvrNou+oi8yFD1wOTryRqQO6BaYg4yX292bqeNT836jpVJxc1KCMTo/BHNNmRiZuX8z0jgXBxg/GeGyzMKFe13rap8t7zc+iKppEEkKicRR0qX2FM50mNFz3RgFGeWQT5CIkTPNjM9NXYrT++V0mRT1pOUZUcQCB6wAjnLF1FjRWV2WRlG2bQ2p+RGpV1iUrMJ5lyJQR00xVcFkdo8kwcr5iiT8Qm6k2EYUbls9IZPmttsJmy1m7Hy2JzF5vfYzOx2m13YZtPTCzYjBGeE1OnRMdu+c7ulhGSEACSMySWeUZCGZJBPzLB3Ii0pLr8kmbKE3vk+VRA5DiST8iQE6PVKyImOs5JSzxzuyuFJxG0ouvx3x5fPf1JDQoDADwqp25zMpw3hgcFAJh9WIXIJHXyOXdmo/YvvfJ39yNteLb9BrNvq2GalZeeOHbDyypKNzEtziNBrharvGTAkmNjgISmNhnTFLGFKiO/0Kfy5QKH9VEuemWOFIIyp4i+9bp+N4rQzTiUu8l4waF/4AdcVBoX1PZ5Jyqzq2uz0djt16oS+yXxmcZoIaEqMgtbmOL260t/1sjfa9VM77Ld+8f32ax/8C/vAhz5sf/Rb/9l+82f/nZ168qA9+fBj9pWP3WNfvPsr9ot/9Z/ttz79xxIuDDDKLBR+OrJM3AUQ89LZQRfx6OS0zLGu5TaLVmZWRClnRfkpha0NW106Z8XcmuI3nMkGZPp84RJGea4zHL0rVw3pQIgwmO7B2g0naPqvBZRvWSokuZQAzRSqz05L+hEWfukfl8yubk229JbUvJy6ofFR6wmhEanOAdH7JDeV6yqaLkq0SUEqdEW2pSR3NC0mwJ+hoZQ3f565YIIXvFj9Jj2OGuYEJhebW7PhGfvQLhVa9tBWw47WmNw5Zg38CfkP7H2Mnc7A3YjMpEQmIyc8LRrhXBIRhdcPBqaUmEvVUflX20dTvjcwm8wRR0ULBUhUXcqLPZvRKHExBxMPQRG9Qmz+lhNh5atN74EiHZpoRPH5npLJkp2YsonZ3dKKwlMPRhODieh3LuyyF+3bbf/0za+w3/kn77TbrtvhPYrVzbw0Q9NGpkYtPj9nqb27LXXFddZrlOW852SetH3boNTEuE3MzUoTpVVXwSn8+ORMweZCTeqlg9mr+sIEmE4Iwmvl0O+dnRCO9V4M7cJIsDJdhZHylnwOpuxXpBWG5fOVujLd5OtQZ+o2MbvL7tp5o33L6D7BW5F2F6NIqH3+r++26q6O7XzTXvub05+0937+v9i/+9jv2j/761+xn/viH9r/88nfsN/9yp/bwxtHnE7QmmylW1e5LH2m0wtLgZMT8HVz8r9yW8syHZniUvVxHnrjvFtb6RFITK0ZEj4hnxcKlzDKcweqp1yICfHpAjFk7Mwh4vbjnhXPidNjY1MjCXHypB0EFYD5AKVscavUrJeriM6EZNnSMIqo0fNSIlrJL/Lp0VUlZmnL8e/kZKqN48+oYmk2mRCjqhFhTiSwpwUO/gc+pJ3uDDJy3jqDjswIgOCryn8rV3WJx3ZAbORcx7RR5LYItlytWEE2bp57mbMLi5IDSPlQTjD1ZIOr4RdGE7Z9LOEHAom8nTmJB44CHPhvQqHwFLREGIhji0/KrQimmuKhpZn7xCbSmDl79lxl6ekdNjoxZ+Pjk7Ywv+CTHHft3Gfb5nfZ7ljLfv7tr7O3veQq60RFBHQwVCrWFuExkLqxvCR6EWONTkrYyL8rbDqjbK5tyGmuyfGXZhaOGOMBnrmFWYtKAKGVHYkKCE/GQsL+aWFMJa3vr7/tel9gh5Ci3Wlr6gXOY8TDFxOD4yznz5/zEf1XTFxtr9r9EjFx276wesJ+5Sd/Ub5n296+81rbs/NWe9/Hf9t+6Xf+0K5/ybfZp+9/xLbtvMI7SzCvo/Fk6EGT8OnKv2TcivGkSqmqsoMFM5LMyDRM+kbttWJeuDQ3q6al0SYmF2xufrdt277Xti/stjn5dIy/YFcyD+xy4bKMQgOHIOIVATClhJfIVmcW/kPrwARoG78jUwcBghJxEQ2iVwN1SmVrbhZsKKUKMiWDPv4RGIW4/Tx1DanxItI6EUy1raI1yzmzccWTmRZWPw7Ah4H5v//b+Qz4YFi22GQcoG2cK86mzT3Z0pOqwcvmU/bGHSN223xPTrjZiDNpR6q44vOX1lZX7Ny5c3bm+Env/o6qbmhXN9r9mYNaI7ZX/sakJHIaItMfdWDqCE8Qj28jxDsxJUzETipMUmRAk7M76pJ0DEAmxGgjqsKsCGx+bpdlRmflbM8pbk0EOuLnjUxMzVlnc9W+50UL9q9+9LtsYlSEQ98KxxqUJUz0Y/P8shyylsVFUMMyrejOF71Zd2vNBwQffvAR73lUwdal+1dxJ6cnZAIOfEPhAcYQg7Bsga5td771m62VaNxb9m2zJM6TzCjqxKAwlgUf28JVh5F9WRwFlUleV01JeyTTdip33qV/c6hp/+E//7pdN5KynUOj9odPfRIFbfsP3Gc/9uPvsBfd/GJbXDwhbSYa8FH5unc9W0wV4QhuaTZnFnoHVT+WcteKm1aVGYq8nZubl/835htPsGamKmbIb67Z1ua6D3jmcpu2sbrslkNPDAj1vFC4LKO4VHcqFBELQb4WQz9dngpBwpCAJJaiqJHCQCPxiaxYisOEPe+rhlHYIicv6SYfJTo+bEPZTJAQ+DjKNWyiJ8cMIhfSh1CTUuG9jRztYzaW9h6bGOpSGsUJE/+JoDJwKgWQP8PMzMwFRDaMw1kutyTBW02LNYu2Y6Ro1yQLdocE7m1j8uuTkvRi9mKu5DuGLC6etdNHD1huPRwRFxNT+Fp8mUU00IiIZoc04kxSxlsqLugxRYRSqq9y2bWwjWARLsQvzjxNERDjCJxfyMBW0+cmyTxUWrplcXzjkoyZ7KidWzxta2fP2vzMvCVEsGf0++hD99qPvfFGe8Ut16iKEDtdww0fc6lJmyRkPqanZ8PZjKKrZm7d9+nFjGo0y26qwAeVmsw+ZtTKDKUDl83rqCOmG0LGA3XRN2x+OiS8lwrpLqEwN5GyV1yzV3EVTRmy7zAYJ25CZXB+CksI6Pplm6ODlQ376uYRO106bx1p6bZwMDIzaf/lH/+WVeNpaX2Ws8lYFQPIybJaWf5DsyYTNGZtBKU0tPseEfnDMKM0ZLWy5UzeUjxaPZGQmSzcMYljc0uMUFgVruk2ZmCxoqvqXccNmaB+YKvMU7aMdSlymXB5RhHB8gcp4sTrhfOAfvl7qMLvItDgK4Q03h0qRAcbVtF0sRCnywCd/A0qZ0J2JyMNkZBdL+KDmbwLGsDJR5IW56xblsO6Lic+JVGRlcMvU60rk4KgFAIlwAQ0UAF8Sl7kQydETfmURSiFXtRysZTVpmZsSHZ2an7SUpPMn2KfJ9nRgqmY33Kpc/bMSXvyyUft9PHjPierjo8jYlfreb2YGXvVZMb2jSVtdjTpaxxcgjgU1B2nHFYliBDFKSzjZREREzI57AZGqotxKsz7EmPFledoKi3NMWNnzp5zzcPRCVsyOc9sSBLKnPqFd3yL7du5yxrFoktt77ZXefUK26BWdFXdMZ+SRI1LCGXnFpBxVt9clEauS8Ok/XAh1t6zXgc/kXGYjjRuQwLJZ1x4LSTkaEOZUKxZZ74W5hRaHjM3JeH2A9/+ehvFZ5TwEKZtVu3iu3xG4yp/zqplBvfMWIzw7te/yX7+e77fbtt7hdIP2Q9ddbu99wd/3m658Q77vX/2m3bvv/gjm4mxnkTlCYYfeMt32W/845+3n3jtu+x7v+1b5PhPOy3hF7mGFJGzFROCO+kmF0cTys+rMbZUlUKVJQJ5q6xAofqFVpQV4tPxJdQRMGxfRSfDxcEF/TPCZRnFGUR/AymDNPJk2OC854UK9zvvYAyV4wpF/1GmA6r0vuiqzECjGkRE1U1jRiVsiAagNRUPyUa+lMFqPVGp9ejflxYaYnc/aZSe7FBGjaWXA0C6nDwDcM48/EaTsP9VRQRaE1ytkbg1dEVGxSgTC9ac3WYdNWh0x4LZwoI1ZNLlJOmPLi3aqRPH7eTxY2Gyn2BHaXH+vYwQ335oNh2z3eNxmx/L2Jgc/mHZyWoGlUo9wBcIp5FCLxZ+D/tsNXX3g0pFqMw9K4pJ8jCK4jM2MSYmWZIPwW4l49PTfjbjiODiuOjb98zYvm3T1qyWrKY6MSuXrt1WgwE9Nbic9HIhF+ovyRuVKcfEydpWwcryE0ZmpiVgolZQWasbm0GzSQjU2JdYmp4z2NmXi+XG1MFPWBPho0EYlBPfC8f4Wawjidm2TNz+zQ9+u2UkQX/1x3/Afvl9v+E4j8nfXJVZUy7l1U5R+3f/7F/Zz8682q6rTNkHfvQ37Hfe/hP2O9/3G5Y5Wrb2kTXrnMzZ1dm99r63/IwYtWU//oZvt5/Z9xbbaaOWWcvbd2x/pRh2TLUS/YhunEYkIHzvYkHK6cc1+SUIo1B30YPaCLoalmBMxlnUNWrJ1JhwumDz2/fY+NS8+zQwn696fUZgtvPF4bKMAiBBq4Q7EARNoUsFUBDZoBbdPCORgsfv/wn7bjP3sIkrUn048owtZJnXRbewGkGVg8zdRBsEEVZEDdjaCHtg0UNmmGpoICFBhXs5EHG/pBD0QD5stckx03URYltSLpYet9mZBds+P2fT0ipjk9OWnJi32OR260wtWGF0ylZ6w3ZC/tDxI0fly4j4lB0eF8TOcoOm6joiwtgzMWLzGcZNEj5NOwiSATqD9HItJ1jQkkzuw+yqCweBYboyfxpW0rsNmT/sMoK5wh65a5ub8lHm7Py5Rb0b8V0Q4/WKffsrb5H0bymdCFu+Rl1MzRoXBFMbu19mWImOh7zscTFHcWPDqtJCnHQVn9vhvtrQiASZynnkwH5jo2x6uXzHRpWPf0J3KgjkGbOGsQjfQYW0MoMgTolFZ6qpbMq+5SU32GN/+at2x+tfb+997/v80KCmTCvWsbimkaVwSFr5rKR34iU32u/d87f26qkbLLVrVjiXr5nPW0/M2zm7ZT/09h+1P3n3r9mbd9xpn28s2b/6hz+3obGs/a8nHhLjnZEgiQsm+Zhq8PhwKtCjo3vI4ikxRCYrhhi3VGZMeBz1vc0wNWVIyFyGxiBFWQcywdlxdHJ6xibl801NzoZ8XiBcllF8ZSEkLCJBj/bc/uKNUyckAiUEjeEUSt+NkKo7Kbn7n5ilKxXfKrasSU+FGocuXu/mFTIpxjsC1CDkRJ6xhnKsqcx8Qc6b8h3NMMdETBZXxmJUh0MXRExVKB7ckQ/PQiDzuip62ZL50BUzs1sHm8JlpQnYtHlBUntBCMOBHhKiK5G45YRM3+tWjE9vD30GHGWAOZLk/JXJpO0SLHNy4lMwraQcPWIU7Tu46AHGgEtEf/qNOclgJY69LHlpFcweuqrzMheK+k3crJz102fO2Nz0lFVLJcuOjklWiNFlR7/rFbf6XmNVaRbGTlhyzLkgBOofQ7uqjsz8xU+pyhfLsfWT4GrLZMUvq4lYa2KEVUngDzx6yIpbG96lCzPE5WjjqLPROcIBIYh56Wa0w8/oN93dMrVUR84+GZbZJcVi83d9q/35//hvKlfO+8ay4CqrPmpFXe1G3T7+uc9ZaULgHVq1w08dsO033ywrQX6HdxhI8+UrNrJ3mzW+dsS+93XfbTeNLNgdN11nf/wTv2ALU7vt4w99XFVTG6pO9CCyHp6jDTnxbZhN7kRL+Hs1RuRVNhvwca+WtuS35X2cqZBbE/OyoIs5X3kr4cyvy5wtFwSYY5H/njdcwigyXWjrSwLmDKQbZDf1DwhwfwKSduroEwMeKwTSj+2aiHhq7J4aiFORGHFlu/7BVjs0hl/6SWMguciTNK5iZao1NrcsymzXrKxdEaYfcqkAQQYAIMhwD5fg08e2JA+TIRsCi8VboecGO1cwhsRuVjBZcVREmU1PWFdmFEKVmb0MiTOGMKxGGVZjZIcjPrC4dyJrC2ISzklkvAeJy9wEcOW+kf6cQ7gQGyrKOyf0Dczw1nu+JNnyInj2EWYOGoTOYitMyoocc7YbajV7tiBZMjORYb6pfovY+yYXUr0urcTUDBoyI9jJvVmpWVzwluSw5pgNLJw3xXiFQsGOnTlmX1vetJN697f3ftXquYIVqiKqcl4wMgVFeIZBcO4lcOjqpc0zmbR8FEbmGVDlvEh6nOSrGBva1m2C5bX6vW37TrcuQC/Tk9gccDG3aL/xd39qG82i/fKd77BURZpmo2LD4xOIXsvtP+ZmdpPxn+WCLXYb8sfydv/akv3CZ//YHXryhr6csfit9oaeWDvEht34v6ybokPJZ3/I72ip/oEmg8BiQRqOfauNc4/A4eDTkm1I6wa6CeFpTXVRuIRRFIE2vCSE7lB/0n3QzLwQOahRyfTpXhJ/r0tRHFF674OHEI8A7oggcGSZrsEqvzZEK6JwRtJvxjggKA/Km21L2zIjmozgJ4RcJkHGRZJqCGdCQCK9oiOxA1MGbeL77+qSQrIGfe9qWKQkJ09RhJficELAzCruiKhqtl4pWGlpyaLSKmgSd8qlRSWrbYd8JGYFb8+KScQo4jtvAGBBw/Ln+aLtBFcYcwHFrn8dKT6+Irywny69cBvVhnyW4BAXCyUnyKIcdQJTQiCg66ZHfUY2mzVwMm5L96ZMuGpZtjlCR0SCecucKcYuqhIuDLbhbzRLqlN+y5ZXlu3woaP2qXses3UxH/tovf+Bp+yrjxy04tKyiFROsEzAppx67yQQjCzU8nzRVmhX4TBs/ZOQjzLiywdYD18+c8o2CzVby+V8L+D5hd0+7uP4QN6o3k+dOWjv/fT77amGGFJaLyJmjUTaFr95j028/MW2+dH7LLlz3opfeNReOn21ved3/q2970/fZ426rAm1KZ1Aw2ISZgjQ+YAmZFVqGx+WNnd6VGFqKwQ4tEfbge/QsRSm1NDetBuayYc6RJ/0zF0uXMIozxXcZxCzQMy0thMolwDB+AGXftQ0gOnyNCQBGgUnZsXHj2gLubWEHMzMiFVTkkSS5G0B72SmiDCVIof8YUIRSkvEg0QcUqMM0bWJrqfhuPQPKQ1xOsH2qwOo7EjY6kZ9F8GOHG1I3ffyIuIgAK4iw1RlId53f19Zkr1M/z2OIZkqM9H7bDZuu0dTtpBO2rjgoOuTLlnK5hhmGII6OjxK4+XoHQ2LBkQzhZkPwd+pSAhsiTFZbQncY6Oyp00SXcRYk32Pb8I4RKu6YdPSYAxf4DewRgfHnV4dZstywGedbUtFNOzpRdmc58+RCEtnztv+g4fs8GOP2Vfuvdf+58fvsS+tldzEAgv4W7/7hfvt4OHTVpSAaEs4MPDIyDXdvXRkMLbEZhh0xOAbMBePrYJ8txOqKByWZEo/cmbF07DTPIf4pBKjtnfvPnvtDTfa77znn9tv/fQ/t5/57nfagaNP2fn9h6x3xaxVDxy3xhceEeM0Lb5j1hoHTqpdpcFKdbtqbEGairEY4Vht1JVW9fE4PYc2lIVCb5XTgiLpHX4um3SgEdkvWQazhKpwLzyG9ffsR5xWO8gSgPGpm9rkuZz5Z4bLMgpbBDkTwKniXOxVGhuAnc6UA5ME4dDgvwAoFSGIs13K6z1+iKRwe37cepIidtNVvlkcfgMbSbCpM+eku0YhjRqNxq4X5bRKcjb0jaMcMNMgSMegfrvRI7MKJEHUvlxXWXDEHKZ/XYjjvEDWztOt6btFKogVVRbaQj6AJFFBjnCFtQ2SjkO1vOIKLiIq2wkx9K6sNImc93FJ09ADBLHR7QsqVDevctAYXn3B5xMaZYd7Y9OYCrRJS3XjrPeNalNmF2NPQYpn5VuUpU28o0RpkYqzY/LHBAlzmljkBFB0V2N6QUBs3lAqyi6XlEVoZcbGbSQ9JpOuZivnl+zw8RP2tw8ftv9w3377yoZMG2AT4Uji6OramvJ7/5cfsqWVdctJ81SU10hMTCL/JypTzBW0NJO3t+AGZ0M49Ix9SWCM3XS97X/suK035LzHM/IXssYRc9Wmyl/ZsLdc/SrLPCUcPJG3V+fnbbW1Yu/4h1+RUGpY6tV3WPy1L7by0dOWufVaS7/qZpv8lpdbeX7S9q+cdnOctf+YUTyjnmjxibFJCZYpm5yZt/TopPyrrHzOSZtg8qOu2YUdlpFGY8mEr53RhcmGWekUE2VS6ISe6ankzxvvBUNovRcIsAPE61oB7eIvHWohevBez0Kga4LwxbWD/+Ybqg+iGU1bXE5b5tZrLHnDFb5E1VIpETFzpshD6bx/G/uYnqGmleSYVUQwMAqeo0t5gqjRfQ39pFQv5+lnMYcalg3VfCWhymcsgD2pYC5qQYMHuMVMMoMYva1tbFjl3KmgGQWP2NIm5MBeM5a2PWMpmxKj4zf4On5RfBiNFuHACQqU7RnCJC7lwpuA5lAWzF+VqeQ7ucv0Qpsx+zopBtxQ+WzIwJSNohzOhuxvn5Ih1cVxEL4lj3ADfhiB5zQu8mQOVk2mCf6Lb+ohDTY2N2fD22btZKFs9y6rXqprp9/amJ8BZkikY6eU/3/41L32+KP7Lb+Zs7PncPJlHvXY4EImmJgdwdWRMIm0VY64ZyQSzKBONGmPHTiqrFhXI59AbcbUkqSc7EQqbb/9xQ/a+ze+Zid2JqwxO2kv+s5vtxPVNXvL773bfuU//pqtPHnG0ttn/eAnG5uy5vmKvfv9/0YMnJNwTUu7tZ3A6SRBQHGVShIM7qvJf5V/xiYUDByWZRFU5bBvbq75uhyEekr0lclmvc4iCQVRENvwq/7p0Qnd5O/QDX5ReK45j33Uebj4+aIA9VFCINDADCpIr1yB6E5CeqzQOG4b8rIfl2RiE0US8kZk24+P28SuHZbdPi9RPW4myeQ7oygtjh02Iw4ZhCCSsHp6xCpzaWtMjVpH5ogfEKSA5oBPKMJ9JO7OONJOZCNVF3wUCEQaQBdqFj0glzDcBZavU5E0LxXyVllZtOr501YVUTScGNq2Y3TEdmaiNinfKCltIDnv5VGWM4kQDaECO2aLdKHDhzkJA/BEfHDhppI0AfsIb0hL5uVneLe4wMbMgQmwp1kshbPKpExfiqw0DaXlQCDmaNFF6va1SsOhr1bqVlOeVZlyNQYP9Y7dWWrtITtKdzRzQwTWkHAC0ZGGwAYMCDgwcrLasl+771H79Q981JbXzllO5g+j+xAku7zQrcouK6Tt1ct0A1r2tlfZ2olF+9LBk8aWqSwjZsoJa0LyYnR8io58mjOnD9hffeRP7Lfv+QvbkmkbHx+z0mTTfvepP7Mf/9R/sCNrm3bkkcft8Ycfsd984h/sPb//c74WB/+M4zDoxqb3j3PwGSxssdOLNBhltiUsfAcd3qtcph/h4FdKeSuV81bWhTnIzAQ//l2IoIcs4FU+UiKlNvzGTC8JWGHtGQH1Diqd6Gl+pXBmcSZQC6twGMSlez8ePU6XBIhBUqk7LIcqnRAnZy0xFs7q890glY8PQCof34az0/TG60oyRXbOWPzO62zo+j3WlWTvum0sU0dFwLChXJ4pHdLRW/1w5hPHoFXoJgYZSA4GRrlQYJhdTILcLBR9zGHl9HE/Bq0uAgOm7fKjtotRp5JxS4/IlvW8VZ7SQshIfhcM5CdJjkkY8BKUuQsPyhEjuV+h+rFAK68G3hRhc2QDeTLFB1wyBYTFUOTJDGbfwlb+REP4KMtfq+gKuysG5sJcw4wD30riZXCeI2eHsAXSE+eW7bx8II9MwwlegeKBPIKFAARAq7wkBp6Q83+/fAX2B1hby1lRplhZebHuvCni7EqzDYnIkje+zIqFip1eXLHji6vSQEUblknTrFeVVdd7qjAHmVuW113y3R4784RN7tvnS58XlYYDaz+//IC9/kM/ZS//+5+z1/zJD9t//PR/trsfX7SXv+Ztog029K4LZmY7Z3yiqjvxmPlodSeCIFgxC8G610WvgxRlOg6amJnDdeGTD6HN5DEbqz3ZiZK6Xy5czCg0ODldErwnSZdIR0XACLwTo9CwLin1WxVRq4lKWQUXKoFZA8HiQ3iz6NkdWklJpkMwnoGT5eMO+u4ZwVB+oR45eXbYUjumbezGfRbftWBDk+MWTcedwDuqqHcw6B89MtypP0TTkSlRE0Gy1JVRZt8vS4zDyDfFkIzZxC1dbOiwmivY4tnjtnlsv5CKWSXneiTqZ9TPyCTKyEdxwnf8yqXUd+oFodGI4QP1kxRE44EfvYIo6aHCOWbKCj1KZREcPkW+1nC7G/aLCD5OrVLVw3iI4KrVRHBq5F5vWH5I3buN60h33SkTDdQVrC71VVBd2gamoaerrjhPyud4Ksdmdmo75YnzylawCBKQhfno+yC46SGNQxOIKVsC4tP7T9jJs0u2uL5lm8qDtRx1EWy9rOdi3poSWOcPHbXlR75iR87m/Jg6IU5wdaRFYq5JRmQpILWHZeZguoExpsX/1/f/jo3LHBrV90AgEct3pB16NV0y62qb9t9+733GLOVA/PiVUZ+ZgCZlPXxGvsfU7E6bmd9lSfkamSx+SsYFoe9WIyHDNJ4oJx6rXNqJMZgW2lh0qjeiE4QyC9WYFPoNMspzBkegiA8OpiX7AYL2j/rmqO//5+8FmM8mRivAPIoBk8EorM9gh3rVQlom9Hh5Dxd5KT0I9VL034j8g8x4xiZk26an5HyxCjJK964Ko7yQxMv0S8+YCczM3cgXfCrKubU128rlrSAJzkE29Ep5OYKvJkl5rpCztXOSoEeftObKihz/iGVEwVfIn5pmBaKYxIWFyqJq9HABn0jN8+Gdd03T6LoYpAQwWAetha9WV4M3pO7LgqvAJcKnt4t8qC+5MW7jZpdwgZDxDewaLaXRJd+gIMaqyPEv6V7W+6ZSNQQXo+c4+iWZWqvFqp1a3bRPPHHYHl8vSFggcJjwyLJl7hidCmoHyvRJjrCOyhthG1KcWznw62LAY5t5W1pdsnNb67YsrbAp7WHZpM287FZbObVkuYMP+RLtJ06v2LCc6bgceSwLFqr5vDY6GwQfJmEbBhaBcvgpPhjjPulM1ha27fStW8MJagEP+A+F0ord/dmPKT3aQ+nEIIGmkGF0r/d84JBTvBACjCuRNp4Qg8q8T6dHlU6iTILL9/dyc522koUhuIIVAB545w+6XjhcnlEEHBfkGzSIMu+/pxD91IO0hvek4ATphSriU+rVMPSGEXDmozEhhf16xel0MaqWrgxoyEB3Sqt3wXmTdFVF2MWEhUoMoGG++ToXlUGxQIU5QcNDyNQGaVuRQ7e8umyH5WQ+8eR+O3LmrJ04e9ZOL63Y4kbeVmRebFUadj5XsqXlVTtz6AlbffhhOaxCovLgFO3Z5JClYhGLU6aYDxsXIOntIkAE3vEgbeArEgWAD9TpD/OIAUTqw3QVNn5jKn1FzJITo2yKSaqS9F5/5aPWdCZu6qITgO2ifKxCTMpg4FalIiYo2pq00ZqIY0PPmIschrrBgKG+n89v2pOL5+zv9h+30xUJATRpBI2k7GEIyoHShCfHsxNIaEv/pDYcEpEhFPXTFteKtnJ+0ZpbWyLuks1dfYW15nbZo393t9U2NuUfNO24NM4jh45LmTRkdkZtROYRhOyDvapL0Fj4XDCNNJ+kOuYY2rUkM4r5b0xonByfEO5hhKD5WFIQ9gULsJIfxA5T+W/lzY76bZl5zMmiDPJFC1NWPr8l+BjUlt+nuL5xiOMAqgm048yidCxFGBGuLxeexSjeW3NRIFsyBK9cLl3RAF4B7F9FEnL8kupjHbSDAyAiKtrGu26HJJnpVhWzGH3cONgOvCLrM+QX/IjQ341JRuV83TmRIKKuEM4hpZJYXj5p+1XAtPKRHeARgoqbq3b/Q1+2B7/wObv/4x+1Jx/4sh146gnbf+iQHTpxwp46fsIWjx61/OEDtvW1L1ukUoANLCtg5kSgGRjUe3vkL6kuaEMMCKRfj8lDQr7vZawKQm4wKgTGTAAYh94a5mXVpBHgrbqYgzPki3KaSzURAUylD8yW9VF5BQQADY6vwWTCfL6oeDGrKK8tmYgbcrCXpTUWdT+ynrcHF5ftC2fO2UcPnbAP7j9t95yTFhlKCj8QpuDua7cw4za0l3c9C0lcLqAUMBldAAl2dDx1yevT9Ny4vfZtr7O7/tE77NBDD9mZu++1qHxIZjwwcPzRe560kyvnw9mLKoeeOe5ZzojXfRhB4LgLZq8PVrKaMkUHjkxJaRtOEGbW7/Zt2218YlpCkW2cUpZOpf24vfGJOUuyiTizJpQrvWlTk9M2OTbpZ99Pjk9alkOUOH5CdaNDhNkECcVjDy8nZ5nygUkwP9E6ceOw3JjK4YQxQel4uDjQW3ZxeBajPCsIay4dVfEwIAibB5OKZxiHBvZ1Kt67hJ0+eOaLvsFE0hKDi+5gJfK0obeMRuqXp0r6/DLZul3Z1DCXfGshW+afkODdlGIEAQNETzOZN7nSsl8TvSM7psfsjt2jNsIetMcP2alPfMS+9uE/t6998oP2wBc/ZY89KMZ5+Et28qufs+oZOfHiOphhlN4cgcfKReZA+diRsgZGnHHigQv0JHauo0PPvGf8gM0NfJxDjI3j2dDvqjQKki9fq/hIfJ6uVxEpg3f4Fb5UmjyUHlMPrBXkC3A2YqMbs616VJqoZ2u5qp3fKtrJtbw9trxhT6yX7EiuaavNqMwwuk+VX0duMwNxIowhZhCjKQSgbzUK/vXex6IQYioT+oGYejK7wCRjWXw/dX7N3vUTP27zu3fal//0/ZI9IlP2PJakr0l4nCk17fP7j5FCaaW96KpG0suXKcnf4hmpDoX5hugqDfxiaQyYg+5tZpsD27q0UyqTtjHVOYWJLbjYcZLuXnZTqbJoT8hGe62us2NM3v06yvCdWFTGxMSE7wzJngKUxQBsJpUVw8TFEEnLjooRxagIJyga64NZDBeI7/mDKNgDOPMTt17/+te/5uJ+5LWDX1ZdoQZlRoYwiIjGqQNNg9QSUIjygenhzc5/EABMIkTAOM4oxFVwU0D5+HwuLrLXJxZGQTgQC4hBm/HbWbVfDuUGia54SC3KJQOlwranr51uxelsxvbMZWxhUmYem8LlNqxw8pgVDx+y6vHDVjl13KoyL2D8nqgpo3y3p4dtJjlsE+mUT6d3InbYUN+h4wE+xk6mRO8oVJxwF1EIZpgWP6MlwnetIoYpyS5fK8jUK1RtS0THLi1krX/9fPx//Y64g47Ep7t3RITTVtyO2qQmu5CdUpjZVZVWY9q/HxEHfCoVh9U7UwQnTELmvj+YCNwFkuiV/CEqL1v/uamkckdk1tDVynQTzCjGn/72U/fYn37ks844k2l8D7SloFTav33wgD169pxLWmcAND51QrApf/wK3jGBERgxiWAYrJGEHHXML6wXzFR8JxbDwWBYERA+TcyGHMSha9rnaXlnBrSCoFZeSstYGwRPGrQi7cIkyZQYAk2TUL3oAmZzEEb22a+Ac1Sou2wWpxOE/i/8ws/7OwL+1Re/+MVLdoq8hFE4PvvNb37zJYyycUhmCQSrYsIKRjClZ3oycMyVufDXLyT0CJEdyNRLERhxxCSucfTNG5WgByGoLSQM7GcQHpPz5ZrGm09xXENJkQtzlOEaS/HCFP++GeGZ8ixTDkaROmUKyIQc8u1T07Z9ctxuvnaHXbN70q6Yy9pshqMR5FTK3q+LkNmQICki2jUat4VUTN+l/qWdABfGA1ZnSJUEMagtKFFw9mtC8Xr0qfiYMfrKgCcEwLasdTUmXbbL+YotyfRqqTw2cvClCSELD14X1RMG8y5MEUNTxNNgvIDeK8Vn44SSpChjK9SfeIypQJQiYxEqZqEy7TZtfDhqb9pznQ3JTCrIQYdQBF6w16mB/tEdHc+Mq4yS+2iYk06ckY4V62abYvK8fDn2IfMFXDJd1moN+8sHDqpeYkwVxW4yWA+0sTJ3eUqbQCt+fotw4T1v1FH/0874G6GrF6wKV8QDkX7pn5v3qpsuFowxcZUtUEMeRMHCAN+iTfCml4yPsErUN5GQQEGzl8s17y3E+Ye50GRoKJiDOV7kxdr/n//FX/B8CM/FKFD1CwdlzkXGYUBRl9cEAlXGqrRLFBpMlXSHH6J2LaLs+4WrWspHFcMsQCqIQTxPnnV3JCmqH2iKDvMWZfS3z2R6jnAuIO9pzAHoSEqIijtwgTQxOpJkfHrO5ndutxtvutZuu/YGe9ktL7Y33HWbfcfrXmrf+arb7Q0v3me7xuKWUGNMpmPSJDEbT8mGlSph1J2L9d2BIIODDvJbInyImV3eWVcCQ2Dvu3mG5EN6Kp478Wok1p3Q08WUFbknTgRoKjdJQCV1V+X5n1nFaBsnGAWEkOw0EQGbXWzZ2tqKpGffUWV2LBP6vMOE+nNDqHXtzXe8yj72k79nf/nLH7UH3v+Q/dcf/2W9F2EoEmWAbwjRiUPauSs4g3BTG6pNGLymzZC7p1TPzx44Kf+obOdzOfvaWTnL+s7xdAhRjnqgswMTR5zhdYNxCd5K4Ed1pc187Qt0IiKPofWEMwQzpDLwPb3+5CEIfB2SfmMuTag92XTDBSJtLrz4DBDVmQ33RjNiZurmbVCXEJTpJ4HOrjAcCcE0+0a9LDoSw0j7uvmpds1+M878swII5ebPDr8jkzsOKYyispBVjjQiecPrO06iJyQ+yHEnM0gK1tt7fH8/yBtHGfTouzLAfvWdXgCTAnWBJBiUQUN+uzwiA6X3Z7W2l68kEnSWkvmVmZyxyW3ztn33Lrvi6mvtpmuvt9uvutpedMVuu2bvnE2NRGxvNmlzMi+ycgLD2E5gWPJk8qPa1eGgKPGBkA/Qkb4/IrNHH/BT6J6mu3iwOItxjHCAKQcHIWFJh8zoTw3RXwhB0iLNqTHE4t9UF+bbhSjEHcQnhN8BUuFFuALePZML9rM3f4/N7tpj0V2jFp1N2Utf9AoblaPMGJSiiH4EhxORUtBWqrFziuALMEG8MIJed6N2eLNk9588Y2ekFR8/fV51lePu1gARwLWQLeZgnyxhS/VjNJ+xNZlazAsDp2IE3iF4WsKRm85Ky3gLWyjR5kh8ZgRDL+QN0zECz1F3WDDs18VJw3Pzu3yRFgEhxjQkmCqZyApe8MtIPTMZKipbloDyZk0LJh6zC+Lyf+lKTvoAryuNFwyXZZSACID2X15Zb14anN4E/bkqB9u6iBbMIRqNxusTuRqBiSPUgt4wfB0OpXQNpDQghAqRn/sFNJ7uMGFQiRfy9gmGIYrD5hLfv2Nz46+AqKARkJ7ASgcBTl5aZtXk7JTNbZ+3hYV5P84gI5+EDemSUu/Y7EHiIvFDvZ34VV2cddco+u4MIo5xe1wXU0wwM3jmO+MmFREFJ2Kxj9gGPV5iGmB1wKkH+QMbOFBBMA91YE4alozjjip6zZ87QNtk5x1cijYtn+ADv/oHNn3Hrfb3TxywXkH5SqKOt4bsp972Uyor9GwxcyE9IkdXfgDtADyMtVCW4xvzUBpDrI4sdNF1YHHLHl9cs2Kt5SYpg87gizoh8ak3UprN92B6uvOBHEbwOijftmto2flMRxJjeZnCmY/z6E77DQZDXUsLTvCD1nEfTInxWTY21vStY7OzC54f1olbNGIQ4oITp0+l9XIQuOSlNuQj9MpBQhMSji0JssuF0BIvEJDu/B+ktu5qTDiYd/zzb97AxAmvL2TLXQwjgnWTTUhE6uhFUJHOOGInN9WoGgzGKzLRkyriiBHCAkMpH/32r2gf5c+zO4n9JAPGpizSuBTT5T1WggOHFDCHZF5xzMiIGiiuS22qb0FTsNWmn60IY0jiduVEw4i+dl7Z+1R01Lvq4iYZxKHKwzjORPIJmBpDzxeH9ZTqbHInpqJy1EHVxjDBjwFsiM3hVt2oJeYWJiiCAsJxH03xBtcgBAESCJsVmJy49b0vfoPt7V1pj3zi83b77ITFrpVPI1/t7ErB3vOOH7WbZnYGbayc6h35OiJiTBLggFEhLjSTz7KW9mZ0m2dwxsSiA8ubtlUOp1YN4XvSBiqXdfLehgNzWe8RlsDuPg9tr8/sdcAAYbVS0E+ZtmJSfDWPpz/vDAHJ+g3z+V5qgpc5Z04Dwov3HwVV57hnE24aBnPXZ3XTmCobOoAJqZxTDwytuiTiWA3mO9swN6wmxrtcuDyjOHer0Zz4hETak0bVPwClgZ15QLJeulQUcAPCBkQqRXri+XqN/h8VAblkx8IlGpwUIJSXEDlSF0fQNQXfJBXcT+k3EPk4e/XThnENICELwcQ/OEAvBnA6oYuo6bptyhyEkdhXC8ZgYJCa0FhN1T1Y/yISmIS7GgKziob0xhWTOUHr4jtaCJ1Lr45PWGy0rNhQ/l5+gFP/BJOkq96RBrjIy2uiOhHoFPEaUxGFmIhpBGde9iRlgSvQhBaO6e9v/vQDdu3CXnvL1S+z8mjHvu9nfsw+12vZ3370Y/bI33zJTmye9w6FVbaKcgkbV9oUgCgf4RlSAA7+IHSA1OXz41QXIKWt6SgJWpu2xppgF5SUCFTfJYgYwANokmOeUR+HV38hHbgSHqUdoC33b124yGSjh05/In9ngKDVJBCVDnqi54w8yN87SuSDlIp5lcGgdNLLw3/MZsfcrFJJih/aJmg+4WpEPo5gYNFZXJbEuvwu1vVfLjwrRpBSFwKECjKdKQSsIJZtikZoWReVDVOgzoSo0NULY4F4cTcNwDMXab3RuSPZeR8aA+3gUoif+gYE+C9DQjwGXGBG4kE6oTE9H8Hm33inb+HcDqSzilBaZeG9IJTFFBzqQveib8JQqPiEv1yR03WR/Ix3sO6a/v221aRVsN9x5uuCHQ1Dz5ObAypFWXs5wIvsBA599LpzlDbxwrSVphWUT5gA2Q+qszMseVEHmEPpvc7kx0V9PDKVUdkyKWhgiGlMuBofZqxBvyU958bG7a6Xv8Z+6vXfa7e+7DU2etU2+53//t/tM1/4a7v3q1+wl771VvvWd36H/dCv/wvbaG56o/fw1q3u/sOADKgDhOhz1iAugzBFzDJlYlEG8FIqXgzekcksmALuEWi6oAHhib3C/JQ2PbO4DbPOj7mj7aARCSYYLLQhaZWPyqJnayBcYQI6RZjbxbiMr4OhDXUPSw1kislkpHxorlIuOUPhJ8EsHLbKdBbitEmreOyYyXQWxIKKobK2VcjJBpTmZPKtY+D5w+VZCdBBCJVD+vMKoOklEUEI8sA09GbJTuTb08wiyUU6AGWcwgPtDjKAlldCEvapMvePtL1rAkDXPxrEmcAlAvd+PPIUuXreqgb/kxeEB7pJi5om+BQTEOTqumelfMGWNzbt2Oqm7T+9avmqiFoNXZGJVJFmYW5VVfWq6V1DjUsPF9Mt0CyhE4FcBbfw4YKFsiB45Y1TGnrBwhwvpuyXmMBIkn4Y4BOwWJ/vo+KuJXkHAape3pohf8qMuhNidlVy0g695y/tzD/7mH30O3/Hol2ZLcms7+f1kt0vsmgmKyIZste86ib7lZd8u73ntT9o7aLZt/3wO+yRU19WlsJWLG6pzKgYmdHxaqiOAuQSH2GaCHiHCMW4ELh+D4vwwDGm0iA+VXei5sIUA0S1Pwwf4gA/uA+aB9+L+lB3AvUOWsZbzMe/vN5eJjTGeApCRZhXPs5IXPrDtyJv1/yiQ18gh6mni9LLcv4xyQKM8lv65mBCzJRipawEOd+CtnFwXjB8HVGUmypG3bx+POuVnxQspLHAP2xEQAUEIncBJuj0rLgwj975ZnBU2POCwNEoPIsBBSyIdVWpZ+SNoqgqAUGU57XicpD1jj+kbP+bm2F80m/PVwikIUCs59kvtyzzY30jZ4fOLduX9p+wM1tMqAs2eFkEXZKpxKE9FVEw86WKYpyqtBMbfNNTI6g9LuYDjAjzQix6LYIRU+lC4jHCXZUkZQeYhmBwAiEtMCkvDw4rBBPgZfd9XpAnhOpdwwrRbmh8Sv9Pb3+PTWy/TaZF1u458KhN6/17rnulHf7/Pmj3f/F++66f/i7797/0Xmstt20yscN6B87YP/v3v2T3r97/dH50TtB1HcYgMH/AuOokzcET8/IGY2mMTeB4s/1Qp82gHtcFU0yNLd6gNxNhQqeAhA7dxcIDc9bYEcZnmvfESHRDqm4gy80ulYPvSNn4F6R3jab3roH0x3fazYNw6IIDkxkH3AkDsx1HXzDpJzOLJyamHH4YPQhYeiob3mHDWJFKkwWh+qjdwLNQcNlwWUYJoFwUVAl3NnH2JCGcOPuSFemD9IYwSReseuqndyIQEAThsygrMIve6VWQKoEImZdE4Oa9YN4YwKEXjmSYQq+EfP+g90GjQFyoVb3XFUbIA1ETD5jqVU6YKtqRxXX72uElO3xiXe0qe9W1b8ijil8hQs+LQQryLSri87J+V0T07BbJ3lj8CcUOGzNiMR2otxuK0gwQmw80YnpJw/hReTACeNFFLyF36sKdKtJR4O2uZ6+DcEoNAiaVd7Rr33XV7fbKW79DtNmw1XrRJivH7G1XvNw+dOgJe+KatP2jD77XZm+/0n7/ng/bh2sH7E3v/yl78Z/9c/vw4b/zeoIryoYQMXUAAUd9oHHZs8u3WVIbeS8ShCShV6vKjkcwejxB40KO+kN0woWIz3tDPT/8Ajo/+jOFJXz4xfQcklM2rYJ2AVfMuaK+MZk/ng7GEJ5BBuV5q+h9wFOfsFUOAtg3D/f3EmTCN4zJUmpWOmLdIMRZI0Pd/DBX1YtpPqxxYVkC5jRd+Ul2IHlGGAiKQQhU+QKBRnfIxHYOIL9VeETqmx4ORnI9G1XMTQivmkd0aa4nNSzE6y9C37uIUa2jV0HDONHos+oRSoSw+gjgHXf3aRwWEKxLnKRqK76ITlIjMJGKUQLi05DB2lM+ujCJ8nJkzy4t2xOnOJfxlOASGSou+oTeLzajBtk4s7LOrak8m/J7WHdfa0kz9BnFwaDOzhRBQtOA3nUshsIUofeMYxxgOrpiqSO4GDRsuENsgeFgEj9/nroBtkJUf1TCHVLl9e5Xf69vfRqRX/HIlz9pv7L2qP3Z6UfswfUD9m9/7f+1N73pnfaun/7n1pK0/Ju/+J9262vfKMJnNJvJgHSZyuAQfO4fSQLrJsIMuAfftJYTCEyrj07MrrWBF/wG2AkDuF0qIyz6kt97yPQMzMrItQ2mD7/YpZ+2ZbYGZYt73P8Al+7nKB0BEx9B54zg8enBIgeJIhfKwMAsa8xEldEvGx+GtEzN50z8MOOb/AKjsfoSA7JcL3uVOa6QNULbHboXDoG6LgpuRlwcBAAIgRCQBBCdEzY2tZw1utucBBTPkeOSHr6ggbEZISghH2CJp3+B6Afk4K2kP91pBLIKHzyEBgEmCN9jCWdBNaPdfNMIlQGBIYGJ4BKZeDAqcKuxSyX5JasbdkAm1/2PH7BSjb5ziIPvwBixDCsZZb8y/4eNpmkg6MhH5AUzWxrh6IPgQTluMikOz5RKZwFdxLV6U/5O27dKBRcOD7V0eCAKwaaEg9/u2PeFDRKe36TwuHoCAxGVH42n7dhTT9ivPvZX9oF3vVe+C9MwpBVkEh0+cr+98x3f6rVqVTbs/s99RE/6Q0IL/xcf38BotWtyShGOMV9UlDOQ44UPNFcEzYN9rx9+XQgBduoR8tAv10DEG9SHPH2Sq4ibafBoApxuiJf4tC07uoT9B8KiL0zAUHfgcIrTN+iH2cGMuTCNSHjyNKq9aBAmYMBxJM4OKypObQcu8e+wJho1OgHavs2rl6sKQh8L+naNrktr9uzwLEZ5VoCokQjCdUAM3AuAQSWCT4+jS5A7cHyHSbD90Tg+5cClr4rzytOUXv0Qj5r1Ec2d34Ldgfey9B6+cJ8AiUKZMCXf9cuPswsv+wSmH+SHlBJM5VLRllZW7di5VXv48FlbXS+r3ciV+pifT8J+wALeUnJaOYuQblhRlDMJkh7ewE9BqzDOwnwiiJ2G8yn19Mag7vXHjGC0SUnSis6Agb1NcCHTvwc8Dn5TvMpxmInL+3AhILLKY6ShPI8t2k988N/bkVjT/umf/7r9l9f9kCUi9OYIB6orW4cixJr1vtZWuzAa7Qun8CdpH12DKSZqvP5dKFN66oTJ4uazysScps0Gbf7swDvKCfhGCEIXbuLp7vD7XbEksPAvmHyJ405TQfCk9e1XlR4hg2bw+HrvDn4/DnkBR2BCejAZUe8zO/XgG/Ec32HWBPj1P32DUYcEH6KdDfymJDCuU9x9bhW9cAg1eIHA2gZfreiIwPyiWLgZG1bSR8ThJpRAo2LuOCuG0ytqUM9+GCkI1zXoNYJweASJEZkXytEr75qLuzJA75AH+fFIjwYGSVhfwTOwcA8NQhzPdND4SsuZ6evreTu5vGUPHj1lhw6dVbxQ7RBTZpXKK7vz3nHN4cSrfxAt0ybIGEZiYwjGWmpoCnrBFB8NDHEw+MhZ5nQns/NjAY0CoSIglL+D5QBeCBeYBAKgSN15J5yABzRLMCU79nvfIX9j9hZ74NTjqtOyTKphRhvszNkl5RDWqHcgNpXfjTT0RqaVMEjG/k5wovEp0bWx4AJufBdfDgwx817CwXuoIM6B7zHosQRCwTeAexCoX8A5sAaidont73X1b25C6iIf5mJx3rtrbcWlbJx9oqoAz4d6wxQ+qu5FBvgJA02GBvFDV52Zg18Cc/uUGmBXe0GfnW7DkqrPpNJNxRK2bXTSbkhP2A16nnc/5oVDoJgXCioMBhjoAJWq33oPEgBMXO2mkb8M76lAGEjUxZ8jLARfNqu77xeGFFTk4NTzVsjRd5DBLx8XQSOpIWnY8KWPMy+fJxpO30I7qeGVB/noDzMiV6jY8vK6HTq5ZA88eVQ+BsApIvCRQOkbymej3rF8RQ6ebCUkGkwChGiMsHOiYuvCSa82Gj5/i2nwrCVHcgUmYifMjsw6Tu+Vmab4A9PhadifQWSD3+CIP0C7QGCqFHno5UgjYY995Sn7xMHP2n/7ud+270pM2B+8/T1279aS7zLDuS4sC/CjELoybSQMvL1ot5CpqiyCE0PE5UCjPVyoiQKQ5lxOWIqKiGIMA6h54czicIbLzSCYyn9fCAO4nVmcJngW7DJjHQ9KA1MEZhIBCwYYBBPe/TwJXdIgJJ1ZxSB0FNCjBe6BhRI8KB672qAZBysoCYNOCIQ65li7R69sWBs0ozpMD43YlJhkV2bCrkyk7Mp4xqZjaaW8tC7PDJdlFJjE20zoczWsf+7c8Q1iB2n+HBAweA7EwQ+94TcqRnmFiZHkpndoE/cxiAcSLiDaeYAgJgk9bJI8sq/d91QSl7x+EamfbsAkIEoXe2OtbohJzsoveeyQ1SpBQjqs1KsfeCqrITZkrrDfFmeGhJOowuAhTIA55aP5utAo7IpSUkOVxThFMQ7aqFhpWEUMt1WVT6T64ho4bBB8P1D2xSHgLbxzvAguMBIkJviNyhxM289+7o/t91f/wf7m/IP2jt/5OTsSqdq//MRf2H25k37uO4foxOTcRtl6lrr1JfcgX3AFkdKG7MkrBHkZSGt8AjSiz7sSw3l3fz/QRk7MTwe1K1VykEP+F8KgbjCFbiJU4K+zN7LgCf5vaF9nY6LrXTDj+7ASB3zpm5ug+hc2BaHNiAezKT20o4+hPbmAS9/1Fl8sZIbzHvw+fZSJNWRJMW02k7JZmdhToqekAJWhGOK/QLgYA88dHCOhMQGIyulJlVPFeOd2MLYhFYFQeT24IzGURqRIn70iuh+AvQgjuVQK2YfQrxBS1MtRGc4wiufT7pWGC6Qosb71TTrec+cz6XVVy1Vb28jZsdNn7e7HDvsacIIXR5ynA88yBfR/XrCtSqsUatIOYgacQ0wtuowZY8E5r8o/yVcbtllu2laxrnvDR/cLNTFHnfQNW5UZVxGM7PTioAErJalcLv/dvxMGd8LgG1NYwOJYMuE72Bd6Rfv7c1+2Qidvi62y7S+uW3W4ZUkRSoUp5dWKcNu2eCpryVF2Thz3dfcX8u55z5dPdFSdXNgJPJbW+oAcppuksbchDKTfCd/zKqQPfga1UBt5e4bn56oDIdSVp1AWtICpRdv5cmqPRV7yI/QNJoWJ0XLcnSn0NSo1ieXFxTPwAQv5478M8MUdpsT6GJbggIFgECaqqnR7XTxpU6oXG5lzVMf0cMQS1ZoNO8kBR4Do+QKwvGBwezPUWD8EDETsTME7Ln1XHBxJRw5lBooVAsTfutizlssH4xQBNUygEUjztE0L4vQ9NBYI9mihCnxSvlwU7Zd/U/7+Ti/8n5Ajich68zMyub702HE7dmpd+VEWGV0UlD85eh30P/1gW4JxRYyyySi9/AwWdnH+Y1napqh7Aa0j82yr1rGNWtc2K23F7dlqqW1L1aatMfYiwGQBCRgH2us4KHzQsASX/ApP41fBzVAF5ApOJ9NtWKXo7gbEILPKUT88ZPV23WquZfVCebFvWqte8f2JK2UG1MiJ8QkkLFPbZd7oKZTBhMekz11LJmV60IZ6zebbTD0BtIAzzF9MW4g95BfMrsEVwsV1uDSEeOTVllZWTI/LRQ8hOGi3JZBYFizc851A27N9Ej1bfRNCGgY0hA4HxyPRFcgLs5JJmjARE1a9c4lvut8sLXKLymbsKJVNWULvRmSKxdW+DBsgaC4XLtT0eUJASmhUt/8kjRgQ8i33mdPEaKwq7BVQRQfahMagK3AgoQSySyy+8p0KBfXJJ5G3x9c3r6AuyoP59I44aCD+ObMg3bj64JMfyHJbWs/YrDVpg/P5gj12dFFvgpp27BNhEGiD/iOBZyzznMpdY4RedS1JO3D+O2NSFVF/UQ1X1J0462KKtWbPlsQ8a4q7IbyUBQdQuMSGsGlQ/T39rO9czxUu/oY0BOfssyW5KbgZzhyylOzrbq+hNoharCMcCm9JuumZBNhR/mISfLMgncnJjRE9S9IyuCftge3PzFxwCROxfarPrdI3zCMgCN23nFKccCIkzYAWAHHQpjCAm9/965nhgrQOdbv4N03o6fQLqwOzj/fUG9gGphcwhV5U4gEzZVGuvgnn1DX8Fu5Fiy64lZCxmCuSKfvhuW0WVR4cm8d6nEinbr1iUTgM2jin35cLz67ZMwILp9wEUiV9m1NxPxuJcSimT1/R5YNXrs4Bj0RCiIhWMkM/YBYxCExDJRxHATXcQnx+hQc0iXddKr4ShHwgGj0LCx7LE7o0CeWx7poGCE4oTlxQ4XJZbTQZ1D2I9zlIXiClPV/VXa8Zy48KYtKiys4rz7zgKKj8sn4XeKdIWyp3i9+6FyUkMN8ChA6c46P/0L/1f18muMOrOvj4gwKwgzc2mq6X8zJTWO2pdzJF6PWpQ+TgCjzKtHIiF1yMgmN+MwDHyHo4eJUMwafy1t0XVwnfzqBSKe5H6Nlx3m9vNH/wJwOxhiCo+tUhqRL3r2eG0DbcB9cFJoM5PLEHvRFcAXc+e7rfxQzenIEVlzJDeoENjahBec/GgbSyPFnBDj6GbG82a+9941ssUmYH/4hVpaGa0iTlfM6qhZzMsqbaV34lh8ZeJjyLWi4GnOBdu46AwOl+YKm4kK0zOe/EiVqfHWl96eAvPD52IsyiyugZAnBC1eX99Ppz541X+k6PlWsRV8liKhrWG7LfmCT0eP1nD8qFBiZ/0kIggjktO3TX5KS96cadNpfRu378YPlyDdI/f2BvYtaQ+KXogkIXvoeui757BwOXpwoBPF5CBM/4TXjOd7qQp4PcfMxAeYMrBgoDwYBvSVzVlUVRrjkQJJ4SYsLMhcjZJ2xYJke/+1MJaSfGONjREScZwnR/Q3kF6R7x7la2+6FtYRLfo4vvAaRnha9XADw7hLZz/1WwD7QwBTFGAkN4u0IXDjsmHEAgOAKThfhqB+hEOOAsG2J8x/XX2n/9oR+zSF3maaMuwSe/VSb1ueU128zlQ1e+4tN+bJ7xzNB2M/FCeD6x+nRQ8whIPXSDlPIZwU78fSkhQN2hlgr3iqAiAX6AVN2ppA/QUXGkAXUTMQcVS/uFrkrPTv+BABqJzZf9KO1+mT1JN0Ntopn023UICAtZCr/hNxPpEiNRm5sZtVuv3G7fftsOe+W+tF09GbOJmBxVyPz5Wv3i4MD1r6dDgC+Ud+k1CDTegHiIGxr32QGGfq5A2oEfB+ELTUiW0A4KfHcYkLYiesxTCAWTE0nM77h8DRL4EIg4DdNrRA4tgVe4A8yDcsfZhZXy1LswgTH0FME0vGN+FO2dTCZDuf368UwdBu8Gjv/XEwbpAwmSB2kDPgLD+KPy5AXCD23DMuKIxeVzkNTx57QTyqfdodPf/v7vt5/9nu+1umikKV+VMzw3lGBZNV+hY0Z1AqVkzjzijI/JXQgBrktDgOyFgoAIi16kCpUp+0Qxqo1a9CkRLISh94GejCjjHUFVOvK8kYAn/Obyeuu7I1UN6QhRfmgfb0H9Rxxf6KUGZLAMVeo7jeAXSZP1pNFc63gDh3wDswTmc8bSlU1GbGZ20m7ct8PeeNMOe8sN8/ayPWnbkZZK94b5BgNJ+sn6VbvkemagnoMwQD7vBu8dRxf9DqGPO72jMRlPIHd2P0GYcLSeIjgY1L8Nfqg8TKF3zPbFTmeMgTjsNNJsVfWZ7u2mO+sM2Ab0Kx24F2iURy9SKE/pxHSUS7uz2wngV6u1ABdMBD04FQ/qGSyO8BzqRJznC4M6ki8XwdtOdBC0Bc8XfsM8zix6Rx3pJeOZtKLIkIY8ZF6NxDKCte67rRTlJmyIftaFnZwqWlCcOnVQ5IRSJkTPaZ+i88Lh+WvSD14RgBWg3jwwCKOeQhLLNHHycAh9T2CYRcghphOGLipAw3UkDcI7EMsnHmgsxVHe2JD63yvgHQOOLJhHZaMG1eCuUSQlyM8ZC/iUAIT5NH7dCeQBHyAZ49GeTY9nbcfCrO3bMWf7to3bwnRC7z3qNxaUr1/PEwKRhBCIIBAD16VEdWlcx4WHC98g2PgIEpzvZmmO0GaTOUlXH1Hvx2ai4YBI8EGiIiZMNDgBvDKlhR0TYbC4fBzGgnDO2UHFN6j2aSBIbBiTliMpOfOkS3kMymLM6+KpKZDPoI4h8AyjAROXni6q5zNDqPeAqYLwJPqgHYNmCWXB3MEaCjQ1GLgksOTaTUi+qty7DzyKaybT02yt2rBjendE6c6oPHbVr6ummFwtZU2HWjdyqZn1XAEoLgnPrBiVwZF24KkIWkQ2L5sxszukV1QMgibhmZpCqATvttSr0INDHhC1GrmPaIictgg9WzyEizJ59EmQMGkHJpEWcU0SRlo99OOGrmFnM3+NBmQ6RFQEMiJbG0k5HI9ZKjWsa0QEGKTy/40waPQBAQViuBBe+DdpwrQMP1ukE/BA4D04YgFZnLEPhAMaV8zB+zCFnMmFwpeYYDjB5EBpEbSL8IWfotwc9+CJLYY8rntbMo3dxlcM5cvaDZ8bpsunKoWUUPAl8PIMQwfza1Bv2oZ2CNfF8Qe4uTQIBgSi30kzyIdvaK+QH/fgy4AT8g1wu0D1J13gSNdTp8/IB+lYud2xQ5WOPdmJ2ulezBpsjySSx3UvKd6maGtZWa70Ge6FwrMY5ZmBigKYA6/f9Lz4SDnaQ8kxu5Bvzs8uETDTgqZBKYJAuvk4vg0UgVQ3xWA8vQiI5ILBQpMM3vHnpeo9Xc+YGkjT0AvHF/IhfngfGp7Gk+QbFoOkMjaSmbDhzKRMxJQcPaZ6sFZEWoki/i+G0NihEO4DIuF6voC0ZldDpv8HBzwQBv3/dcZT+nEY8efYaEzfmG96LtNXlwsr4Z29dzGzWO8eG07pd8J9N6bYgPMwvUiZXNQd692vSh+EDiVRltpYeCWNT78HdrXt4AJGZB1M66ct0x7OMIEGBMxl60wcb0vRB3cKYzpN6A4ePMdUViDyQI/hGgT/7Q/hWsvnnR7OF0t2rFyz9Qj7dmWlHPHRolZXnA1dp1UeM+XOuv554fB1MEpAGsh0NSgk0xisUeYCUfrgz1SMHHEwwwZ4OPgxSSZJQq9MIJjg7SiQ1kMgKn5yd3SBXBrUkRyQzxefr+TPQloX5lJDu+QN+gQ4mSWAeRhNBEYZyU5YcnRG2iWjBhUhKj2M+38zDBrS66M6eP2ecT0zsHm0eF2wSRpWSqqLJLoanPcgNuAy7JzIacAQVlQOOhsmgBvMLJb5tpsNZ6jhOMcxyOxSfMYbVKraRMyAwEGowCuOBxZQxcNgo9oRRiL4OIbSOP6xAoRbBBNETI8ZHTTee6nL81NUaCQIVnII+VwcqPeljDMoI1ykDXnxO8TnN50VA1p8vkC+/LEoq1Ao2boYJc9ulCZaNVZass2sTE7FKwj+ZeHleDSra0IlPxvWi8Ml1PLMVV0E4HViBEgV4I2sP951vPGQHsoG5JCdEB9mvVJt0qIm+eYZhUx1Jx/Pk/z8UgIl8unvLl30U/nBEGo9FLOg1W8Yxd+rcSQRyZG4jnvd+0LJYWKddFQEMJxKWyI7avFREU46Le3CUi1S/u+FQYNf3PA8DxqZ52CWDOoYrkG4+JmjLnzzAwhCzOFZqg4QLtNofPd71d3HTWoVMUvUksm4tRplXXWXid7BIV/Q1wjJVGnr2xADwjj2wjVjDX4snQiPhg+dNPLjEmIu+S6sn3ffz5lH4mwgaJXWF0WpHWAM4IPZsAzQJgiuMOahR6ULjjamEW1/aZ0vxlUIfLv0wkIYXAPTKzDJhXwIz84rxKAbIlcoWGWrKPNLmhWajCBsWGcvgSD8dKQBi9KI56IZO9W9dOf65wpg5IWDAMRMckmhnyBGVQFKSNWJPVxeRd1F2nwmjeIj4UmnunrFvPuyH48cPC8F/18JXJopHo44SIcRfXAMpKgxIBgYyLWN8gg9X8oc5iNHfQdmemi2Nrdsc2NL0qVotZr8nB4dEUmLJ1HFodz/02FAFINGvJhIeOb94D4IPNPl2ZCzDqGDB8Cj/mkxNn4CjvlQjOnjaHGm6XSsWi75BgyiYtVfjNHs2LCIACKl2/NFU2MiDZhMbSCGc1CUFnyFNlAb6d1gBJy5WOj68EdvF+tBsArAa4DXW5PfYobga5KfAm2ki00eAlmRxr942kFnBuFinPzvhGficJAv/7Pf80Z+02ptTNYAM9pEmLbhZNJaIoGmcL7ZTdj5SNrTvFC4AP3zBDe5dAd14hJnAp+To8v9DEc8wNH4ITsAdqkj04GeGkbLyQGk0gBqIo/vGkVveEZicLnSUaUGjOmXmIVzVxgBobIMgoY5QMpzgHQaSelYzZfLVe3M0rodObVkjx86bg/uP2KPHTllh86u2PK6JE2JI9MuW/XLhosb/OJGIzgOLvrO86AxL74PntndhMFF8Iyw8FF1N28kuUWUbL4ghLpkB/8chDpEVzGkjfDxKSrCjVB61di4XT+dtfPVtq+zwQRmL2YfZxBI4DZoE+FAYNMO7ADfplsJpiKOCD7OOSa0v+IF01uCjrQhkTOZ14FMScST8uJdeOZdqDvpB8+DEOJdLoS8uIgPwwU6U1s7sYTwdL4gQCFXKluxItrzCvdhBXLlwYG5rWhK2mZEOOG4vmdbUs8Ml6cWFTCYzckzEpzxDdcyupzoAVIA6H8gdqQArzML6lMmkqtikOsiDCIKjUY+wSHXHXx4JgreiAOWElIAVWUEKRYqTFYkwKzwLk1J1mKuaEtrW3boxKJ97uEn7S8/fY/91afus4/c8zW776lj9piYZyVXCpMW/zfDoKGp/6ChBu8cvv41+P18gW8wAHa/SNHSqSxodBPG/QZ959hub2x9SEojDvwM8IQQiTAIp3u8VbG9UyN2utC0YhvnfMi1TKMc9uDlaL0wQKy7LhgS2HH+CWgvtAVE6Fuh0j76jrZxYlc1aC+3IrztAi1Q+wEhBlq9gI9B3Qc4+nrCIF3oVQtM7X6qiGTAKAOH/+IwKOvc0opvCOL0I4DYbcZncCh+pTFkm5Wo5cvs+cDYEfldCM8F56Uxnid4r4QACFIfRqBwPsBAMAjflJW/E7DEE4hIo9BbFQbFUMsDxvBzOEAyf2KaiOxrTrfy9RD+TdINpIAIFeZTHUREwOH97V4XmBCY2j4Ilc/VbImp9WcX7b4n99sXHzxoZ8+XbHWzZQdP5eyr+5fsyVPrtlYAHvK8FMkvFC6OO3i+GKG84xrkO/h2cZxBuPjb4AIXrXbdxifGVBcItGezM7NeL5/y32DiIvsdi6CdQOTXiIjoxuUckRgMEWnbrTt32VpDeEqNWaNX86n2NTZacHxSqGCFMAQjmoq2w9pVgcIlmh9503STi3Ua7oPqz0HWRXvSJIOJiP6DZ9oEBqPNLiK8QV0HOLs4DL49Vxh8G2iiQQgmXAAm4NxfPx08nd6tyJmvduqqA3Vi3K2iqy66YW5iVGaqbK8IyxAw5Z8NGwc/XRwuyygQOASJDQwMMAnZUgE/AFW/HDhdQTP0iVdpcBDdh/CEaii9deZwbYKOQCuhocKEPZdQisvdEat//A69MPwA4J4ryqgkBGc8otWatZZtbZXszMqmHV/csodPrtnjxzcUKyFiYGtNemmkbpW+0WGqA7kJbnJ9jgZ8rjBoOMLFzxcHh1X5DRr34nhfbzm5/JYYQviRjZsr5H23w2x21De88B4mxcEhd+GjPzRCtZK3TKdmN0yN28lS1Y4X6+6/xKQ2OXaCRMG3ETxqI79IT3exY4F2A+d6dAbgswQX+QtvzLqFSeFP3rk20T1MxNQbtSGzyqk3DESP2yBQb4/Tx83XG54Z95mdInwe4PlZQcy6US85rhRLl/y4SEXvS4K1RkLlIee+J0rCd5NWuVy4LKMguV2KeOhXVv+Q6g4tbwUYIZhZoLBP8PIjaBzXRAKOvHj2eVz+LjAF3/B5lNDT8cCNy+1vGlaBXhs2g8NcZ5HUhsyL1c2anV4p26GVqj15vmJfPFWyJ5YVb2yPxaevsMTUHhueWHAJyw4moetajYdQ9Vz/z4QAd7g/F0E81/fnJBx9B39IZTarqNYqvkKQni4fRXchg9+ieihuTLjZm0nZbbsWbKXWsOViycrFLdngPWtH+rOMFcfLF84hYvwMyvDtTVWGdxZQbgCRZlD78qA4EmA+I4C2VTsxsAnxMdcOURN8Bt6pXsoAGvDBy34Y1PsbDQGekO/gctLTfxdfz8w+/IxYVVpxRDCGUT7wJm3i/WEIbPKRKRtL6kFmq5jlcuGyjBI0AAQdEOm+hgfQxC1IEGcAAYYD78SvyOxvpdfOME+bUaTXS0jEJQKZkhE3IvcR4Iyob774S41BHlUxx2alZYtbdTu5VrUDSyV7fLFkDy6V7avnSvapE5KmOTn9mTmLze60oZntFp3dbdGJ3RabuNoio3vM0ttsKDmpPIUgwe5VUHn/J8Mgv4uJJDTqhd/PF5xN+loYX5A5VxAyvoUwpmcIVpcImJ0V79q7zW5YmLAjm0Vbk+mJGerb+GChQRzCKdoU7Y60D0dVBEJ2nwg0ewM8F4xijMAx4RdlA5d+DuJ6Xfmn9sJn4BoItotDiB/unqb/7rl+D57DcAXlQVvQXWDM4JuE4HTyjMDXeqthWcVN6xJEetOHSflSX6/z0IhfYXD8QniudrqEUZ5rHAUwXCINJL+kBxkFEyyoLDelvJJBPZKmKzsnqEZsYHZiD8xEzw7vQbqDrPjuoyhfd9oEEhMv6eFic7ZqvWebxZ6dz0Xs2FbXDqw07NHzTfvyGbRH3T5+tGKfPFG3h5bYK1gVjsv29C5NnDQ5wrGExZKjNpyZsKGxWV07rJvebpHsDsWdFlaDaXZxI4VaX1aGPCsMEBzqDUoCMQ2uwTvCxb8vlKug1/ykl7WjxvZPRHVfMOC67dNPWsJ+16ZHR+2xzbat1sVQjKcJ7tgI0hI4lEbpaRd32vt/Tsz64KaYTFEO+RmYNmwwx9R8FDw8EoReqMcgABI4i3HSs74NC4eYhb7VquBjZkAAmrIhQvK+QB8X5/XMZ64BPp458AgsgX4GcWGeS9uJlGJnmYURS6qeScXzhWdusCsupgSsxM4rQ3pHvaOXml7PxQeXlvIcoU13pAp2uxQCh0ECptR2ApYfSGbXOKGSvmmzV5LeHNLqvQBCLVM5r7TyQ/oNSQtFeVbl2+xcoitfbtt6rmFncl07sdaxQ6tte3ytZQ+da9nnT5TtM6cK9qWzNXtyo2nLVdnhLTWk7HFvVFpYZUZ155kNthleo0uZKR29kaTFRqdtaFyaZWzBIqk5ad9RxbgYORca7xsNFzcs4RIm6IcBngZxnhnCSDTaGYpAg6AlMB8uxCfXubGsTM+CLedKwmc0bAtLc8AYIvjoMP5S2DQC85ndVxjYJFvKZ2IkYcAk5A/63B/SO57VsP7M5TB7AgqBIGEKmEztLJixLBzmfiAN6bkQhIGwQxjg5Zl3wsV4ufg9j2gu33NNABCN75ekJY7/7FlZMBUURxjQL6ZcEZe8gUsWBQK1X5fLhcsySkfShnPFKcRX3SmJ735IVx3JBRUMQVbsERWAZ+ZmQ0hDU6jBxNkDRIdGDOYaI8iyBGyr1Laz63U7Ll/jwLm8PblYsUfO1eyB00X7gnyOj4s5/k5m1eeXanYkb5avDFnDtzhlxVrb1z031QZsjo3WQ34EDUjDh/Up3H3WrRDlM5WZtp4Zlzk2I3Ns3roJaZdYSvYqJhn1udDg/zth0OgX3y9uWMLFhDEIzvR6H64gXNy0AT4RPihfL5SsJO0ynMBEo2crmLS0PHv+cjGdRwUa016Uk4+9sG0scTBnAcXHSsCZfuh/azRqInwmW0JuMFuQyqxJ5yCggQaC5oCrzuIx/YZZqNuAWUK9ILGgVcIsjkDY4VsIoY6X4mDw7pnfYHgWkhEGeV18CWAP0OaqfsqFV3rK5xqUCyxM6hVOqCTpLhMuYRSOIH5mYBamn3ArlcWuIj6VQsmQNhRJOwwCSBUbBAJ1qcg5Gsz6FJhqZD8aGyZx1UY/dtsWNyp2aDFvj58t2udPN+zvjpTto0er9sFDRfvrw2X71Nm6a47NokyrQlXOLftpVcWJMjXk1bPnFtM1IoxoKzDBFA3GDo8DJ9VVOFBL+uGbYO+j4ahTZDhl0fSURbPzNiRm6Q1llUmYgAdiv9HgjXXR/bnCoPEvF+fiQFzGMgiM4mPqjEvy35QZsWEJCvZA82W9fBcjwBg+qi5KaDXlkLeaQll/qQPFOgwSKi6dEQuYXWgWiBwhw+pGtZVfnJ0YVkr6XDCEnYje81deItGn4QXOQd24h2f/dEm4+N3FeHi+50Egv8CIIe+BQCEQnxT8ZJB6Xd8Q7M4YfhGICw1jfioNsPe/vFC4hFGeK2wWGpYrdy1fZVcSTBkAUebKG0njPVt0DYpzxOtiDmxoSThMNiHd5xiJMDkKztkoEpf/ErVcsWvn5JQ/tla3u8827cNH6vbpoyV74Hzb9m92bLkWsXpXkkuV50AhyvGtTUX8rNVnnzB2AcR0w25twSDgT6qURkaLwMQwrWtXtJ0YBjHo8IMwnpV/J6r8mZ2amLJIElNsRkz1/7P358G+ZdldH7h+83R/d3pjZlbWpNJQGgAhl5CABmFQtwEbgXDbjuhwuw3tDgggBMb4D4dpPIQbB39AOKK7kTDBKLuN2y3aQ4MRYAYhFSWVhtJQY2Zl5fDyzXf6zXN/Pmv/fvfd9yqzUqZKJTuU+979O+fss88e1l57fdfae599HBEhvZ3/Rbpdo3ncnb+d+8XEuepcEGlsOz4P5jcnbx8fxb/+Pb8nK++8iLbDdOJO7dDFF5yIL7pqyLt/l/v8Lmkb6+S1aCLX0h0yj7QpoI8rdgtCKdzohOTp7o65KlkhQ/oKwjTcneO6wtTWKZn2it85O1lBliIs34oGu/hXw8uQswY+mkguk7GMxtWXdLLTWDGcX6YuH5a1rbneaQjCoHWkwzsZ6z2F6zu5d+woDx6dYS+4EnOS+1id0HEuRvMY+b107In8FgjEslC+KyHhbAhtg/zet7YDatL5xSLePJvFKw8u4jOoWJ+4O4mffmMe/+DlQfwEneN8CRQ2u9Hq9qKLpNyrV+MARthDMvrl1jpU0dMDrHVKx+wsEkjE4JgTnNzPY3rCUSGcL1BplFjGS0ahnPnFKtLK4W/ON+jv1e5+bLrXY926hbJ+DQq1krbFlUb45XCFeaQvHUDBxPWb58N47tt+Q3zXv/JvxW/4tb869zBAnhTUp/5+VUumyvkXvKh+acvhs/I4UcPzZLqtelcHPdy1xUCN49yYQsHCn8O/O2ZWnc1yQderDF6QKR/n3Dhe62mJbfs8iVOe27mraXnUp3DAFXvNc9qLNisd7+rzpU7jXONlB86YGW77l7a0vjzHoWhlT+f/Vu4dO8rg5CJOHpzE6UM6zMPTeHg2jAenw/zOyMPTi3hEJzofTmI48ZVTKkHd/aCo64tmM4zyk2G8/Pqj+Pirp/GPXj6J//Fz5/G3P3MaP/yZB/FDn3sYn3qkreMHMpF26r5JTxuZwmen2BJtW5ec/d0SejfAYOV3o2iJOFuVK4cUOdL0qddmA2qn8FeW65tgSXdLUV+5xnZBHTu8EZW999B5XyB8nwhKQMll4/jAV9ft6nypHlEXX0C6N1nH4PGb8RtfOIrf/g3vjY57Cvg2aAoPhBVMDTUTURI3rALMllXIESAupYs0RHgU2w5hY2fE52hkicV9bQPjOg/mIA9tY+crvHlZxquMW+7JzNqmxjWNbOT0aes8Fb8ktjsWtCgIV+i/i+/zlqV0/MthYu5Zz/K9Ge9bezuW+eq9r8pIfO4paP17J1do8CXc0bWj8Ht4qjfD8ShOzk7pHHaSQTw4G4Ayo3jw8CQen57HGZ3i4mKM6rUBcZZx73wTLz1axY+9chH/7ScexA9+9GH8v37iIv7mzw/jn7w65RlVuXFMgXT34ZrSwH6sMtW2JWxPXdxJxB0zPBquNJHgOpnfOQF3esGEzLAk1LberrYtKAKB7FTEt9NIJK0WiSYCCuuGJYmFZNNXmvbpIAcY+dgvlfoxcRxKdhXuO5Ltl8QlAytNKfPO/Y3/4W/G8hM/EtdiEb/xa56PP/hbPxK3uqIEtXGOINUcOgjIPF9h59GG0sS6a3cUhilp6RJcvE8nywlJaGYHySFTxG+q0z6zdZ7J7DJs0hC/WztlmOclvkZ+Bmd8neHG2XWKZ90un108j/V6C/+kcz057sLs2JaDPDJdM4VmFTuLrW5ZrZ4/pUB2lndy79ji/f1uHB0fxLVr+3Hj+Hoc7B1IYgi+iCHG9cMHj+Mx6PLo0SDefHQRrzwc4ifx2lklXjmtxMfuLuK/e2kRn7hXi9GmE7VWM2qoVrmRgeeOqiG5NMwX6NaLqRte+x2SWe5E73KNCshSobMo4WQUtzo13A+Z5sgN1c8dKfMcyYXaoKSzYQzJ3SmVOhBEVayaqgDnhnn0D8ba2AA0omGKXl8lrnf7UTnAbtl/Hiv5FvEOaQQ6EShIJEm0dYUZvhoum9V2JrvXHz6Ov/p3/sdoNqv5TvzzvV78wd/ynfGbn7sRh9DWtrLzq47m0LmMbhiMn2cKCRhI5NCwTwkMndLekfGS9xy8IUPfx992Cl3aKtsJZl1h5PI6cumgtoHnJJHP7J4rdDPI8F0nuOq8Lvdsq5K+zl0lVbvNsyCN5XySVhaYtszdfhJJZHFveq4rZUh0EUFd1/Qk+bd179hRer1OdDrNfEloj05zsN+L40N9P/b392igdozn1Xjl/ig+eafYHR+9u4qP3o/4qbNmfGaMFO7figOMzk6/m8u5C00gTlY2omHv17bAUFzSOWaDYUwu8KMhnWWcPolGxZJIW8a3s4gyGQYTlHc2YAIaQtWq4VfByKz82ZmgSTIMqER62jz5khPhFqlIIolPQxKWWyE5QkaHruwfROwdR3SuIVhBmeo+edAhVRetTjbAkwZ/tuG/sq7kqFDw/6NfeCP+Pz//uejTSaqNTRw2K/G7ft03xb/1274tvvGoGx0FE3Xyi7lQMespmrhjiR2jzHOVFPXWJOlmHbgoCPCkPru6lQ7hmR1IFaiot0pz29V4pbOYotxYOFLVWKe6VBj9SdpXr3fH0gHK8epkYKIGeZfjNg2lR74LIvr7Vo7xvadYMB06jCuJ7Uik5+Lc/BTeO7gkz5dyLu/e63ZohG502xjZ3Wbs0XkODvrhF2Sj2olxdOMUSfvKvB8/O2jGz5zX45PTZtyt7hH3WvTpWI29Ti7MU1/M7YcgqgRzFGUymeTHZVYrkcI9aN2jah6zyTQW4zLSMp9NYp7DzTAvlSuNsGXsJEHpSGnA0xlcUm6ncF2TKJGjJkpNiaXtQt7GL6M+pRFyiQb3kmymS6fLPFBbsGzpJNS3vYdHJWsd0YmOSW2P+GVeQne1UXcNrduV9Uu5d7qvM05ZelLUoJ00/4ef/EL8lY/+FPQ+jna7HZ12Ld5HO/0bv+lXxx/+Td8WH+phnIMMubIbWpQvlSF4Zq7YhnYwWEETR8jMI3GVukEXwhQm3NzGkc5XmUtaW/ZC86v1yPbY0kJf8npCoxRcb3H/qt/F1RnfYfKiLoswy/wYa3GkQXkrlev0l5tcItDiCN/Hu2+oncbhcAWhPOConfNFX4GOojN7J6nsNE3Uk3a7hbStxMmyHvcX9XhtVo8vrNpxDwk+au3Fhg601+7Fnmtpes1otGiklrPC9WgD7y0YL+dVHDamwfy0thOUK9DErVrVi+1EMm5+mBJEcbl52iioZRJN+8TGk1CJJhBQe8XRGcN2K2wlpkPDa7d1zI5UmMu0jJvMZiVJ67KhkitwxreBiJ+qSKILZW6DQtRxUz9ATlyLSq3HwzbA0+Q0LfOXglfdjimedTtm+FIuywft+bmSLKoGUvIfv3wn/sMf+luxrrWjCWK06Sj7CLdf9cFb8Ye/57vi3/iOb4k+algDn5utQyNqWMpDe1BNfKGRNNzVWxrYWXbIYrYyainL1fqIVGWwxcty33NtlWIv7fYOKx39CR1K3C9V/xLPtJ1kvho3v3AM7c07B4Hq76FfPBebFupy7Tma5QaPXyPmIR5Bl53Fys6ov/brTi17e/eOHaVSFapgJqUtZRvPa/FgVIk3J824M2/EZ2bd+MyiHyeVPozTpyO4HZCflMRtP3SfX/B1rB1Gcxxf4rj2yHfEu6gLvT2e6+xhu/DcEuadUXEaSonvkgsNe9UrJ9R8VkCgSWzHlH45PIwHHnLI2AjuhJ6dwKxVr4wnRNswBlJCl/hLpEQkgh1Rq1C+dJYZ1MshVRjEfua79rmWrA2yqOL57fVmP6L7XFSbNAoI6uhYYaXiSnsWJtg17u64YxLd1fMv7WRqshIhLXS6wrA2/huDcfyJ/+q/j5+4cxpNP9tAedcIphad5td8w9fEn/xX/4X4N/+5r4/bLZ+h/qpMpLmWwWDoXG1cWi9/tQulj+UraKNWUOpQloNs41oArp3rUb0xruXZ1at8cKqUs5R150jdNDO9EvdZWpRr0yxela2kJfrbiZ0cLep2FftxU3W9XyeqPUcuj6JC+0T7vfAjvnqbAtBR3GfOZUEOe28nq7+Ue8eOMplW4vG4Gl+4qMRLJxGfe1yJT57W4ydPKvGJ02Y8mvdgflQrDUYIOoVhJ+4ETy+/AAkmIIG7pSdvUmEh3UVzArtfQ8qRKJ6t9/ai1T+Mmtv1EHk9HEc1UYHOYXyZQjRxVAxVrEw60pmyIaE8TC+D7giu5LGx7Gw6VSxHN1LV0pFcMooCIOHXxiAlVQgHBkQh4qqHW57s6zYqZXWyqmKnprMAi9j1lLlzQBhwX1MdUzc2vS92lk1fGrqUbccYu+OXduU5y5aVeMpRvmojhtDt//73/lH8u//FfxufPZnFerzJvYYroPtiPIpf9aHn4t//3u+Of/3bvjmuozZ2XUlNUXZfDs6yc52pWyaRxDIbosDbqmWiwq4+6S3BFnV2ddPt6roLSjV4eyx1fhJXt0tv556lk+4yLA+WDe0hO3lHrChl5GTjqxWoo9X9W4CJk8nYmpQ7UPODdlcFz4hX3NWy71wpsTkhK78T99t+22/7Lpc/7NwP/Tc/FG+CIK8OIl66iPj5i2V8eriMB5NqfgbBz6/NOI59Ew9910lGZ8Udv8/FkSCDY/IyXE7sKaW1GyiLSJPDdBBAiabkdkQsmYDCr0ERX+ryHYiEev5Mw08dOLOmEJT6ysRiBBaSpeTjVg4ZZiSd+fAvEUqWZGGnIo5IlCQoDS1KOd9ih7YziSpkSN50RhHG9FUdkllJzM6YaaorS7ttnoQpVb+Ue6vGfyf3hJGMf/WZUnc7tG6AgPrRT38u/s7PfTI+8fIb8caDQTym/K8/OI8KbfUNX/NC/JZf+3XxnoODOL/g3pBGpp4Qm7ahTZTeqpSUa1fKtDk4lvmcEibq277ZSfBF5YWGb1GfRAGFGglmWaV/xvX8rZ8pdX36mHE9LyEWmd86WgP2Sf0w8vPuxnFYGGHmui6vU4tA2CJ18ZybJkL43//3/s1MU6f28sM//MM/+fGPf/zvcmnkLUW/hPvRB5v4269O4u+/MY+ffDiPO4NaXNBxBiO/MLWKMwzuwWgQ0+Ew5lMl/SLmhC2dJVZdQo1yB3wN8oVH0GZumEznXAl5zCy4ahVx1qCGm7vVO0gCy40Rv9bYF1mEV4LsQKKJH+O0m+TSDKUT97zOukPwfHNS2weIRevODrtjomQCJGjGE9aJ5+vIayTNejnN9LWZhObVbBwbBAEJySk8TQYSXTSxAWQawrRtbKBK85hw33npEFoa6K1cNvYzjLFrrC/lZCq95XgS32MpV5aDEmUogsIPIX367r34ez//s/E3/+FH47/+sZ+K/9sP/+P4t//qD8V//Df+dnzq3hvxPb/5W+Nf+w3fGkedznY1N4ybSdgxYG4nGLeThZmn92Awy6/wckVvUtK22dbr2bpcvS713paRcDvZVVLsnt89szv30nt53/Ct+uk8X4iMtf1sE5PKe7TjBpsmXONEG5Z6bO9ZnzXt+ov47EPJpRz7f+SP/JF/+z/9T//TP9XtPtnn6P/xX/73yQhWysRL9QpxlCqSMQuV7QaBt4y4k8o5N8dziSCWcHvMxvbWZRHKvWwIr1R97Ah0rgynI+SuI0igZBIZVqqlF8JLOaRCpph5EOL9XdynHPe3SFCeKXGT7kq5jMOtRB2OmU/x/pW66C1LJkKjbMvlpY7OuKERfE87G8U8yx3cZQ4kuU3vF+F2cXcM9MRBA2itNH9n57NP52eIwmYPm3EwGMTf/fv/IL77u7+bvKjP1pUymrcoUNrBMP1OnSoqofF25czgt3WlHoWmOXBC+1+tn/noTPdJnUvZr8bLINfn1THcncXPMlKGrVrt82oiCs8NnWO3iNa85Z8/8Sf+z8QvIb4v/8f/+B//C9///d//J7gUZkuGOKPs01H+g9FoRP7vunfdr1xnH/gDf+AP/IB9Yts33ln1ete96951X6Kj0LG+LP+/dvdWddL/SnO/0uu/c1utLI/97/u+7/uj3/Ed3/EflqB3dkUf/co7DTuN/f85Lkdc3sE9m+YTnfeJ24XtmOKt4ryT+0rQ5a3y/cXU8arbxf9StPxS9fvF1P0Xk8eX467W+ReTx1vR6Nl6vFU6z8b5kR/5kR/483/+z/+7nKaNsrvr0T3xX8A/vz1/173rfqW6Cf5NvF+F8Pyyo+icku7hy/Tyu+5XqhNKnxavv/KcQ4dDvK/c5zDiswRxjE/s+pVOqHfdr2ynsFB//qXRJ99177p33bvuXfeue9e9695177p33bvuy3e/GLvdOO/a9++6d9277l33rnOs60suPng7sHCguPoX/+Jf/Od/62/9rf9HAzb5FurbO1/Y/Uq6X6q5f51vln+l3S9VeZe+mPu/AFepVGCBL80DV93VOfCy4/GX53ZrlL8c9z93fcNX0l2lwZezluHLpcNXeh2FfOHx7XjDjxx+pd0vVZ/w88L/a3G+OfXVdru2/qEf+qF/9Mf/+B//y5wq9L5I8L0VI8i1TtG3/uSf/JO/7/f//t//527fvp07RL/r3nXvunfdu+5XptNweOWVV+IHfuAH/uyf+3N/7j8iyM87iPBPaSrPqm6CjL6B3xuNRgndX2nt5l33rnvXvevedf/rcjsLEXBxAb3YIE7sMOPSvdV4gBEMr2Ni+dC77l33rnvXvevedekwMnajWeLEU4Cie8dB5v+ljOm/695177p33bvul9ft3gX/Uu5ZlPFaBNK8Ofwjf+SP/L7v+77v+1PPPfdcXN0A7KobPXwjRqd3eXAetfUU7y7KbqY0iuraVyvdJc3d6DbhVykjWhybFK4Za7Jah98oaMRy04hVxc+pu1+rm96Kd0+2FkzHuem4c5ifLba4FtjfFZWdb5Yx1q8XMcEPN7N4QP6vxyzubuZx5ia0PNetN2KvVo9DrLfjTT2ubapxgO9XG9GjDF3K2ebYwpdvRrulpBuAeaQOlikzJsQylalKLy2MlDeA6yuYneGGbU8yYPubW1ySjpOwtUa4gbIb7LpX6JPtL0uDuiBAn5/JWhfvXrO5LWYWhHJwcHMy42dOljHvuHuf2XHl5su7e1mm4vI5jk9CnnHczBiWxYi4fNx0Li+uHHE7Rnynr/jsyrE7GvvZJ3b3yme3Cn38e2qaGHYpG5GVjcMcvs0ySK/c7KvQJSuw5a289mebTh6u1EHn1bPxLs/zBkleecTT3WUeSa9sbPqMo2wlGX4tz/b6S7lsw8uFB+4quN2zNn0Je9qR5lsmap4epEOJUGjpz9NpPPX4ZZmLy3tXAqT3lh23NS75J0k55g7xG/jWDaGXc3jYjyOhwDqxPxnHejKMBT5GF7EenMV6fBHV1TwatPd6MYvZ4DH+YSyGJ7GZnMdmNYk6/a1JH97Ul9GMZdTNu6KEcaM3y+A5PGM4DVVfc8XRHUarK8KX9A83SZxXY7Vwgzju0xelzJJn5vY9nvcTb34NcbouH27yg7NjjkMyGVO/Cemd8exDcntcr8dJqxmn/Xqc95FzvVZMWpUYUMaZH5StLKO6WESDPtya1aI3b8X+rBqNUcTU6i97Eb3nonN0O+p7R7GsNmOW+wMvYi+m8Z7+LL7+Vi/ec/04Xrx1K25evxEHB8fR7u1Fo93cElzOutLPOfqXLbMNsq+sF0vkfC9uv++DJfAZ5yZ4r732Wvxn/9l/5kZ4/wlBZ3iFvJZHUli3TfLSef0/C1SG91+KycOXaRxAZDWEjBdRq+DJq+p2rraglXFXP7fCrDjh71aYLRoNINn4aYk2pdr5JqDCvS2wlOoXQWe5TSrPOUmZ4C6NEGQKYAwAkROA7c31OD67HsanOb60GcQ9yjJzd0uFvD4Fdj1qANkR+X+g0o6vrXXi66vteA953+D6gPMeDdgGROoVt3Kl/AIL1/lJtl05+ElgMeDSldJeNuL2eucMzSd2tz0RQHagYl5bINutWLJDCiC5pShC0s/0+VEmAabsjfzElXLx67aemceudHSapAH/W7B62xVRWadn3FaQXKaPe1LHrdteC06Zss9s4761K3RIIbR99tk0d3k+e9+yPwXcW2daCbbmLX3sMAKLQkFaWR7Dt3GfdU/l/kxZrrossydfIs7OXcbLLVV3TnpeaTvLe3l6pVxXz3d15/hkE3XoIC0u2/JJefL+Zao4TlPY56kn5eJJzttnr1zuTnVXz7148tyTdHWXtMnf3Q3bhRB//MKAu8POp7GZIkFHw6gAIJXBOcez2IxOYz08iwo+JoPc/rimxPfbpYsJAnCaPncIJWO/B2ROksC9zlU6kse5zkVL5TTL5YcA/ERMCpAl5wIK7YJ8z+2fq4BL1eOqBljVYjFHaeU6ZTnx3Dvd3FakO68heypz5I/KLEABoExJ5xx/utrEBVk8Ju7DViMeNxtx0azHpFsFWOjDfomDZ1RcD9uHcbN7Kw6bB9HY1MIPSo/G83jzbBz3l82odvaj0dtHNiA/JSfP3jioxdfdaMf7r3Xj1tFB3Lp2PY6Pb0R//zDagEP5GJf8RZlzN9vd3LjX1JFySZvyDVTqBrB19/rxwge/bhvvafeLBRVNh6su2wXvXEr71/26X/et3/Ed3/Fd/X4/rm5+f9Utz96MzePPRm3yKv7z0Zi/HvX5g6gsYIylQDNDY1jllrBuMl6lZaoI/wooWwHv1d3MVRa0jctFUg0vR8glhnNKRzKef3KnezFrnSxIcwSDPZoN45XxafyD8Z34HyavxC/M78fJ5gJNYkTcMc/ChHCOXw/YAEJrrJgh169zfBntZwKz9WhQERVbCq2oCkACIgILeWZHJuv0WaAi+C3XF3sjXNL50hm887taZk/A5ydeADzTVVAUoUmdoYckSc0bIhVBaRiMAshwZiqktRUfRibhUob82RalBGZnyzIWv3NPyo7fhl11JRdctk9xX/T89pyLPDfsKQF51Rln+8CTdJ6EPet2cXZ02fmd2+VTaLOjEdfSawsyWkuXFtPVYnlOUiU1T7bpXkn/WZd5f6n726NpP4lm9yquUMgCerVrxbdwu3y2ifh7WXc81MjjVVpcdVeeyn/z2VnaJX/7oDe8Yxx9OfW2B12Wb3eh20Z74krv1PmbqSnAdwH+kIdWiXupb6aT2AwBkhN0+jdfjfjsJ2LxiY/G+md/PNaf/JnYfPbnY/PqS7F+841Y3b0f6wcnsXp4HstH41idLmKFxN5gGmyGCMkxFsUIGTKuxnJSA3vwnK9GXGcYHgtghTWwxAqxCEuBwu3PJQFl09OhKSbnKI4rLA+tnlpbv45mrxLNdiVqTYkCwuCtVg1xWV1jJVWa0UJRrUNO98BHXY4mfFdD+auBNLUZ1thgFvOTUcweTmJyfxbLh7NoDddxHP240QQUmkfRbfSi29qLfUBkb28v1nUADJ5f52dup4DOjHgBoPTjvQDK9cP9ONo/iMM+8XvdaDZayCxK5jcIAO71DDrnNwj8FsI4LcEKZtB6jIyeDWgHLMPRAHqdRatei/1b77Gxvsi5jPn8/Dw+9rGP+RGIHyFot/pL5Lp0XzaorO5/Kqp3PhrNwWeiPn6lAMocRlmMo0aF0qTNzwNBEIRgfvvID4ZhRVALjpaJbPPDzfgskhqYXWUHKNxX8CpsvcwQGpx0q36IAiJNJheYi+exGmA2o/EsRuQ/pmHxFezRzZz4K1KEgwS3IlxIHoHj9Rza0ARxHavEYbFeWijV/FxqfjKVsvjVFxurWCbbcnBSlm+Tfha2eMu3O9cZX8I+Kb8//KZGRb20fvzohUNfnCs4zdOIJV1SlPspa34KNi0WaVfSL26b32Um5TkvixAqNMyho/Kf4ZfuqXpdCd+6XdjuuJPNV8PzHF9yLv4qqOzipN+G6Z6EP3PNX6Z1eX/njVXA5Vm3A5VSQPwlwDwpRyZafoq7kox55vVbpP3P5LbJmG75uwzClTJelmRbxrfLOZ+9pAFXeYQO2T+uPlXOn04HWl6pcnFbQLEEMmjJIcvzVGqZDyfP3sCVJ0qcXQblUAax02E9pJW45WG/YbFC812fItjuvhnLlz4Tq0/+fCw/81JMPnc3pnfGCF6k1qNazE7qsThrxPyx5xxPG3m9xK9PW7E8acfqhONpOxaPEeWELR43Y8n5krirkyZhbeI2Y3Fa0srnLxoxA4xmAM4MQFrMOSKe5pRxQXlnKJxrxNGaei2rK/wCkAFImgBEC9mC9tlsb6LZXIUfGXXgvkq/bAAwrXUjWst6dDb1aGGx9Ei3t1hHBzmob2GJ1OaCDWlMNtGvtOJa7ygOegfR7yKBqi0EfDv2u51oNQA45OhyPIj6chjX9urxgdsH8f6b/Xju+kEcAyhHgM9ep5sfBk1JrRU3BTAAiuXghLo+BoTvx+r8XqwwBBand2NxzvHsTizz+AZ0fSMagMrRB74lm+xZtwOVn/u5n/vJj370o18eqBwcHGxNqS92my/8dMQv/N2o3/tc1B/ejerJo6gOHkdtOIgq6FedYK2AhtXlOKpzz/GLIR5QmWGt+GUaiJyaZGqUZE9DlHep9FwiBL2UZ5WLcqxxq3O0gCmtNZ5F42IaXVC/d28WL5zU4lsH3fjfTHrxmyf9+HWL/fimdT8+sOrF8aQV7VmTBoUFZpjjNHR+SwPAqQFqh2gb+3TQPfLuwCZNTNNGAgwingI8+ZBKirT0RfPddrpLV0DLoJ3fRSgWz65OtTLslWBCHnjvlTmcEl+RYxY7S8W+udO8U7t6S7892/4UobAN34GKYRlS3O6+rtTonZ2PXKZbLi6fvTqHknlt4+nKLUqfYd7zujjDngKALGwJzyuO5fRJmrv4V495yk8OEUK7LE+GF6q9ldvmsDt54jIx3Da/t3N516jPJFHO+c17V+m+TVe3y4O7l/U3P8+3+eavz3udSsLu3KOdwxh6eeOJy+dMhoPzCyWWMfC7iLtOxp3UR55xu6ASY/fzJDxPtmG7CB4MNun0hPgZPucB/fLxBnkQg4tYPXgUo5fvx+CVk5ifoeTRP2dLhDzWhIJ+OvNYj7mee3MsjhmWh+GTOfcRb9MJcQibCBJYMBP8DCtlNq7FdEDcC84vajG/4HmOs5MqwpRzgGbJcTEAsAaEE3c+BnRmgM6cNKjAkp6+gjYrFL785DYK4NJrh9VrfrVsFXUsmGarEq12LYGAQzThu67ztci1A+TaAfU/Rre+hSi+zbnf5+1IIKy2JhaJX1lbIn/QgWOxWVLn8lW28WSCuBzEUa8aH7x9HM/fPIob147j5vExQLQHAAFeDUdUeHA+Rak+jfn5g5g+fiMWD14BoD8X0/ufjumDz+A/C0C/zL1XY/zwFTxAfsLx8RfyC2+3vuW3ZNs96wQVP670k7gvG1T29/ffFlTmn/zxmH/8H8XqDmh3/zTWJ5hWp5OIk0HE6SAqF6AlTONYaTg+CsDQchQHkJnNAQasFUCmAiEqMMh65ZwKxUgmLN8b9K/G36VQQbBW5zTzfAFozaN5PovOw3n07iyje2cVR/ercROt5OZ5O25ftOLFQTu+dtCKb+H8I4DKr5924tdP2vHt805887wb7wFkbsKMz6OpvGeBp/H9UOge+bexXNJaEVhgJM9TqGVB6CBZTk5pyyypAkuff1mNUu7tMxm+FQZ55XBXetIFwNQ4L4e9iOfQbxGQWlQcE3zhyhz2Uss04y/22+TLT/nfnm8trTz1+MTv3NXznbsUcrjdeY5bZ9yrx7y1ze/t3dU83yq/nUvxn3XapVmeKwL0GWe5roCHFl2WNVG43POYdDS6z1zJOk93NNzFyEg7d1mIJ850d+5K5csZ5XSsPsN3/orLS573Puk8nRVh2/Dd9e5p09vxSLnG5xlxs57F73gxaWI8zh2G9rup5XrLh6lkCDEZWtLK0zxLV+5kDuks7e582zyXxwStvLml89WHt+XxaPssXXAyncdiPI0JiugIOTEcjmMMj/suPqpnTChHGTB3AH/DtVbEOhZYD36Ysgh9B7OxMPCeLymAMwhLnltSAM9X5mdcsl+iRC6dLwGw/HrmAtmzAJTmgNAcq2V6gag6B4zOAaKRw2kADnGmU+IsAR7KP0PoO6+yho5O4Fu/5DdpXPMjxAAGyNLr1qPfq8dhpxbHzUYcwLtH+Js15A7PHSPb9ujPdWSgn1LeuFZhNI2L4TCG40mMlzMsp1nUW5t44db1ePH2c4DKrbh940Yc9nsovshHaFQn3zWK+2x4EuNHd2Nw9+UY3PlknL/+iTi/+5kYnd6JyRlAg7K/mE2o+wiAJj5W4wxZPIcYnevvjRe+9buhlg32tBNULi4ufulB5e7HfyTe+NiPxMXZOAbDNUSn0cGUJcRfDzleLGOD0I+zSVTOAZkzWuvkPDYXZQKuMhtioqGtzCjb2kn8HqVo0T5NmBGPBq8XVtIhIPzwbWUEeEH0yvkwao9GUbuLBXRnGI1H8+iMNtGmLK2LTXRhkO4Qy+OiEgcDGhdGOT5vxG1A5r2Yv18H0PyaURew6ca3Ttvx4XUnXqy047DajF4Nq4ZjM4GlQUfezXlApm1HLF3Qc/6z92zdtkPm75XzFIj+8bwTfmXoolgofqM1BUYKTGLzXwCl+AQSGUfNW/90W76le5Lz9mhZ0m+DcDvh9HYu8966UpbtBS7r88zzpY5v5Z7EfatnnnVmoy/3rj77RKDu3JNy8ZPnW5pBp1xldDWsJFf8FadYfTaMxtme4J4tc/5cqf9b3U/HWf5v4+5u5LGU99lnv8iZz+VxqxjAP7vndmUgpXTbUHyBil1IKkGcp5cH87mseR537uk6lfu7tK867+5AIwFM57kHnoXiGbQrhbybiyiSh/24+CJXUQ0qq8DAABQqMfIL/Qi9CeEL4GCOdyZ0QRIOSS3JhxQACYCAsEUCCPKG9JVwGDcFXLbxyJE/SiIAZNydX+MpE/FN3+fXpLne0MdRLFMMbpBB8xbAEjE6Q7YhRxZYMjOsngXyZAoIjZV5AhNK6QKwWmiJWXfqkyUD/GrVJTIUmQQw7PVqcdCvx36vEkfNSlyj7IeA5D406NddwYY1haAfjZGpU+hT5bluMw729wCS63Hz1s24znGv10c+NaKmkg2PLycjwPAsLh68EWd3Px1ndz4VJ/deidPTBzEYD2MwmsRwsozJFDntCrd1PVfezgHXJZbUHMJ1b34w3vdtv8yg8k/+p78bP/w//Uh87tEiXjqNeAXCvw7B72Fy3sefT5uYbpiWTpIBNqvhKlYXNPkpugdgsDkfxXpMg657tONRrBoHmJgAS7UXa4T6Jj9kTTEVwDSRH+TW1hWI1mg1y0cnsXjjfkxfvhOzV+8XawnrCLsYD4tiO9eny2jNaJgxpijM0R1sonOOP4OI5xUAZxN9wo+wUo4Bkf1GO3qNVnTqLbSAZjRsOIelshx25tKx/cv/9HlVKLg9LwIkQ8s9fndhGWw6mNJO0McVQClDX6WzZmemc5QhHLpBWiue24473TJT5veLXYZu8zPOzkrKOmQhvHxy/qy7Gr4TKgbtgp999q3S2cXZ3fLcOu3ivtUzO1duGXeX+5X0PC9BybQVhyKgyw48kk675cR6nL9PclODT/F6mX6ZBdjVaes9LwV5e/d29y8f94cyZQnMx6P5Gocf6eFp3uTeNmznduXxoJXiSYYYsD1/1pUnCm3Kma4KX5XnddvHPXsmDcu2zWNb2nQEJIiU0yfhuF1Zit+GGYFrUyhzKlwCJquFk8hABoJwMRzFEoHnB9FdouvimxX9d4MFk5Y6fS9BBQG9A5G0QEyX9OkxXF39K9nTY/OYV57s0E93eVo4IG9vaaMC69yuK6QUtitAZg3IIO7hJ4QvQnkBkAg0c3TkJdbMAo+OjLVFOAq1K6O1bPL7/KSRr0qQnmCzlk8BimqDXLrkim/sIZf2UIY7m2gpDrTNsFDWq0XUsHaOrh3FteNrcYy/dv169Pt70Wmg8Fp26TkfYoU8iov7r8XFm5+Jkzc+GYPHr8cI629Aec/HSyyfZQxn0Jc2WEA3V6otkCcL6rQCDOcQu3/7g/HBj/y2HXGecl81UPns66/Hy+NFTCjM8PaH4uz4vfGo/1w8bF6Le5tuvDauxx2Ifx//GPAYTmmUWZMCtmO6bOBbMa9ej1XnfbHovRDz9jEGy2Gsm4BKnUZsYCEocNUgnKxyCaKTfLu17KDw7M2XY/TaL+SY4Xr0KgR+HdR+nQa/E/PB3ZgNABuXKApEWDkO0mrtNOeraAI8TUFnvIo9LJJOpxl1TNUaJmsdU9UFCrVmM6rUvwAAFgXMseXH7D879/QE/pUbuOygBmUcmAuhLlim9aOVklZLOV7OuRB9RUfczQkUIVmu7U2ZXuaov9q9iyulwZd/fmjazMfzksez5Xw7l4I5j3m4TDMF3NZdTWsX/6rbhe3y9cq6vp3L7o6QgVolL37MTa+w8lHDXaKaQ4Jacbl0GO3QBSBJJyKYLz4537y3tLosuQkZpVyU3yxXOf9ndeZUhpiyxE95/3SX4pr88mxHt8x/67LM5Zj0unK0Trt7eUj/9J81lefKefnVlaviquR7GSvLUI67J0x+p+ToMoy/t3U8kDS0jMm/PKlCtFrGGjDZ0O8Wk2nM1K7pl3P8Es18xX37Wq3ejkpvL5ptPEpeCwHaQOghh8PFVy3o2iB/F9O4gMZzfY0scyjI4eoMC84dGnIVZ5Uww/0VirYLcIi3XRbDmd4+4nB7PUHG+c4d4NheCy0owY/6zIk9xTJxGfEcxJs5RIacmw7WCTguAJgAMOPRKhQ9kwXACI+W+RjbnJSRwo0GZaNijQZKcG2KZeOq2SmWSMTBwX7s37wR/Vu3Y//wehz1D6Lbgh48a/+YIwcHJ4/i/N5rWCefjNM3PhuDs4cxAtnGS2TuZBMjvOWYJXhw1DJZ1TlvUv468WqUrRY95PiHv+O3Zrs9675qoDIbDaPf68Z73vv+eO5974vnP/j+uPWB90f//R+I1ge+Nuof+PpYvvChGN94Xwz2b8fD2kG8uezE/UklHmO5nDf3Y3n8fKyOXojl3q1Yda/Fpt3HAyru7CrFbVga0FUjWiqbBa2DClCZTgCH86gsTqjISbT659E4Po/6tVHUrk+jeWsa9evjqB0OorpHC7cxpSongM7DWAk0F/cBn8dcDxDsczQGmO+oFdWDNudNNIRWVCxDAwbDLM1uBIV2loRCzmvPLztYhpXz0iULQZ8SUgZYL8EyAUWPJkScy3cN6IR2xPS0WXbM9EVYliz8Kd3c310OO19cKbP5W+4c7iCLq2DwxBn3yZNv5zK9PD4d/52efTb+rgSEejPPkrIKMwDC5eeCQwILYbks3ZrmfYCDzlkxjqvgfIkOn/EJd7xequyok0efy2scqOS5YiIv029/36EeTznSLGUv51lHTksa3jP9ncdtrx2KyYg+f9U9m3dGK2E7+uW8W+bjnwKw8GYmuI1Tnrr6d5XexV/NucR5ArxGSF7JtIhpOfC7Sf4dZb26LFde4fIWP9ZNZWhbR188XUynMUVmTMbDHNufDzien8f4sRP0F1FDCHaa3WjvH0Xr+Dr+WjTQymu9Tr7MV28CDnQ82bcKgljzXJGp5W1Ylhfvv2Fc530CEkQAiwI6ABH9TvsjQYcE69UWXb3DdSdatR4C3hkOEgVNE2jhOflqxdEaCTQOoS2xPPQOwc2J5/zPHImEdIoxBJ042T+vOhcP4FRiNPa1nA1Agxdo6M/OA03xvlSJ3cGTzv8sooqS29y/Ee3eUXT2jqLb70WnDcg6ekIhlnOHvB7F6OG9GNx7Kc4ffBZr6VEsoKMgMZ5V8eS/xOraNADEJsDSiNEcIFm04nxSi4FyGKX6dLSO/VsfiG/7ru+GeNmST7ndRP3HP/7xLw9UPvKRj3zJ1V+zwXnUYJajw4M4AlEPDw7j+PA4rsMQN45vYardjv6N29G79Xw0brwn4tZ7Ynr9+Rhwb3bzhVgQVjkmvH8TzeQ6NiCA0mmjjqB3YKk4eb0TBf7uqqoBHBWAoIal0cZsxHxsHSyjfbyIzrVNdG/UonOjHu0bFfw6WtdX0bo2jtYRwHPwKCr9h1HpPsIauheb1uOoHGJc36zE4lo91ofk3YOhWgAMtmjFssCAZf5D8mxLJBdfcU86+i5G+c2w8gD/eJkdq6fqy6AJKKa7TZ/bl6IQBk2fmh5eYYmlYoyrbpfHLjSzuuJ26WYHsYzbzvbW7kn4ThhcPe7Orz6/O3+rNHfxr7rL+OblOd5oktN6JjAkeAoS9DqPtHe+4KYVUl4yQLnA53EeG9fiY8WG5wJMCoBLSppwCoby2hre6+1dj+ktyjYsL34x7mq8K+flzN/LFEtYxinlMXx3L0/y1mXIk5s8I82K4FQ8covrndDfDWkmX23PL9uCYya9u8Z5nUkTdIVC27OrjpDyn+4yhXyu+Awz7W19yvX2IQ/p0e4RSDPaaDoZI0wvEKrnMRyfxwQtezbFQlnMsn6NTiuaez1ApIsE6sSmQf/voJPjq3vIgz79ZI9c9sivi4LZgRfatHVrGas6vFB1JZZlUNwjoKv8+r4JAOSk+m4EzD4gw5lnrU6aKHctLKPO/mHUO64VRgSSd6NLeTrO62JdyIsI+uQf/mwJq55J8bdL3KpbefP33N+y4wd08IjAX9CPFwuOAI6WzQSAmQs+sC6kwKpYxRRenwR0q2i9AYCNRjRrvhODwgXfV1azWM2GMTq7D5h8Pk4BldHZWY78D2aNnHo4HddjALgMl6045frxtBUPxw0U+kbcH0Y8HEW8CdC9eraMNy8WcfDC++O3/Y7f/hS/7NxXDFS+/du//UuCyvTiJNYzzLQW6A4TtGkQj61um8Zocd2MHg2zz/XeXif6MMw+6e1fvxUHt98TB8+/N9rXbkf98BpMsx/RgaHaXYjYpo20UkpHyUr673Vq93ayVPZTe2lgZbT21tHYW0T7gMJjcbSO0DYO9/DdaB7CHAfEO9hErU8j9WHi/QlWzBrLph2NF65FvHArNjeuRwVgrHT3ooKlImPlqiwsFbdokXkKQxai+1u8YeV8e5W/T4XzjIIg6yOIUI/LIbVkcCpk2rg0zAQShwzy6NBOOZa0t2k+454O28bKQ8nXPOT9Z5nGzr8L8txOUc53xzxcumyHK2k8m57urQBl5/L5PMnLPKagz6ErOq5aGp0mX5Td7KwVrZcCKi5Fz943QydEWLl0nd4JuMwx5JxHIX/qu6tU0TShH77cRwClxin42O2fgHXWRb8r/lvU7a3cZZ083x0Nu/J8JklZdkk/cV8ckonk8yUdGT6BBGc7+rebrN+FF7c9z0MBS+vtuRPVZf6IOhOevJh/xXl8cp4RdhcZP+VmXpen3qLUxVlHfIIJ1smE9hm7ugtAGQ8FlbMYDc7SYlnOaUdco9WgH7ejSr9bU66Zlg08sNjQpoJDo/hAiax2KXePuu83UALrsaJvrw/QxvexFPr4fTT/HkDQQftvLWLamMWkNo1ZHud5PqnPYg4QLfDzBqCELrvpAiCuBe4hWDrUr0mFG1g1bedVHY5GkSXId8lkr7pyCHoaVge4DMsubJztUZXFuaF838VzvIO6K4indyXaelEtw2SI6fEUCwfrYQiGDedrwGgOIPKk8zDwfhV+r8zHsRg/jsnpo5g+fgCovBpnj+7HGCvoAuBwPvvBpB6P5s14uGjH/Ukr7o71jXhzUol7WCWPMKPuDeZxfzCKhxejeIB/4QMfiN/ze34XzWvhn3ZfNVA5u/O5uLj/KprGBD9FQXTfL/fd2UQThm/zXBuUbYKybX2Ta7T/PT3mbLeFKQcQNQGiBmZdo4n56VYECnIZV5/9xkYs18oHm6qGyekUXoMmaqOZtGqzaDXm0WrBBKRZBcRqfTymc7WD4AZ4Ki08zFPtUkXM6g0WVeX598Xm9vtjc/2FiIMbaEJ94veiihleafhWk2UBACxDEtuOKTN5XohfwndXVxwB5Jj3s+x5pCwJKB4V9Jzjdx3W6tkhy3AXgiCPCMBc/VWExBc5H7oS7ukuKIdLPJOQWZbtvacSKnXaneevZUhhVPJVCOt2k9ol/pM0rqZn/EzH8mYA6RjGf4qivI+7kkaeaaW4Bohjlc4kwORQUd7j6D5nC9LiiMoXlRF8DaOvh6NYOa4gCGMBrtDoPJY624ERcNAwNUXqM6M8LgtdQluXmu5c5kRDZIkom9dP0+lLu13MkoJ+W0/c7uxJyNbtaPGMM99Lq5I2zOtd2BZMcslyxs0nLnP1TLJZg3IsroCrAbsQnOf8XwIGrlhyhkPPK+E6QrZnVxzxM9TkpSnts5gjzGfjmExHgMcoh71m40HOo8x9ixuLstGoRJf+2T/sR4/+2Gg5f2ndzBfxW0OQVuGFCrzgPENtkXMPtQ59fK/NsYVvRL2H0O9hyexp0eD7rajs03f3AZx92n8fQQ7wrA7qsTjAIkB/nfVX6ae9RYzxs+46hgDNuFlAaN6cxbJFPZAX6+YSi2GMxxJuUq42lEVMLZrwI7LFOdhKC3HapD2oU6PtnCxAR1sJ5PSg0ge3bS215DpXqiWwcO3k+RxiT7kxIhDjIS4AnOmKMixHkGSAQjVEgfJlxtdjenInplgpzqecPbqIh6cLrJB6vIlF8sawHXfxD6d4gOSMsIFDYaSZczprwBq/XE9pBxCMvrbBf/jDXxff+73fm3z2rPuKgsrhISbh24DKyas/n0vX1rOLWFrZ6RnHs5ynWC7o7PNhARryrmFCNmESJ5/a9Uo0aYBGA8Ah7QYgUte0KwhCfImP4EAQqFnmOUItcZ5S5pg7TFlFc6hDnMYGq2MzpfAwIA1ZzbkQuKHGURUD4R01nq/TuA3AonMbE/oDsTn8YCyPPgizvRir/i00lCMK14dBOgkoFQAxl/vuyoUvcyqU0HIYtu345a8QMb1hVmMbj58UBoJILSfo8SksSDvTMA/i84yrvPihoWkvGTEBRRqYoB2++IzMvzm7p1ERiOZVkjLbMkziihaeIIsCbHjz4Ggquizjzm2ZvwRxTll2dy1/uVHS2bndeQEg7/KzLe/OlWSzhB62rlxn26KQuDzS+ZQcakCwCN5J80yOuLKDoDIDcFTtEFKVmStlEGa02RpFZV2HhaX1tkzcihl+TCcd0XvtXGOToPPKXhtUSReDZMuan+2SpbrquDYoK+H5k3pd0n37m07ByJWxUhnIMH7zecVMBuSvrtCGeMTZ0TLPk0dKWJYQWhQexNuepuSz+czOl8tdLbY1297z7ElaJbau8FrGID2PpYxel3Jl+bzOUBz8eXkPfnKifbGYAyZaJwjh6QQA4RxwmaJdr5AFzomoTB7vH8fxtZtxeHwj9g6Po4UyV++izDXcxJF0AZNKZUF8ZQcAVHGIjP7e2kQLEKkjuJs9lNJet/i9LtcoqL1eNPrdMg+DUlnvY/3sOVKhksn5fivq+5zvIwf69HHAx+O6CwggMpZtRDwWzho/R0mdVscxrgGMgMxqj/A+ak8PEPCtRSymDQC3BGiWlGsN2Agua9uFdnOGBIaGUEWOqSDJvq5iE0jsVVJUyQY3bxWeVQyhqe/ojHnU1W71Fgp0FYt8cR7r6WmsJqe5c8jwYhgPTofx5tk87g3r8dpFPV7F3xk1crhrNKvHcgmo0n/X9Cdgi/a64skVqMUYq6CYV+KbP/zh+F2/3KBy+tonY3Dv82mlrGGY3OTNiVMYawVDOV46Q1OZy1zYZn5edL5cgJDEkRnx9uoEnRxDh3GWIOcSW1DB4eSry4iNnxOzeNNfTTkiTNxobu3mlQAK0qYKSNW0LmptmBJVAuGtQE37k+quCVtVj2GA52PRfSFWvdsw0038MQxyAENoncB4AopCKS0K0yhEzo7pebnM63Lryf3Lzp/nRs+z7blpNkiTMiW4CFjcIK8kPeRIq0RAkf3s555T/7RYSjYwiCIYEkG/1HIQvi65lIkvgWhbDh8ScHLHVsL1Tnxzc1s2XflNQMiTvMyjAJ7p4YoIKnXZPf/WzrbdpWk8z8q150+e24YRv+wPV4a+nEfJypuj7WcMeqqb/yUbu4RlSqfIVYDjWM7hPdp+3enGCot3JaigSDiM4tyKVskERL1ANbzg2cFsBbisYg7AqO3T2tGiDWoKcLKwnaSEtc6yZvV3bZilgZ4crZt/1LVUqQCJ/yVWnjzlCiUNx+/orcsgU/PAbybItWUyXJ98kwXM5y7TyrhPXLEUCd4eL11G3abl+fZ2qWsprUHJk9skn+SxO8ddplvKsQS15/R5+7dWyYT+roUyGg9jDOgvCXdO0CX6vd5e7qQrkHT2DqLhqEAqcfQ7Ryo6+CYKJu1XRxFtwNltlNEu3bpZp49X5QtEAMJ3RrsvkAdz+ox9IleKAko+X28V4Gl0mtF2u5O9MtnfcX+sBKNtGPdqafVg7XQb0ei1cghMSyQAiNwDt0c/7SAHHHZzlIO44VAZQLTpQRjneoiz6cFvW7BZdaFoF1HYwDKg/IKDlvISPrd3++ekvBtELQDP3BqG+3B0ARRoOyPpGnzd6lSiQ1nqAJTe3j+n3sPxIifb3xhFfG5QizvDZpzPW1gh9nsUMjsLxzIHXUAlgSXBZBkdynVIVQ5hq0PS/TXf9I3x3b/7lxlUxvdfidnZAywNBCRM4G6+CoEFHXUCHFPnGEw3MRzRkQcWah6j0TIGozlhMOBkDvPNY+xLPjNMTPx0DpHnaJ5zKAW4bFYCDECzEGyoR55Dcu4phHLiCoaqVeG6ajc2NWzb+gF+jxr26JS+ULkXK8KX9etoIgBK67mYt2+gbRwjhI7QMPZhaJi7jtlMXWVOBb7LEO1gu46Yk6Uwx+46KQYj5GlKmG1jeMgwD3Q8r32WNHMuJfMoFlC+BJmCgzh21gQRPWyXxwIyCkeBJYdwuDfWA7yT5TKXKk6WMKOeDu5W3HMAeU5HdqvsGRadHU9tyK26ZWyBOucoiJuT4Ml8RXeyHAKUm3bmhHdKH+uX1SBuViz9E/G29cbnbHdenJHL+SXtuJQ2MlxaKTnkVUClSr6cpPd+sq1lpG45p+Ky8ASUEVaxa2a4DaAsEUhLLdR6k7aSF1FXKOsMMJpopZDsGCBxjb5r813506JNujUsZ4qEAU1b8INPi868KWgpM8GUQX6rQbPa1qryHH0wr+1Q+ca6D1J3DyUNnLTg4mqYFNkBQMbPfLZ+CyZlIQdUyOud9VXK87TbpnPpCv12zlaxhZ/6I5HkTbwHY5MyYYLqzhmvnBU2KHeSJ+VHlD5f1ptMABLaZIoi6RyKoDJPZXOZmvAe4HHYP4w9fKe3j97n/GmHfgeYYLkEx2gi0Okb9hGFqbu3d1to0Y0N7QN9EYzOhwkkM/KdAWQj8hqMADCAbDTBKgJoJlpKM5Ra7s/hF7c6Seuftk4Gtm8DPjXAp9FuIbTbeWwCMHUXCwA6TcIEkrrngE4dsKnhva5jATUPetE8xCra3+McK4vrxn4vWoYddvHG6USHY/sYMLsOn7lw6DrC9bga7SPAog9wOiwPEOWQGiRYUee5Cwuos4BWJayKJVSFOe2dLgtGfMZwVo2zWTNeH9fipfNF3B2vY6oJpFlOH0p1E96ksxS/QXZWeFDrT6AGxPZJ8wh6HMJex41KfOM3fDh+4/d8aVD5mZ/5mZ/80R/90bcFlWef9Fr0uNz6/g//4T/8p973vve97TfqH3/yn8TZqz9HgyH4uF5iEczmCLvpKpfLDUbVOJlU4+G8Fqf05AVCrw3D7gn0jTWai9oHCgHXTTg297/BV0FNNzdr1NUeDXMOxSONoDDmvoSpY504p2KnrmPOacolz8g/CiEnuCyob8nSKZcw07reyxcs1/UO2i2ea9SaXF1RlvfagRH8+NyWhaPPcoIvHe4pZwbkV4hJB5QQXNg509kTbSTTdogPbU1QSQuIdAWqfIAHfc/CzeMcRrDD2iHXdB7P7Rgz6CdQqKVMAJQB3i22zxI8oAlpYY3jYVq8QrIO87RqG5UuwtB0FKAqAN5PYKOuWU4ECUW1JeUSj/4pUawx3TD/ch80jllD6rXjP89TQFp/r8vhGbe9mXcVuttYMH8VUNFStUNUadvShfizj+jpTLJwZY6AGM9i5Z5RoyHGLJqLq3UODmPR76MglKFLhz0FRI2aEc8OABN0GkAF+kJPv97TpwkOGlXne9GG5Tnycz7GtrHWO6HMQTEriNQFP/lMUHEFInkIstZm7TeB8EvzhkblG0KGmwZH4ppi+bVepT8mgEk7HeepyJBGDk9J4PSem97uac/ezpU7W6V+e0kJSefSGiVJj0bRui01MNyabtuyxMRlBcol4fLjEj51i485VohDXnME+Qw/R5g7zKV1rWLWBix63b1czOPeVjX6mi80ptVlfbI7obVTkPzeDWm6fZNbOtUmJ1EdPooafnNxP6bnD1BGL7CApnF2MYrT0ThOhqMYDskTK7RRox+n3ChLietaO3iV3iY+RwZU6DjWcridCuFV7nLxQ1az1HvH2/YTh6t1xqu5aMf+k0Pj5rNTEK0Kz/BskYdFOXR34fWSKze1pb+65H01L1v3Jx2p+JI+7IqwmdYzOKDFMiW9BXm7n/oSXkt5QOry0Bjan46X8eb5Kj53ssJC4dk1dFXOZSORSJbGtlQGWh7DkkujRZ0PoHufQvfJp099NLh+87/0u+OP/pUfhAWyUZ5ybn1/586d+It/8S/+hT/zZ/7MP/v3VN4JVE4+9xMxeOMznEE0GNMN4EYAytloFQ8vNvHaaSV+Fv9zg3Xc09DAgmnRMC3MrhaAAEjHPhVyTq1HWL8OeoKYe27IhgDsADxtwhp0eAGnDrgIMArFNl5ZUifcT3616OCayzKKXTq0cBACdqEECxs+h558qGhGrjKrCCo1zzF/t4wiUXdv0V9O0ktorm0Wr+18utLf+ZGs28MTJ0kJ41k7kXloDWkJmVbRRk2nMKKgYscSQFK7gnlcNus9NS6ZbjJfxAhN/THW3afHq/ixi0m87Hs7pOm4qFr3NdK9Ac2OO5i3+D507DfnAPk8WnQKAQfjnzq6ys6hPsqmgKN91tQ3Vwll9eiodk4q1UzNnw5LfF+9omtl7QrkSISsxtZJpXLc0UBXBNXuGjpybSdUWFNJUqLT6UWRbRqe+v2LXP1mj1sAsNQdVTjWDqtCL7WSDRrmBk1zo3rr8Bfl1qqb8OzFshoXdGqHvBZ2bMI7JH5EM+w3/XAbCg7nWuS2kxyUNtJl0enOCkny8rsetbSm5tFcj6Gbw6+UoSqg7AEoKC0Os9KV1tAs6Qm9S83hRk7SYuCYG6dyzGwob7GKyVe+gKeKYOMpvPf92wn7/DP8Kee1902bqzwtcayzl7u8rqZjmMJqezPTzdv2I12WEx6FdoJJARQARDBZzHLuZDafxBJBCeNCPfgLmdEFTFpYKA0sEIelyzxi6VO5TQzxskwkn+wHjUGoqC6gqRvQTs6iMX4Y9eH9WF3cjfHFwxgPx3EOoDw6G8Sbj8/ijQdncXI2BZQUuJCOxBT8AomzGq02/YLGVWa0OPoiZQ1LVvDRUlURE2ykhV46JawmAZAn0MP7SX2aRhnRcHgNXmk26QnUU+XM6wZpNxx+I74jN7Zlloc+uaZuWlmSOPme5O3vKompNFJ4v6MiuCw951gAxVJBe+LZ/6e0wflkFqeDadwfTOI16v76ySIejJDy9Is5/WMJn9qH5OKiLshxZmzeKFCc7lO2PmXrE9BF+2gT/l2/+1+OP/HX/zr1zM7/lPuKgsqLL74YnY5BX+xOX/6pBBVl6grBN5qtY4CgezRcxhsXEZ87A1TOKwi/TZyvZCg1ArjHf7RHGSnnByCglgXtQEMAHKinao57AMs++RwAHPs0zJ4e0Om013HUWcTt1hKBiUwhzVZN85j6AVaCiwsEVmj5SVzyFSQEl7rgIbh4xDqpO1SiJ6wGY3hfr7abb/ciLBJwvE8asG0henaK0un16bbnBSi8hD0lDs+mhmTH2g7NZNi28ezQCSiUtwAKDKi2h1YtoLhyKU15hwhhnDGa2n00lc/ATD97NonHCNu2dWvARph/exTzdnMR1/qzaLcnhE9i0xrHqgX4oElXEXr1KrBS6UdrA4X9YBr1WlIu3/ZdA/ANzGSZ7wBB0KAePequldm2A23/0AMhA7SVJgASNc/6yGE5b5Nn2zCuU5ApoAyTTtyXAlqWxlUI6PKJS5pyR1Xf59X60Orc4VYJstGK47kUUCbkMxy1Jq3HhDhOzl/Q0Yb0zilHNUeFhorLdfiq23BrDOqbCoXCjrsmRplUlKS/nZyfXMpcW5VvWjTWo2gu0aRXMDrXVSzfSvNarBrHaQkvsUg3DsnSzhvSlhcKAFsVtU7SSxptq4pPviIeDUTYjq8oj0fCja5Q0FNrTsoxkzEKB0+Tip7gMo2MAH3zvNzagYr35WOrqEv84GhaPrdbgSiQzFFo5oCJe3blRoSLcc6XuixYZcjhYifhOwBJu91F+LbLjhTQtVj80HdXJ5MvuZRzhQG87zdDtFRqi1HUpqfRHD+KyvndWAzuxWR4FuMRAvVsGPcAlDsn53H30Tkg4xAovKs8IR2tFOuVQ/JoRC0VT3zL/g4/pwygTVImSNdtadIj/JMiENmh57ToKW+WlLAKMsh0BZKWy6CVF5w36duCjEdHPRoJMtzLERBaHiZPS5i0tZpyOTL0SIuU89L23LVxcbahqxZhlaRNjmBQQYFlMJ3HEKXqDIv94XAVj2fNeLRoxYPJOs4mWDHDaTw+O42HD7HusOZt3OS97Hsb6lOsFVTq3JG9TT4tbv1vv/f3xn/8g28PKm+88Ub8lb/yV/7Cn/7Tf/qXDlTOX/7JuLjzmWS8GQg6oFIXo3U8wDK5M6zGF0DPN0bVGNCxfdfD1V6Or1oGN15z/H9CZ1+taNg1ggBFVEEwxbv9s0M6apsabpLZYQbFehfQ+LreJr6tv4rn0b57tRmaJ5qje5tW1FrQYNHmNcvtGMkE5JtbNaihyGw0qBqEPrWOS2YojFDj2IBJPAo8gkodjSsBB8YUaOwoMl1aQdtOk9pmCoUiINJCaWCd8KzHisNfW40thQd/CSowc7FU9IJKsVYE66mAYoeezWOJyT8ZjeLxxRANZRwPRwhW8lEDg8D5wlinjRbSXqEtTjDIBrHgOABQJpRlGt0YVQ/ipLofj2bteLxoxzmgMlvXsh1kwEZ1ETebq/gQAP7NHA9qK2i8jJ6Abqek3NKyhcVS/qAdf34+IAUXLievaWeqVmQaLjtvjgV5pzBcCk9pSHpF6OENy3SeHE1EOslrECvTzPTtfvS8TBtvdJUU9zXK+Xz4zDmnMcA784VJFRjidVBa+nVoRJ20dhUwG9okbSXo7iIIh2sXPJMWooA+dzjSRSIuKMFicWGJlgpWSx361xpYvU1AuqYV+ETA7BZn5PxIVk/BZ/MX6ySHXuzHu36fQsZqq2f6gBe45H/iA3o+V4ZifcB7nha67iyhcsWtPGSEy6P02j6ZAsw4BWhKaA63QAfrv6CucyfF4cMc6sI6EVwWWBNq39Qs98oTTDodwKTVgRbyej3LWNq4AKv1M2e9eWT72n7wORlFzcU3s2HU5sOoTx9HffQwNuf3Ys5xNB7FxfkkTrHOH5xexB2A5c2HZzGaaEFVEvytQVaDStmukB8LBWUIZcs+Yl8vyqP9j35I2e1j2ddyqNlzlDv64zLPiyKiT2fbUGYtHGVK0/dYsFwELEFF+SCY+JqEH8xqIjsEmBx2Rga6LX7D861MshhaN/JAyinLR7nydQPlhEfys88pLdKqoX7Oi+Y8Kv15iOp9Cjw8XgMus1o8hB4PB6N4cPYw7r/5etx7/Qtxfu+NmA8BGB+G5CpyOUTIhTscK1d/1+/9vfEDP/iDWZZn3VcNVC5e+ok4f+PTEJ/KzVZBW8fJcBMP8Hemlbg3B1CWtdRy95uYWTRwAyIpV5w4XgkoXNBXy9g3qCKIKDfczG2GkHKrgxEBE6p9DkackU+d66+hSB/GWnkeELkBsOw3xmjUE/ohYDIdYTGNY6oQpmxzMpBhZB7rL5DYULmUmVZt0qg5X2PjQ9C6DZ/MsQUVBQKCIZnGyT3DuNdEE5Mhco8w0lL7kanSKknG9QgQNelk+AQWh7+Mk2kq3uhgdmAa1k6cb85zLjPvNJQlnc1O7bi1+yRNBsN4RKe6j+k7RGm3A9f8UhDlcH18t4320cVK68zQngcxrS/iDItrTNOe1A7iU5WD+OlpJ970uxGrfrgTa9BWAajkhH0NK6Uxixc68/iG7iy+pTeLG4BSjxR6jUV00f6oDdYRWil/bRi7tW4BMsBMpXTUZC7bctsXc3gFr9WRHKgwgdYKmp0mm+cKyu3RKP7sFgYUAZv/mVZR6vwhE8ud6ZsntOS4pNPZ/vkGM7yVn2Pm2v3Ccl4EJcSh0jptT09OcM4t0qU38accR1iGjyeLePViHp9+PIy7aoNTgYZ0FASk01Drow6+l9WFR/q0dd+Xf2mLDtc92qapAKJ3dei9Hc492hcUNg7v8jjlwJrASvRcMqy559vg1jeHdTmBc3In2wbAkrtnEzGBxmHaQmJqtKNxoU7S3T8TyjgZmheeuwW91pPnK4SObbVMvlvkcZG+WCkuolnOsXy1TKh/m7p1nDPBMlHpSt628JZHoeiR+mZZKIBl2OW/K0V+joA8NoCX31yqJ6CcRw0rpTa6H2u/Rz87RzMfxsVgHifn47j7+DzuASingAz6FkptUVRJin4uWMmDWgWASrsOsCjIfYWhAL0Wh4WyTEWps+5lPnMBqDiE5DsdpllRTsFLMxQTZZX0LbLLfEiFPOsoJwn05glNfOfGxQBNrBkByKE3QU5WyyF7z3m27VA/ynaT+3nkmRY01KdSspVJ8koZbaFenvPwptaJZfd2LBo3Y9I8jlGjj8LYjwv64pB+du4ihouzOH/0IE4fvhFv3vlC3H391Xh0907MRhdJcxtBSui+F1D5wV9uUDn73D+NszufznE83wJ9DJg8Gvq2ZgGUU7TfDULmGgQ7IokeskuillUJReBkh08vM2Sfz+GeZXZwOAIrZwGBhus6Jl6FtGeYaut4vrWJa5VZHMc8rtVnsYcQdGnxGi3SpcwCyoJEnQRTy/fcjrFcATRqIoQrdOhLMAasQJ7ZsZLKRWuwQ6gtOCastVK3wWGWNo3dTc2kMIobwjUFGwSIjJCaCl4Nxmfz5U60ODfIU4tzHNYx5my8ZH5IT7Z2Ntky/yuUB2LkJpKWGw1xCagsqNtoMokLTWCE2wK6+D7OGkBbwXQbCEwxyI9nOqOY1aEFAmhAs57BcF+o9OMT8058dtaL0Xw/KvNeVBY8b8e2s0MX3wGiZ8MJkzjqDeMbOP6q1jRewOJpVB7B8BdxgGA7qB5GH78fh9HdACzk4b5ECSokpQTJVWzbutkJM8zq0tGsbdaftHL/M0GeOpR5LJ6XPPmHE1zwdtwSuvu1xcxMx5EslCzmVwDG8ekyjJgvkKaH2RzmwMIgRolLUg43lOFH+cT5q3lcjKfxAEB5+fE8fvbxIj5xsYjXpzXuw9B+GtDyKPypB4WjRJSBoJybgzdUNJyPUktVcVHIdeCbHgpWH4DuoUX34J8eQq/TXMNbeuoJuNAQCJNlDgX7kncPnjwgrX1ovFdFmNPuLoX2BWPnvhpq3tAyFwhIdJzl8W1u6ydtDE4hSh9cAxq+qLjcAkixRByXR4FBwDvMtXAYWT60b0BDNdw6+XQAzk63i9BUaSpWSUHDIvgEudKIxWVpuCzFLFIEfwAA//RJREFUKuVJfsf74S4KAh/Oor4YRm1yBqicRgNQWQ/vo0idYJ1fxNAJ+uEUhWoQ90/O4+HJICZT26uSIyXueeUchfMRZq2s0SpoaaXQF9vtNn2jWBMqBBYF9sg2TwsA78oygVNZ4TzHAm13gZWqPqrlOuPaBUkuR3fLld3CnfKdHuojXyvbTJxziBG5wtf6poAjP3mS+46yytOwQ1owXXhAfuhQ3p480hJovEZBEWiQP233QONY516t1Ytq71rUejdj3bsFwLii9Rp9vhsLlFfnXybQbDQEXM7P4/z0cZxjvZw8vBMn91+P00f3YnB6UpbkU57v/b3f+yVBxTmVv/yX//KXByrf933f96eee+656MI8b+XOX/oYoPLZGE/XNDhgAqg8HKzi3ghQmW1Si1arOs5OtEaYIrBAY5vTMcbshDSAjI8YyY6YDcF5aXQ6Ca0xI60zin86kWnKeGAXYOluZtGnXv3qlI4nqNAR5uOynDA7i0LCYQw0DK0VOlLRRLQAYBaYSKFTBI5aioxFg+NRUvPlOOeJcndPzGtlkULNiUDBpIMW0mvVot+GIWh8dwpIRhBMtqCjd7xeMHLBQwJUqx11N4YjLIEJJklzmnRtUMd9KxXHotX6CzMWTQ5GV3u001MYx6fXCBg/E7AiD4HYSWFwHNCiYzSHWCmzmJDWGc36sNKNN9d78fpiP+7MD+LVUSNOlp1YBHlR5wQxG1akJbTanMZxexQf7o7im7uTeK41Rog9wjI5jT4y46B2iNF9FAf4/qYf7Q11BHydX4FURYCkQLLzSms7FNc2M3xBI+M5CkJcq12mdcd5AXW9PFK87vKYv3Kzmeh3ITgz9D99OfGYFgy8kNYgwJHvVhFmm+e2LQrOFDAKkSJop/DSOdbx/XHE50+X8VNns/iJs0XcH4IKaISWO/PO+sDJks7i7MpkZbNsxtmGJ+9zqhCmnnk7l5BSDvpJBR91ykPb1bAaq7U5fWcdvcoyPgD/fGvnML623sZCDxS2VhxB8z5KikInLW+SVLPNOSLTNj+P/sjv8JLAsUCYTPEuwXWb9IuLkzg9eRjDi1P6x4xn6ZcCoiu4Ov3Y2+tHf89lwUcIt15q4lrkRZCWtrwc+t3WeWcBZTl0SZtyIamSKeiLEDuqDn3NL6IxO4k6QFIbPojN8B7AcY5wnGGl0BajcTy+GMSDx5R3TB1oT6WzfTdXUXHtuZZIvlxNHxVQnP9w+CuXmuP5ueR3eUDL1LIuoY3gmu0PsDr0p+WqZTLXUplrESEb4AmzVtnXUpLf1/Is3nmkQuoKslGrlj7L8/mtFW6gg+deYKk4A1BwYIan7CNceZgU5FJSUg1kHoDD0eHanl+Y5OhuBL0+VmL/WrQObket/1xU+rei0jvGBNqHLMgVlNO1w5dT5MDIUY6zGAEuw9OHAMojQAZPe48m4/gXf8/vib/6yw0qZy9/PE5f/yyAsoxzLJTHFwALHe7x6SpmdEI/FdylgKIv7UongZA0tp/MFL0dwhetZTgbw0nSYh9C39TyeAi4QVGIAdqh4FWj4TH6orGeRTcAlcokugBKk87n9+9dM29Hye0IZDJa8HIYBK8GKmj4fQOPZdipCBMOAIiTYWohvtdQARgbcbGox3hegCWHcUjH9xPKclIYmHPX0DdqTuypXW6i4wQhdfWlpT3Mb8GnB2OrperBl0vwSXBBMGjdaDrncWsKawE59qpGp/iCOgm0bgFRAVAgEkDNUWHOM+4CkKZ9E6EJsLhvkoM8FwDL+aaN1XIQ4+VenC86cZ/rewjGsxW03dUXWjv97ZY3ffz15hgLZRg3OgM0qTPqdA6gTwFyv+WPkKlgrWz2Y2/Ti04VsHSABtrKZZcart1EsknrnXRJcCBe9hxBtHRIfrOOCtydgNqBisy+AxWlt53vkptx3kvtN+PsvPmWWN5TmbC9HWr0a3c55IF0ULCUfcbwqqWmLMAgXAdYvY/QiO8NlvHp81X8Y62WAb1pCqhgTefcgYyc2fEDX2VLUVezzvJYb4NLkdKVU39LTXKSNhuYsAQe/Yr0Ycytr1QRvgAOrBQ30Gg/iGD5+r1WfLBTx3qvxrGKDX2ny71O8hAWEmnWSAsqJu9sFJxzgGRyEYMRGuz5o3j06G7cu/OFuPPay3F2cp86rKJ3cBjXbzwfz99+fzz3/Afi6Nrt6PQOotXdR0vuUEzbg/Ju2ykloG2wrY+V35I+XQJ8Oh7ynvGkO+3gO2m1xRhAOYvG5FHU8ZWBO4mf0u8HMRwCKsNJnI6GcXI+jLNzFwrQPts0U2HI/qzCWkurxCEo9x8sCl6xUNIiVv5AToeWcyEMR60b+UCrRQVzSZi8MgdQXIggvXIoGpky42jeCTD0lyk8P69pNRxHtYP1DwiXkRCsvukoZoDg8PSsfBaY/HzPLC0V6k8xpFRK5gQmvC7ZZVe3/LX1SlydV6mDczfnW+j3Dsm7bLvZ3csXSpsoAs3WXoblqIkKgPVzGTh0nF4A1oNHucHnCMXid3zP98Rf/KUe/nonUDn9/E/Hg1c+DWOuYnCxirNH0zh/tIjRw3lszufRoTH2cmUNlYfRFXYLJKNDNIKHAOPKmDUCZEVFcn2/Gjedwbei7awK+sGiEieLaozpuL4MtQ+I9BCVvco89utTOtEc4k4BkGlMpxwFERo1G5YEnLRVq0hQQRjJCAJKggr1sO0cW51jkUxkEoTsgPzOnMMBVIaOUYKAjqfa2vkOjBOUggnP2lC+SFjD59LTBAGuSd0xdzdHrK8XOWyXY/B0cPp+0kUNyon1NkKinZ8fdU+0MsTW8SjIaL7bMaBN+R61HqBORpJZnMtxyA7tjKOrwNSc12gz8HvSeF5rxqzSIXcp10ZTApLxU6wUV0q55mUm0CoUqMOqroYsWNPRG1OspyFtdk7duIYMnVo3etU9mGWPFNFiOaNUKFsIWGrp0FMOJ0FggUOuU/9KAYsXOgonbq8N59zjpTfEDrNl8hJn6xDARSyVeBnE/eyISf8SvhNwtq+T7woemUGlw4n7Ml+AcEKQlLmWJfUoy45tP3dwUDG5QOO8P5nGSyhPP/F4FR9FcXo4VDiRSwWK5FzStiSWk+dT35TBtuXO8imIKULW3WB9kRo4n+PAs7AK8QRktdjkUq6lg2lwjdKC9OMSnsKy6TQrcdypxPv3GvH1/Va8D5C53anFdfsLwNRF4WlgDbldxxrlywUHi/EgRucP4/HDO/Hg7kvx4M0vxMlDNybEIm134/YL748X3//18fx7vi4Ojl+Izj4aMQKrgaXt+yZlzmQLKFnC4iyxLn9tj/QeSnjWwTriBbjAYnTVV30+iFau+HoQ1dHDWI4fxQzgG6Nlnw+nKK+zOEUAngEqw7F1UdGA6tCVFqRe0AIZ0gRQBJVWu5XDRW5j7/xoGRGo5WiD80hlRRW8AKg5PO61e5blhD38kQs26Ldq+g6JOXk/J48pcmKKjNnQdyqNo5g1+zGo9WPWOopV+wBFDkvFPqDSMvNbMWcxP70fp3deifHpKZYPYKW8of7OJQswihaSpR6FbkmfPPfXYzkrYcV5LJzxtKNF+C3PGcP7BfSdv0M+eEwmJA79wbwEYy2Vv/SDf/2XF1Qefe7j8eZLn8FsptOdYV4BKot7EP8hQvR8EHugdA/mzTekBQsYQBXLoRpBxC0VBBSFni+cOSeQW2sYrioGAWZUfLCux9mmHnO19q6Cc471Q0dB8PUAlXbVN+99g3aC9uB4eAGRJ8NZjofiBRrKrXDxRULNUBtFjdrPk87Jx4/WnM2rcb5qxsm6ESezOqCCQEYjVR5JPvt0UpF07Nhqtikiyc/mEHQEEd+/yJfABBiOdeNx7mqLBnk2eF4B5j3bJreawbJQq8S4ATTKeLDapuOsbQITcKBNmXwkDHTqeg0NHY4TcGQc53wa3K8hbOxMWjNaNrVaB1o3oXubYxe+cvNFtG2E4gotbm2nS0xaIDQQtE20ueaM8wlMP6J8Dom0YMx2NPEtgKoJrDQ2TepOWtKJ2vj6YnYWaVwxjHZNIaC2SLm4TzGT0aWlntPsEHZ6h0Vl7t2E/ROQwfOXglX6XzrvlsNlXG7bFY1m25WhzmKtCiQOS+QKry2oID14Jt8woX60D3W1LVdoE77Qex+L5fMXi/jkxSZ+7HQZn7ugnjMBhXpTmZ22bn65uACfJfRH3s/CebB8lotfzp8I2+JyqbHPXgZv+y0BuWcbdciPk8HPOT/J+Q5gICx09b2bTfTpK/oX2uv4+nbEexv0GVSKFn2lOj2L6eR+zAYPY3b2MKaAy2I6tJWij/VzeHQcR7feF9ee+0D0D5+L9t71qKP55nsZzVaOIrg8vVTIslnOAn96hWD592frDd/VmXqojLkVExI9lxA35ufRnDzGSnkQMXyQcynuGeZcygWWytlghAcIx853OIwF3UnLhs584Bct+zblF1R6nVZ+f0RQSUDZDtXJDEvnWJEVZWk0MoM2XgJebimTIENfdvjLYcCdHEnlodWPSuc4Nu1D5NFeTKqdGKGk3a9046LZixU0WmEZ2H7NGX0eUKkAjvN7n4+Llz8dZ699PuaAoh/QWlD2Aiic41XslE8KeKm180+55BfDy53kozzf8pZuS+un3badLo/lbPeIzon6v/7Lbanc/fTH4rVf+FQMziMuzrES7g8i3pxE9/EkjoaD2D87iSbezpr6FqBR9SU1tGmFV04gwgRrGHVBg68RfIY70ej7HCuAZlJrxDlCbIj5uj5AA9ij83adn0E7ayyiUwfAqk4qbq2UnHTSSlHGF025fMOAvOjwWitpuaBhCjJSRI1aIJpgjbhabTBvximg8mjVyuMEoHG4zPKqYdt3i8SiOW1AO7kEkfH0266Vpn3et+NrzXhtXO8hsMiTboEc8J6Ao5bMNQKipWDADBKEnKFwCxPDHVpLQ4+4GiRll4ENgOJcDiADPVuYPe2uu0LXEnC0dAQcd4rubH2T+GW+Rw3OJdOOx9Px6HxWxjZy/stVLW4jUa047EK5aRuXy1b9oFF+1EjrBIlVcRzZTi5MQk+qLbC4D5FbpaT+z70y4aNWX6ypnJMgPwWNYGLdpLLdS3DlbgILrENeXCO8Zfl8F4E2sUMpyrjEIagkfzpDbR/OuGcTpPVKG6SWCoMUUHGY1OEwuvWVNgDPob95IGyIN3P9/2wVd7DKP3W+jh8FXH4GcJmOEDQA6lpLXLrZhQQX2hmGKUXxYEfdCdRdIPEyxi6+hSVkBzLlaesgP3lq/ayQgCKDK4JwMjnnbmNTGJ+60A/cyiiH5aBEvTKDX6ZYLJM4jIu4VRnG4WIYvfU0DgCbQ7p4H8vmaK8b1w738vtIe0fXo7V3CK/sR721V1YwyisqKJeAgqNMuzJL8ywttzJs57Me5dTWzRMsAl9SrmqlzAbRAOga00dR82XH8eOYA3Lj6Tj8vvrZaBzngwngMqW9pCEMgWxw3tH8VFRyPkk+77aj4+c2OlosAorWvkv54SraeAGAzFASpr60OUNuuH8cWud8Bt+iafpNnvVynJPyc3romudXtRayyc1Ku7FuH0Wtfz02ezdjCLg8bPTidRTPB9Bk1O3EGhnXoq17k3kcTqDx6EGsHrwSw5c/Ew8/+TMxvP9Gzs8siONrE7RcyiHBxbpILd3u+GW5bRO9rbuSye/9aqz+eidQef0Xfjw+/7O/EEO0tiFWyur+KGqPxtEdjONweBH9R4+ig7VCT00hWqFT53hRm6wIo5XgLRiEzpc7xdK5ZA7nCxYIvPneAY10GI9bnZjsowUcd2K5x3OASgtB18VaaaWV4maVUxoK8FKrwDuemeKbTjUXPGgtGzE1A/sd+eW7CHmPZxBVAyyUi0UtTueNeLxq4+tx7iePARrEas7/FA3U2vuD599yb/tNhqpN2iwKA1fZCEI7YZCgk5EpBEfj5Mgq0lBgqVMewScTIDU1R7uNc0kpcAUZ7vuCaAKQgpZz3/J225pMQ0CCvgpGV7/UsVaqtRUdyxUmgkst9loCje+0oM1p/RDufYfj7Jhii/M6rjzZre9P0NH68Uhhcv193aEQOqy7FCD5V1olCM4lHUzxrJWyBEiWaJWGuY2JwoAebgVT2OaQkF7A4Nlkao4OfTmU6FJQ68F/GUfGJyxJI+NnkwjY8JhJGkxICuOkMRSG7lopuUxUAZLDXk6gOk4ODOoFFRQgrUWHCKhq0jsFDkLodDqPu4DLS4N1fPR8GT95vonzCa2A8pGTv9kZ5RXFJvmWRtw6C15KdumsM4dkh60rz1kh+cQQf6hHnm7Dko+sG+ceE0jgMxlbDwj64mxlMQdcgHYUrgrWyca9n7A+fVH4qLWK6815vEA/+pp+PT54rRPPgSwHe53o7e2VlV3uh7XdYFVLVwFuu1VpQ7iK9FQy8NsKZHGkd55ti+p13qfutIHnUkErq4IlYNnq8xFavYByEjUF8AVeSwot35f8LoajOB+OsVKwWmgDFROH3yhUKp/KDBcMOIfikFcPwd4FVNooV85Llj0JBZQyF+LSYAHD4U/bfzFzw9tRzAGXGen7sawN4FFpX8NKP0AWddMLKBAlVlgkGwB21ujEgLC7rV58AQvlDrQZqjir1FHXw+kibiKMj4Yq1w/i7Aufjtd+9sdj8IWXyIv8iKNIlGa2cKGaTq7Y8cm27b8Md4XjrrgSumsr3f8iQOXln/lYfO6nfiEmJ9OYPYBp74HK5+PYx0rpDc7QOC6isbaF6GRIZERQbAQVy0F4rvBSyqeAgdlo+FwBRUfWYhn1juL84DjOunsxP+7HYr8ZCzqAlkqzPY92fYEegXmaWsUsXNrsG9cuCyzveggeePJ2qCutEzqh/dDhGJcq+16Clouf3BwCHmezajwGVB4sm/F43SBMoYEw5JmcSKUubmCZjZGdBUe50+Wl50a2w+3CuUEeT8456nW7NHw406ezGVck8uAtzxF4pum7AQ4NmUCxetyBAFnhPWjqHmouIGgAMIZ5LrhoDQk81ARPWop8rR7iNxCiOUfjpK7ehQQAUdfhNiweQcehhFwJBNA47GaYL3flqjYEjoCTW1Rwniu36PQbX/rjGXcvcJXaagco+FUV7Y821rLx3QbByPNECIUEnXOnZJT5IutdAMdxdMEmz4kuNXRwU7Fg+DM8xbskNQY0zSXG8JZj51opsxzeUFuWb+BJrBJBRW5MCzAFZom/nK3jfLaM++N5fGG0jp8AVH78ZBX3xlB2ieDlb72trzyi0pTLez23jAkgnOB35RVU8kCZd4L5yc0s+PbUtvfCfmQ9ynXWzfOsg5YKwIhi5QIZ1HGAZcaRa4f1qgALlsphexXv79fig70AUCpxY68Z1w9acXzQjp6riRTICM62FqxKA4CSWxtZ1iyudfBEXwr4FKjw62WKSeiXc1jprKPlpdxbxSnfnl+MsVIuyrDX+GGgxsdy8AhBP4gxwv5sNIqz80GcXQziAotFxbBYyvKV+7xhKVM+V1WWORTKngqSVrYKED77DIoOeYMpMV06SlEnrRrnruqy/Rexmo85R45UtDaux7J7DQX2CL8XS/JZYq2kckR+C/wFZXlMWm+Q5uc4HwAylVY7h/MVpH3a4DnSvDm4iNbpo3h85/Px+Z//WJx96mdjPR4mvZI3f5HOOrydu+Sft3SF82RFs8urbVKXVjDXv/d73x5U3Ezy7t27v/Sg8qkf/9H49Mc+EbOH81jcn0TrZBL7o2Ecnz+MzsVjGMcN92AeLRK9HU/hR5nNTNNcC8XuVkOQrWDCotHT8O1ODA8OY4D5PcYcnx90YrGHgO9XotFZI9Tc/dS3mmG0/F7DPK0Rh7xcHugk/U5DLcMenNMxBJecQCYP43uPfpc7KrvK6xT/eNGIh4IKgDKC+bSoisjaEo00HdryIq8tsw1uhLzGEydPuWccfQ6HZVjxGe5JuitApZDJuyX08nfb1skI0iqjeKc8J4C4xb2x6wgi0y5U956WjcDinMFmCz4O92DBcN5GCvuMQycOOwlECrOK1g9S1qGgfMkPBGsJLC2sGkAnh9XowM73lDmeMrTWSguHzk5c393J1Tc5tl2GTxQK+e4PndOljzBAgpA+98xyWIOj77PkOxAIOO/t3mcp77LAOd5PcMGnpaMAoez8FPI8TX8nYH1vxSEtAvhHq4dfHOZKRUcakaYWkRailkr56NQKzXkZj0bL+MJkFT93sYwfO1nHSyP4Z4LW7Bi/QGhZLbeNtS1Hrmq0UCLdZWk8lOMTS5cfgnKFlkLZsHTlPLlgx3vyAICSK9WSqW076gAAYppfGf4CUBqz2GvP4v29dXx4vx4fOqzHCxwPuq3oO/cAkGixtgAT28nvtyuMXVGUk/HC87asRXjpKQ3nuyvLXq6ytOUevGi4wdkK1Mu5oFJW+AwLxWGv+gTlU0AZ3Y3V4F5+k2k6GWKVzOIE6+T07CLOB+5E7HYsgD1KiDtcVLGitFQoJDzgcK6rvVyqL6gUbx3K2+lYzGQtqCxQFhfRC/fgWGy0puE7AGoFf2Lu0PC+TNyOup/DQLGtdEDgLbi6f6G7fpxjhdyZTOCFWbyMdfMKR+dpczgXeZl0g8cOsUieA0Ca5yfg5Svx6JM/HWef+YVYT4e0OzQqJHtLV0CkeE+fAMcu3Ouk9hYwSrySqCcoOZS73hJwqQ9KX66oxGcfkFdoj2wr/O/6nb8j/soP/D9/eUHlF370n8Qn//FPx/ThNFZYKt2LSRyPBnE0OI3G6WmatuVFRzs+rIlgyKWNMhsFR1zRLxxqoNERSDKh2teaDjrqH8dJbz8G7b1YXD+I5VE3Vj0I0l1AIHx9TmHnOfap+eqEq8BR5kwQHvYvOlxqp+STS4gBEJkih71sC8J9bkrc0aIKoDTidF6A5dGyEWfOp1AWO7LlShDk2dQW6dSXBOQ66cp9XWlXMtiSujzjSWZanKdEzEcz4rPNcTVMzZtO7GVyTWGEZDrDM12v85Bp5u7HHDWtk0eIU+ZnrDU3uL17S7tKJ09LJ0EHK9BwFAJXs6WmR/ycuOa+QxZp3Zi8zxmX8uTQm2BEB05PX+90ABki9rpYPG0XGBTwaTR9E5vOD8MXAaAFpKVTwMeJVYc3ag6tIQy0bCpYNm5zo8WjECkApACnNhwTaPApwFO4C0AIFK5zN9psA9sNK5hyJ8045kuAaPpbbkzeTLJKc9pdoHYc3iEw9107ma7i88NZvDpaxE+fzuNnzudxNsDqWtFHLBs8nset5lSAjzpkIxgg9YWHraCwnfJET5T82XlL4Wnp9EVRodwpmL32qIeB8b48SCFh/GK5RBVrtDGPF7BOvvmwEV97XIvnrzUBlE7ccM5BYeO8GjS3b6YA1nKkvGWuizJnubdlKGeX58WXslm8rEbe809H2XCl7PIpcexLAIpldSuW2hQrZeyLjvdjM7gTy9HDGI/OYzSepGVy4m7E58Mc/vITw7avL1ZCVdoYnoDRpGWu7qIeLslvA5ZlGLdM0LvyNOegoLEknNGnl7VDGPRmbDpHsWkfxKq5B3j0o+rOAC6XdiECafp5c+eSVIQcRlOW+LmJs8k03hiO4rPn4/jE40F87uI8FuNReWmF9nc4zno35pNoX5xFY3gR1dM3YvDJn4rJG69BA4fx7MdJordx8khRkpJ2nkhZ6uFj5arwrKpjJV/GNYy/imByEHsHx3GAct7d60Wv381+59xSmXf2fSzjatAu47f+pu+M/+Tf+6PbfJ52XzVQ+dn/6Z/Ep/7+T8by4TDqj8dxCAMcnJ5F+/FJVMZjsoLR1XARJGsEDqI+haNFyFUYMLEUy72Qtjwsii7q3TjfO4rT7n5Me3sxu4ZW0UdKASr17hIBNY92rQDKEkBR67R/OT/iS4Flgp788MVKkb21krYmMMdiufjuCZTBBL6Yu4S4FSduzsZ5Dn0BKnOsFIVNGTqhgByVUR4LcHBtlaxHtrRk5IRwmSoviVvCykGX2qic4jmR8j0J09neh1AZXuJzNJ08lWW8LPlJL62/DFQQcDRG3icohZZHw7IwXpCXz2QChCFY1SC9myDDWclFIJJdAQuErvM4Zf5G8EFgkYag4rHpcBphBZh8xvQR1BlmPEfhi6y1rRst53pcrSPQYM1w3nN+xzkfBF2Oh7v4gI5dFhkUgZErj9ICwgscCJXcATctGK8R6NBhBzrlvQSA0UyhVfLd1uUKM4/SRq0/FZ5CEkqfbZ5zaNDGCX4XgYwn83iEvwOw/MzpKj55MUewrOJk3IBXBBPKAjXy65MCDGUwB4VDCuhsA2m7zUhqb4HGf3MuPGDe5XjJFJQhrZQsF2EKSqwol65WUMHVjHMj0soMgbiIPorX19JnvvmoHl+Df89hM27u97BQOtC6jXWipSjdBBHLV/pjsUqKz+E7yrAtQZZld07P4nJ7RTRPvXsZ5vNJyLxRUrTMAIqT87m/V+5EfD+aozdzJ+LZ8DSGk3GcAyrnvgk+msbJ2TDnU1QGtQYpLBjqPCjtx3Wn7QaWnbRSylJiFBOBUlCAv6yWc2RasS40WVbbWCXXYtl7Llad67HuHuKPIlp7UQdEmi03w4TPtHASlFCGeZ5kEsvds/AMHngD0PvExTA+9ug0vvD4LBaAB9IXYAEw5gL8nHrSB6bjqAAq6/svx/r1TxHnotBGouDtqU9o9rQrfXbndR5L+8vLDmFbP7fgb9Q6gMMm36RfU5fu4a24fv1WHB0exX6/j+/Fnl/G1GIh3ZzLwbvSTen87b/2m+KP/L5/5TKnq+4rCirPP//8227T8tN/+x/Hp//WT8Tm0UW0TodxTOMf3H+QK76qVSpGkliXUXOjo5ZMSyY0rNoQHEIKpbNZITuHuuISRliCrI8hwkW3H5trhzFDy5r3IGB3BaAsETwzmMS5lFm4S6pDE+56TLcCNJZJpN0ywOKdO3Ec1ZwUwvZHAaiSb/0PZxUABStl2cRKacbJnOuly5lbxKPTo/mlKU+5HcpT20oeKFWwRTkS5iGFlloix10cfAqDPMlal/AMkUF8Brc9FP4qcfUZLHPhPSQz5r8Rtg/hZBRDDIPU6TJGhhtve59rha3nmYaRLd7O5UPWgROJRYFyWI06mop18VZ2NMMQyIKHS3AFlbyGvu7R1pDhsSh9F0Hm8g1fV7A1aCdL4JyAS2AFNpdfa1U4ZOZKHnd1dcl0B8DJF0gdYsuhtwY86aQsnZ3rDtqXYORwW87vcL+FVZPDJAk6HLMjFWtGQZSbidJG0tN3F1x0UN552AKPFYUu6sSe5Iu6lHU1W8R4Oo9z6qO2ejZYxWfPqnG+rMRL8NJL002cz2sxBWBmmzJcstCyws4TmkE62pvEMg/FIkfpTR5P2ikDzDAPCSACCjwtyBdgKQDjZHzVoTwFiXMnsYhmbRbHWPPfuF+Nb8Qyee9RM57bb8V1NFWFShfw7kIXBaZgkhteUm+JYVaFr2SJbTm2Lq8Kc6bzbBd3JxQ95um27OWcH3g8h76wdGuu+JqPozm7AFQeR3V8LyoXd2I1eJST5YPJJM4AlNMhFsoF14NJjF3ySxoOXbvYQmxSmtquyqeD/T7KrxtaFmBx1Ze84j5+FYfBai2K4HCXSmsnlk3kSusGwHI930Cvdg6j0uqlldKEbwRb99fSAlYRzpahGr4cfQGtH6tYTBbxM4DePwVQ7j++iMXpaWzOTlGoAZbBeVQAj83FCednUcH62py8yflD0oGy0kOZQZrZ7pxcBRbDIFq5yNzlQ6oM3+SCEkJ8zaCL9Q9h4WH5vJeWvJ97WDX70b/2fBxfuxEHe/04QJ4eHx3FHgaC/ctFMQKKPKQl7vm3fsvXxb/5L//2zOdZ91UDlR//b/9RfPK/B1QeXkQHxL4GgffOzqM5PAepJxS4LEOtdQAEPHLMrpOEtBjVhYQsxKrkMsE6Dd2L0fH1ON3fi9HhfqyP+zHfQ9ftraKF7zb9JsiUtLFQ0ARy/yIEGO2coJH7hkkoqiq4uMrHF9SUjW5W6TCim88JKNP5JgZTv6BWz6GuRwCLL1lOAI7FqkG6CAP6gcyk9obchIR26C0NFUKq3k5AKCSsiku0PPqQHRVX6luYslxsj1LctGQgvWF2PM6TqYxqvh53z/nM7tbuApcM6XN5bocm7206l3EzDY7+J3OWvEoQ1xyz82+fyVCS8fzyUeN7nSi0Tdn49PIEHYLKUcYnTIuGa9g4gSiHlHjOCXFBRe+wXFpBxNcn0Hh9mQ6AxbWg5THn6QhzqwrBR6smvxNDJ2vRyVp+QlYrh+udRl4EjADlkFsrQUTvcFvTc+9zzBVuau6ATtUFAglEdNydlQPNpJuky/k46j1F6fCLkguQZ+I8HArJAN7xPadTeOYR/iE8d8r9s1y2Dt8RNiKufKiwzJcobTOPSVqIpSePBBV8rpiCNmW4y6OggkbsMLNKQAWFqzqPD/Y28eGDenzwqBYvHrXj9n4njnplRVQXoekqKd8FS8vO+Qjaz9xLy+qKsONGuXwLt+M3Yhr98pj3/PP+rh4kk5a5POKw12JM3x9F0/29fHN+iJUyvB8LtPkZoHKBAHuUk/Mjzp0vVVEELuEFt2maov3bt7Va/Tzx/v5+9N1CptfNUZUm4b6g6X57FayYSnsvNgjZVa2bE+0z6r2odGPdJBx542fEXTLdIG4OowEqCm9YIS1rq2WXUkGdIkAuUGIfACifGs3jRy4G8XOUcT5A8Ty/AEgAD9+xOH0Y1Uf3I+6/FpsH+PNHUXWbkZTBEiR7XNJpS7a3cN6xDZQj9rNdWOlDPSx8d+7w2zGtzh6yp0MdO1HtHVCvA+TltdjfO8DvJZj0UCia9AUVbxemuEjFfRBLG23iO37tt8Qf+j/97zPHZ91XBFT+2B/7Y7/vD/2hP/QlQeVj//Xfj5//bz4azceD6I9GsQdDdDD93LrIuQqHN+p08mXNISkAhkapIf1rMtdU89fljnIemSMs7LxzGGF0+4V4fNCP6XUA5VovNnukA6A0OrN84bERdCI6kl+dU3uzsf18rpNwXCbDOVnvarB8uU2gIcxlhBOAZKxHCDg5fzqqx6MxoIKFcjFvxtSVXjYgGmV+xyMbkyPMmJoufzncJLMRnOOZKUmtBQLPIT0E0sZxXJ9T801wMQIMJIjwn+P8BNmeuzZ5cirTkL8MpwBVmG0jZ1n4V7PQIfrymGXZgkTeMV4G5u1y2N3TcaKWmp2fi+z03M9hEPMtsYozratuC5bFbZ/3uUzUx8vTOwCyR+Zwm+GEqVg4NGkylqgAh6DBNQyfy6e541xPWb0m2GDFbIfStJqaggzP5ZwO9XbOJ1dvKVxtQY5+zzs/6EZbCDrlfR3nd5ycbqPZwewJOGq7W+sHcHF4wLC9XNkm4DjUVis7GKC5OpHtXI1L31Pbo07yjEMr6S0lVVfTdxm17+qU+T7foq7FiOsBAHGOoLyYqflu4gSweYBBd3+2wlpeBjIqxoCTb24jwxJHkIQ5CY9UjU3OOAsoeICkij9qaJ3U4lcdN+MDh824fdSJa3tYJ9TV1XoulEjrxPkqBK9tkXMn2V745DOcYO7fTuEjnm162Z643fWurT1ebfer1yYNMWAD2m/u91KGUZsNojU7jebkfmwAlfnFw5j4hj/a/dnZIE6wUNyB+GIwhcYCL1Wnnd0ixU8ZqII0EKT9/mHsuR8ZcmNP4PQdkS6KAjKr3nPe5CiifRALtPhlvR1rQGTd7AIyLYC1jcRzjkFlQiByq3rOadtcMQY95E/lliMU7t81WM/iZDqL1xAeH7uYxI8Cfm9OsRAnyLTxLNYO+48GUTvB+nqA9XX3ldi88dmonNylEWlgOF3+lfbFWin0cvh75y5pmoSzDFq3XGvR23toF0eCem1fboVXXZzQ3gcUD7G4jqLaPYwVINnpHkQPOuzJ7zks2EIOrmI8GcV0PIzpaJwg7h54DhH/lt/0HfHv/dt/IMv0rPuqgcqP/eDfic/+v/9J9Gj8fQranU2iMZ+lkAALy3g+3rFNO5gkcdjBsCpCvkoHcmTECSbnw+cwxBjmOCe/5VEvVte7sdpHc+whRLpoYZ15tKswJQ2b+/GAtGUJsW9JAx4QzDFFX25zQ0nXoeeLj56j7Yynm7ig8f1u/jkWyuNhJR6OG3E2acViAcM5Ju4qHklhZ1NNSY+gsC4JEB6pyKWXntaMo0IRLzO4ZfnuWcNpNW76QDkkw/hoCdoevEFgRuAoAG3viA+XrZ1xPHlyXcqFT4YsnUGa5/llOIf8feKKACjH8nyGlvNdbCJ4lkEeTd3nSmj+6Upsz80TwDIZn1VISU/JlLf5ybp5vhNWu2tPPZdXAQ3piFKQ1ongwj1zrvF8bodFonpXrpXlwKt8R0eQyu/I86yr1vT5Dk/Ghfc42iS5tU0N8AF4mjT/7l2dBBsAyHN3MXBep7xgWo/jvV6Wu+2cEEJaa8lNC4v1UysCSQvAFW2uWLDM1FEaCJ8reMn5PHfXVWC6C4HhM0BnRtUn1GuM4PSb+g61nAMsw9ky0KHyq5+nWOjnvpeVVjr1xF/HSnmRfvLiQS1e2G/HjV4r9rXYXPSQwtNNR1GYEKAuYrB88meuWLNtpCqktpwOaxam2PL7Fef1JVhccU+BiC7jbc89oR4OI9eW46jPL6I+O4/65CTqQ4Tt8B4C7jQGo2EMLoZxcnoWj06G8fBkhAAEXWlVwVr20VIBh+lPAGTu+t1HeGKpACAqC91uK7p7ggr3e0ex6V7LOZOVcyZo8OsGgOIb703BRCWhtJeT8LmMXHlF2cuQl3wsZfAQZ4lSejqfxENXfI1m8WMA38fx5yipIB4gP48K7bNBUFfOHgIqb0bcfTk2r34q4t5rWGcKu0wMDjZhcyh0e5bOZY41I0M/GBUQKU8hKCmLrwz4iYvuXif6+8fR6x9Fd/8G1slx1DqAC+DZBnRb0MG9BN3uSYngi54jAGJ4cQ6dH8eDx3fi9OQB6Vbjd//O3xk/8Gf/dNb9WSeo3Lt378vbUPIXAyo//lf/f/GFv/H34wir4wDLoToHoVGp/I65nWQO8y5prBwLpWOI+H6kq4KVUJ8qBNTvyBbBj5EQAwg0bPdj1D+I5c29WKNxVV1C7MR8Z0GnxkrZTNOEzq26sU60UgSNBBQAxiEJASRfchJMAC6tFrfIPh+v42S4jLNxNU7H7XhwUUVTbPJ8h3bGO88Ag7mVyA4QkTYABAKSjle0eGtOA6t5k6cdRhB1EzqqvKUqYU6gabXg0+DRctGelpFMh7Bi4ai5cM9hjQyUdQj3VkmsBHu0c/p8BpYwz3ed+QkT+k8ZLD8uh7lweVdhv7vYppcT0j7r+e7epdAv+e2EyU7w6C47g+knbYyTNzK8JGPe0MF4+ViGJg1yXLfkeOU+6Zi316SXw4vGIZ0srvWyvD6plShAUE9BJ4GCtqibP0eH3joKTWirpSTI5MzG7pznd6CU7/VoDdG2cCtlkIMBLi0igMdRzQSfRiUtGhcNHPV7FNOXQB1mc8dqAQjg4dohuUarCjgJRISjTdawWpy/8RsqDrPlslPokFaOPIbwyA0qSy1jDgkUJQk8kNHv9DtZPYXXZpTf749s6Eu5zRAIKyj2KcMhAKKFVhYiCGDkgZW9IL8FR2tJ5vBkAx5tIlA9AjSU27yzGSyBbeB1Hm0S23fbXldchjwT7pUtL4snf2BhuMS5iZXSAFBqs7NojhG8rvgaPEjt2XmU88E4Hp+Ub6WcoKxuwBT7pSyRw9qUe44S6veW6gjP7t4x7dHPifkucsp3bdoCChbnBtCJ3jWIcj0qx8/FBqvG5cGVdres7KJuKhUJLKSfVC9VTRrYL+1CynTESr4Ff4HcuYel+KmLWfz4+UV89nyEbIEPATvni/LNycU0NuePo/rgblTvfiFWr/x8VO6/SiILdFX5GUeitjHMCf/a9hJKUhUwKddZiqRtzukmVeE3iHrY3cSNo3o8f+sobt24EUcHh9T9KIfxKn4ornUQ1eYeCozvgAEo7mROnsPhNE5PT+Ph4/sAyr14/fXPxdmd17B+p9uXH/9aludZ9xUFlRdeeCEnvt7K/ex//v+N+//N34n+5DTas0fR3kyiSeekG2KAtDD1EdhuXui7Hr74RmHTcIVAbTq9SqiCY+UwFZ30HOY4bx7GvL8fqxtYNxCtureBWZycB1CwUnwvZQPiL2HS3fyJoOLcSY5xk5Zv1vuBJT8f6/b144m7KKPd+VnjSTUeDqrxaNiOwaTNfQi+cSgAVLNAdDAbILU4QQEh4JYlZVydDmYH94+O7WaDamC+wUwh6OSEUS97kqaq/Tb3IW9ygverjLk6iXR9j6G8SS4lt02RjLRjJhjVzuiVTJZh3OO/PHPZjhlv1/HzadPdMmkBgnKv/OIyqe3zpr3Nx/bJdC7vlZ+Spvlwtk0kD9toHhIYd89tH8gyQ69ybdrb+9KHe2pHJV6mUPIukfHWySuuPTGewT4jqGSYUTOw5G2Q0pdnds/mKhmjCSwcFeE5vEYZBBOHDGV6AUawyXd18AWcCrC4qs11Jq6Ac0+3suMv6WEdOPzmOzwOaehddIA8S9DxvY/cKsex7+0w27UDBBoF8WXT3JIdn++IADK+WJq7yRIvP/pGe/jCaVFwpBUFzToJonmW73ZJEpfl5wuogEp+OoGY+RVDlCuX1mu1T9KjeCGUKy6TRbi6TLt89teXCJ1nKUBXyFsAZkvidIWa5cyWKk2+baNdwPYUDEwFwGHMtFK2m0a6E7ET9PXhm7G+uBeL8XkMxsM49Z0UhLTb2uuHmGoO9fiVUYW6EOknmjc1dyDug4mHlHsPQer7KdvhS1cVAvwO820anajuX4/q8e1Y92/EBqHri4yVlqCDV3m0pLRvjptT1gXWrnLFWgI10NSFDKS5aQDmEffns/j8eBw/eT6On/WFzPE0TUs/de2WM5Wp1gom5cVJVB+9GZs7L8f61c9E9eKBFEmKmq79QYXBps2h7B3dtqc6m9whsuTtPC9l9Kul77tVjQ+/txUfuN2J52/ux/WD/djHWun0j6l3D0nvJy26Md50Y7Rqpx9O6zEYAhCjRTw4exyvU75XAb3Hn/9crAHB3/u9v/tt9/66uLiI+/fvvyOoKPKuOuloaki9aH/nd37nt377t3/7dzkJJrO+lbv/yZdjdueN2OtXo3fUjMY+DNnDxEa7Vyj7joMvYTXmUzSUUXQWg9hbDqIXIzrRJOdHmlUaor6OJYwxw1ybd7EYDmCGPml0SabtHl9+s36BtogmkLusLtNC4R8iK5RKwzhhr/GQK7sAlglaw8A9m/yuNdV3qOvNQSMeTDpoHF1Az7df0Vw0idF0MIlAd4cK6FSWPdVTypEdGnZIYttT+C+Z5jHXh9ODclWYzCngCDZqk0SAf0oaaqOkk3MXatBqLYk8JMh9r132mJy2i6NQybz1MqP3fI50E+hk+pJWCl3TSSFkPK4NolOUeyXM+yVNC8a16WxdhmUeJe5lGFQugnz73GWcEklhk6f8JIflPY9eXEajDBLMtDz3OZ8kTGGOkLeIuuxAeO+WBHXkIc2p/w4wvOUj2Q55YV2gBxp53uGY8xwIS7eMUdP1+/EL/Ix7UwSL35sZRTPG7jFXRdmotGJU78QYoTTcho0QZMNKOy68X+3EAKVpaIfd9OJ82YzhqoPy5DL0Vpxh/Z6iwDy4QECeT+Pu4ymddxAvv3ESn33lcXz+tbO4c/88PvWFe/GZVx/ES68/iFfefIx/FK/ceRCv3X0c9x6dxcNH52iUaOynF3RqNOLhJGYTh37dCNGXfRW60kNB6rJsLCg08MI3Etc+Ql9A6ZlNJzEZXMTo/CS/W77azkfKw6l4JC1L2yWvQWPTTU+YLpWTbXNk3Lwuz6T3HtekmtekQPoIUspZpU/4vZTGYoIfpKVSGT2M1dQPbc1z6XC+l4J18vhsyrVD2ogilNEKSp7bANXaB4DHcXR7NwGVI8657u1Fr9+PNnLDCXqXFbvZZX6xFaukuX8Y9X3nGfZ5vpdLvTdaKYInhXSxz2Q6jjXerVNGIxcIXMQAP5lMYsT9EfQbKkemy7gHqHxhNI6XAcCHyJWVXyecjPGTqACMFdLYQN8YPI7NyWuxfv3lqJ6eoAzPoYttVaMLFAvdbiybS2HpTBNwtK953BKagyc5typFud9rCyq1+Prn8LfW8f7ri3jxxjJe4HjrYBLHexdx1DqN/eop0DLI4WAV5hlpTFC0HVb1w33OKc/mWK/LKjy1im/42g/G937v95S8n3Ez+GU0GsXHPvaxn/zoRz/6IwSBpgkoNveleyJJijMla3QJKh/5yEe+JKi8+tKrmFInsdkHFft7Md3rxxSknO5fi9nhDc4PY3l0GJtr+1G93o84bkflqBX1XiVatTkydkSJprnR5LyxH1NMt80egHLQik0XYQmgtJorrJQl2h8UoGFWNg7IoXat5lyWGO4m4x0Kg3C57BPizRzyWsXjcTXuDWtxd9CKx9Me9zpocIAXQsLNECsIDrgUxqXqDTzaHplGFaCrApCa0rXUINGStoIwOUCSkXdu352aCg1PeGrLdCRj5hcABQ+8oJAdXnpydKgtO7/3twL/UitNwV2OxilvaHuvAMklEBiW97bpb+MmX+gzXcrgM/n87p6M7LEA3S7PZG4f2Un3jLd91roZR2/iRsm8n6SV5fIir/2BTlmnvL1NuzyTYmyLBkbN5ZLyqJZXxk9Kl6SMmzTHWQ6vTYfztNR293g+U4YfShvhshy6kq+JF2CiHRBaLsPcOEyAz2046k2OLUCnGVP8TIABTIYAy6DaBVjoqtVeAsw59y7QDM8QfGe1bt6fAUrD2MMfAjz7MVyrRrVJi6PvPy1qcTLyw3OVeDxYx4PTRdx5MEzgefXN83jpzml85rVH8anXAJ03Hsbn8J/Xv/kgPn/nfnzh7oO48/Ak7vo5XVTPmSt4qJeTrVlHqp19wuFfeNOvoE4RmtPxKBYIwCUAs0LRWy8EFhW0spzfYbJUNkwl20VaSS5pZbJSNm+W4zs5mtKFFg6J5zf9tVQAlMbsNGrjk1hPTnI3DLe2H6DxP0L7f3iCtXKhoAecoJXLgKsofY32frQ6aOK9a9HpHnI8BEj28D26rm/Rd9LXnWvxXSGBqNWL2DuMdWcf0xHZ4twSwJt9kHKtAWbz37gqazKI1fnDmD2+E1M0+Pn5o5gOhzF1yIu+/RiL72y6iIf4z1PeVwCT6QQld4ps5TqgZ2UKmAwvonJxGpUHr8fm1U9HPLgT9eUsu4BD6LZPKnVbisqLSXBc9j2DttfFgvE54+LoPEjFaNc3cftwHbcPVgBIxP7eKg72prHXgbb1B+DHXeh+l/a9H4vFMOeCnM6ZjOdYf4DD0In6KTgoWEL7IXQYV+LD3/B18b2/+1/IcjzrdqDy8Y9//JcWVD7/2p2455ukvXaMO3Q8lwOjDeQ5QnncbccMP+91Ytl30r0f64N+LA6PYnn9eiyu3Yj58XMxPnohTnvHMULjWB745jxaZYeCYKl0QGX3+KphzC0FFTpJ0piKu4LIpZh+0dGVXnMBBW1iTMO7rv0Ms/TxpBp3AZSHkwZapcsp+1hVB9G7fRz95w6iCdCtmqRhq7scSFABRKoAS61Vx7Suw8QAShNgaWB9cU/B6ERrmqX8J+EoRzZFgh0CTdkqoGjtSD+O7gn0BFAUaDxRpGf6sp0E55aF6wICesGIez6bz5CuAlUmVQs3XwW915dC3fsljmP3nJTniJ/XWYZtHOMm+PGs1zI+SZRyeEIXMBNvbQVLApc13h4VOJ57z3L7pxldwCnvpssjBJR22bnyfnm25MVz1FMaZ50ybOe4l3lIdMOd29qmfRlveyS8dFyut3FymM+KZAX88W45XjrSydvlgqP5SSvABwGXE8YAUW6YWUGZAmAEnznKid+rmXE95DgAcGa0mdbOGC17DOBcACzj+n5Magf5LfERlrLDE2P0yWmVcIBosiYMq8eViKfw7KNzLJ7TFSAyjdffHMYrb1zES6+ex6dffhCv33uI0jTKMjtUli8yUlbH5eVBh79yJwC069yRF23ar4Ze0kPlzMUuW7rshidL68EntE1pFmggfXfeOBxL25Tjrp08bltEXSFfdqytABSslPrC78+f507ElfGDWE4uEuxGvu+DFXZyNsIqA2TG7ohh/vY5l/i2otXuRwfLxPmTTmcP7/b2e9Fsd7FOODrURfycIcMCzb3mtEy6B7kSKpBNtTZxAJXcn47yWffKfBL1GVbG6DTi4n7EyZ1Yu1JrCjjIm03kAwA1XlVQDjZxH1q9AVg/QsiufHtehbKCIuOcHFZYc4WsHZ/H5uGbAMrrgI3tQ15JSKmi2mTb7LhMupfwp86zPTzPHy69xpJvOB1QiWv79dj3PS14zF0hyo4PqxwyPDtfxCl8czGsxvmoDkhXoe0aXuF4zvGM+FPkyWQV/cEseufz6M+q8au/7mvif/c9v4V8Sp5X3VcNVF699yAejgex7jWwMhoxAUCGbbS0TisGNOCIhp90uzEBVMaYpXmOZjHb6xG2x/2DuGgfx0nzIE4Jn7oT8V471m2K0VyjVPi9bl+qm0NUAMU5DIUB3o5gu+Qb8gIKHchvqWiljACVcwj2mPa8d+HSzRZm8I24cet2vOe5G/H+567FC9cO4giLaG+/FUdYUt2D/RzuWrpsDwBpdOplaWIbMxprpU6YnxC2Ee00WkgJKkuueCT7ow2vlWJnFBxyXNe6IJQAFMFKULGz7DrprkN6menZCultCj0XCAzzLFpkCUuG9yEFr2kn0yrEPfhDnG1eXCSI5FCa5xnJNIwPcxlnm0eWxee3PsGDo/W5TNfr7Xn6FD5ee8m9DONZabKNU0535TQfjjyQw335DJcmwHMp5PK5EkQgl3lCeby8kjcp52qVzEz67e75n1S7tGLKxCt5G43wpLdnXvOT1/jynLfyt7h8pqSbjns5tCkYb9vCTzm7uqrsytyKOdbMXMsFgJlyPUU4TfCjKgoXQHOh5QPYDOs9rKBujGqAkUfuD2tYOnrSGAE4I46DEJiwitY8A0C58ufmjcO4ftyP48P92PcdDXjB92wsksCyROi5g/dkNKafYJlQAds7hwcFSBUz+lVOEPNQ3nNoiLpI86SXbWntkx7FO69jnfM629JLj/qkFOJmBaj42oBv0E/KG/QOe40fxnr8KL/fMkbTz6GvwThfdByPFpTTfJ3zcMseQaWNUudb8weAC9YJAKFV0sDyqCP03dbHcrvQwXfR8n002wCgWQM46xbaqb7uYgQEMd4auRy7hgXVWCyi6ndPpgOAb4q8QYns9qO2fxgbZNQKS3RFeQbU6lWA6A5W4BSvyzf66ec3kV8v9PfjFgrrwf5eXDvoxBHHbq9Pvli+jstLD2WwdCUPfpPm+V4XaZWVg4RS/nyxmDo5jGf9Dg724vnnr8eLL16LD7wfOfb8C7F/43ZUDo5j0T7ECt6P89ke8m4vXj/rxxunR/jjeOX0erwxPIp7s348mLbiFItkAxzsYakcYYndGi/i/dN1fBNK8Ue+4Wvim/6l35jle9Z9xUDlneZUXn71Tjx8hNYBUXIbFgiyJq5fblw0KrFs0nQAzgLBPO80YgbYzOkI0143pgDLEGA5hTkeNQEirRksng3POBpVB1Ac9mo35zAw5uXaF3YoP0Lb8UWXErvDcL4tT3u5d80Ec9YhL3g0TkDsh2g8E5jh8NptAOVG3Lp5I56/fhRH/Xb09lrRP+jF0VEfcOnFbYDl1i06581e3Li9Fzevd+P6UTeuHbXjGPA5OmjScbvRB/T28Y029QNNXNKZwAJt1RiSinZQjsVK4URggSZpNdjx0iKQpkbyAU+3R6UBzm5ZhqVKnBT2eaOcp5WSwhWvwMswBQHXMivCLp0H8yM8h9sSXGx6GRrhoaD3HF8ApJRN7TyBIj1l3eXlUcA0P8tinewY+Rwdm9RS3uS1ZS3PlTkfb3jJz+U9/q+kt6uvnfXSZRhHD5yX9PUpGjgpNEnQzXIaGZflKZF34Qkcee5z/hPD8BITJzFN1SE1QhJkDCq8lwAl6BlNmnnOMT3Nn12M59zJOl3m6cGybed3OOZmmS4KyaW+7n5bz9WSC85nCEu3VZ8BQLMGoIQfEz7BTxv9mCJg191W3L7Zj695/jjed/MavHoYffqXE/85XwCdVLhmCG3fRcjvDGmZWGbKdnXoddfuuY083iXHqYTgFWzZlpY/eSWpkdclrPisfzbK9r513oKKb9D7Ea6mm0dOz2I9eRyr6SngMccqWaSV4rDMeLiI6cSWcDcEt0pxUQNlojx16FGHDlosTYCl5YuKLTdJdLiL+vKXlhl1nAISExfvOHfW6WKpOOzVjgoKry/AtqC18X35r+K7cr7vg7WyctIdMVl32Ky7l2/ZR3cfecazCPcR9X+NdO/hlypZ+OvIsW8+Oopvgv4fPDqO9x/fjBePr2FJOER3EI3+tfy4WYtyyBL5VUmelz7SSbaSYmllwihtytkEcDoo5S3qf3h4HM8dI7euASjXb8Z7j67Hc4T1j4+iTlgN2RZ7t1BWjgGWazFe3ojh4vkYTp+Lwey5OOf6ZHUcj5eHgE4/Fqs92qMRe+taXFtU44V5Jd4fzXgfdP7gh94Xz/3OX7dtw6fdVw1Ufv6lNzDF76cgdztpDIT0rjBR1roUkt5DGckKBnWOotLGd/SdmMMkg9Tayhu+bqmQW3hUAZP6gsafR7OCluPkPMxSticnYYgPppCHS4hd7eXqlnmubnFC7Xy0ilMsldG6Ga39m3GNRjnc24+bNMT7QPv3vXAU73+R44tYL9f30Sg6ufX38zd6dNKD+Lr3wiQfuB4ffuEwPsz1r37/jfjG916L9wI413qVOHI532ELkKHh9zCzO4AaQBgAaKVVOrQ73+bkmp13J8jtxArI7Myl4RSsGYfLFLLJbJ7D9obn+fbHsLzYOc/tvXZmb/OTeex4tuRdWnb3bEm3PKPfChjjZdwnQibvk1iWQ+FiuHXZarLlRU/i79LLePjdOccnwGgYRzvjNr5lLECj52IrmPJ5XNLA8zwaocTNdLd0unSmrTNKpi9dDLANSngxKX1e+ogAxvEGwGGckhU/As2T8wScfMbneca4Prt9PC9TCxWAtJy2cY2QAES4BeY/zes8ycQ55Ql8Wg4IE6QXd/Fqsq6YNJwuuUE5CiybjW+C01+0sL/udj++9uZBvHD9IA77br+CZZ2WCvQh3zJBP8thrzmgYhEEwhwC3dI66U3b+s0Ud7N1FVgOOTlEpEbvveRdympcKmzpi9Vnza1HCU9a2O7EyK16UAQd+qovJ7lQpzY/Qzg8BlROMRKwUiZ+Ihhg8QXQiyUWC8J6LYB0ydu5Tutd8msibH1rvAWgNhG2au++B5Tb8OCtm1ZXbjnC34K+t6AOa+TMBlCpON/SFoSoF2XM9iF+Hdo3lVO+VLqAV1yyhsXoFx4dMls6/AWYS/MLnnlA+m55vyLv/VYjvh5l+NcgI7/+sB/vP9qLF7FOrmPltF1ZRzmr1gNATMWMutgWi/kY4VusEcPyBVrqSKNHD2vzGEA63j+IW9eP4yYAcpvrGyjgt8jnuWPuYQ1du309Dp87jmu3jpBhx3Fw7Sjah0dg5350quSPZduq70WvfRTd7jEAfEAb78EfKMWU/Tp0fgF+ukUdbgGYtzb1uPU1L8b+b//nSpM+4/yoncuKf8lB5aWXXo1XX72bcxlufeLKgrF+7stbFa6rgWzHVKzGLL3aE1bMskacSlzMa3Exq+b3mvPt55iR+TSBpFtdRKe2iAbnfhfCr7Flv7QBiG/fVCuZL1Y5IekKkuFkHoMxlZ9gqUyqMQBUGr3j6KExtDF/ZT7nLFwp0naogA7UdcUIYY5P3jzqoRFgZh7DGFgvNwGb93D+3HEnrvchPJbLba2XfQAIq+VFrBzfaK21NtHfb8TxXhNLBoGLorPE0lr7pUSonG/XX86vwNB20OyodkZJbr3kL39KWApRO9ROWOKKYE05xOM8zzGZkTiX9/B5lnmUMJlVwbEbylL0ZUzzV8ibFnHz2d016e2OxsvyUvadlWFaaRlYfu4ZVy084+ZzJZ0U8OSX6W7rZby8Nv8tHUyjpOf9kq55eO/J3I/pqO3znPUyiLKYVgZYtsyj+EIchJ9pe5p0MF2TKnlkDMMUjCZIQ2QZTJBjeuMYP+Ntnfmany6Bwuw4kqZX5Q79zaJxkfdSITJNAhNsXLqMIDPINPI+18S1ZNlbTQh6Jb0NpQy1NkrNtWZ8+NZefOg6PAuP9rvN3AfKIVr7iN8HEUgmWCkCS9mZmTJbT/PfplfaDfCgH7jvVQEVtH8ETVoAtqF+VxGLk8fidzxVaG76/FkHfHVnpSBEG/NT/FlUJo9iNbvIVVdzlNGJLyIPAZShIEiZNi6JLh89k2YKM0FCTV8gadCP/WSCw0JaMPmODeV0FKPU0W8j+a0c5AIAu+Y5vyybAt46Ist8YdW6CEDV5TI2syWW0yw/1OVXId0ncE3cFeC6pO7UIGZUd0SN5zzvRqb9Zj3ei7X4Lf1+fAgAOECZzM9Pyxf0E78/v0TmzVG2HUFxhdl8OIjJ6aNYovG7yMi/VEChna2utdJtduJafx/AakefOu5TjgPKcQw49lHKDwHGw71uHBzuxf7RPnLnMNp7gO3hQXQBnAOs1qNrWDIAXG+/Gx1k3T7lPMBK26PMOZwPsHaxTHrUa49y7tO2x0jfow88H+3v/tWlaZ9xfmL5ywaVb8X9+l//678kqJy8/oWYntynsFUAAMTnabfE6HBs0Wi+5GUHy6W+ZL10k0aILOCcwkyPBsu4GAEWAE+Ln14AJFglewko85xLqa7dkgUtKzud/Vcrpaz4yp1jYYo5ForvqYxhjuEUrQcTOlfXCFgwqJ3FtfgrgQ3Qc+uLMRYvdCKs1MX3Azown+8MyHS+fd2i/P0ODESHdTPDDpZUl/odcn39oBMHPTRGOvK1Tj1uc/48lst7jrFmsHrqe3TOPhqfS6wFkhR8pSPuBLdXyVhbAWtHz2bgXzApnTSfKPeof7m+kpYH6OFBl0efU4AqwIyzu8vzhOZpCmOFIs8WV65TYCjwMmGDOV4KUwvAtQIkb5V7nGVeWd68x98VkLB+u3PjuyKuAB5+G1by3oJQemoJjfK+MQWuPDceh90zHLNs23M7dToOBbzttN7jPG/ZkcszHi2v1CukN05GIh3LUMDoMg/pbnhG1vEk0Xfb9OSjaclsr6FtmafZxTWCFyW/S+uFH0/z8UzQcOILMrZFav0wKuduQ7PXXcXX3GjGN93sxAeuY2XDZwKKG3BK2lxGPJ+lJeAGjb4onFZzWihEkJb4rB/5peWplYIgq9FP/OaNgscFE7lcXTrlM9JLscEzPlcqXApefii3iwQoMx2rIqA4Qe8Lj/PzqGKlLMcngEqxnKYT+qsrkgCV8YS+DKi4Gq8AKMCIpeP2S1qY9s8mAjU/j2D5KFsppys4KZP54gWKlAe+n0OZVzzjy441lUoEdp103AHB4gpEfiGTyADKMCaD85iMADzKvxvKXwNkK0BsTlpj5IbW0AFp7NMO15Cpx85HnWHDABRuF7SC1o9J6+HZaUwAkenFWYyQkZPTezF+9EaMTx/QlijLCnjS0eLrtjvIkXYc9/bjkHJe6/SwSrA+Kfe1Tjuu95Ap3V4CQ78JECCfVISdy/E9qOp2w17nff1qq7sJ+M5ODzBxmD83nmxG9NsVwKpKGj6L9UcdO/D0HjQHcqPz4o3o/vO/6rIpr7qvCKh85CMf+dbf8Bt+w3f1QeK3A5X5/VejcXE/DuuLOEIrP6bg15qbOGzg2xFHTSpRR4uH4feyYrUEnLIVApUKOgi5HaDpHwAie1gl/eo0erUZ8aYUEJOHBpBZ7HgFomA2Ok1uIonJ6hJizfypWg9m9GiyiFP8Q0zpk1E1Hl6s43Tm1vaV3E/pYrGJwXwTQ559OJrFm2fDuHsxipPpIpcOnrkdRlpUhRyp9aH1uCPAHO3KLwYqNDQ6fAt7r1VJgDns1TFZYQx8v0G9ud91OM95JTrjDGGDMZeds2jekN+jYKPz3E6q8NOTdwo8q8xRYeBfCsAUasbRbwXQ9vlyjy6pcEvhbTQz5jzTzyfSmZ6/3reeCrkUFqaFy7BMs1C+CODtc6Rdzg3fCW6e2b70uakjBOGJoP3z7UL7sc9k/mh0voDn2DYdnEeLIKHe3k9hZnrEKwLNQNIRZBJojGuahYaWK+udR8OsE89fgrWl9Ha5ttzGTZf3yn37Rwbvnku6UgqPBFuebJrLR4zH6bYNDcrhn21+0joBFPoapCVqvcynDI1ybjaWyOBtnMvnLWgWlrgcVaya9JUPXG/ER2624htvtuOFaz2ERQMhU3jSB9wk0H3xcsWXS4fVnKhDKYRAglcJIP9iiaDx59AXIgYhKrDkZpO0T076b2m+o3PhCSu+TdJszZk0k1YuIQZQ6gKK27L4suP0Ear+/VhPzxG8fqXVb8RbRvoUwOJnfLXWtEzkXV8dAB6sDcBRxVJponX7cmP5JILfgUm5BF8QG5mgnEDGOc+JcM9PlFPuTbcdG6wV31lpIKCrCHK306lpjdCv1wvycFkwZVrNplk2aSWN/MLjCj8j7hAQ9LMabrXiN1L6KMH7xGsDfPXVHGUUMKRN3U9rOR7H4vw0xm++HtWzR7F+/GY0ho+jPjoHYCeARw+/h9xrx3uuXcthrZv4A0DivdexNACPHoQ9wDI5wt/qdQEWLI4tINzc38vhsB6g6rZBHawZgTa/V0VruIVR8j5y109x9wjvNMpODgSlsqwd2KINBZUO9eggj/Y+cCs6v/EbnzToFfcVA5V3slQmb342VievUrk1wlXwiNhvryDEJo4x0Y/wxx3BhaOeeIdN/QrgWcat1ipe6G7i+e4irjfmxJuTxgZhvMLEXFAYlztuQUUmoF/sxkxzawr8lEbOt4Xz3ZQVlko5TheYrNN6TMa1mJwv4+zBLB6+OYo38V947TRewn/+7iBeecT1o0m89ngcbz4a5/sCr9y9iM/fv4g7p+N4cD6Ok+EkLvCnA7/vMMs5owuOF0POATM/3mS/rcGIdoo5GqIbHjqk5/WURhtBXbcIsglc9kkLc1I6ZwqwXUvmgeut9MqOn2E+vDvnzD7NeXbwrSDTp4DKeMVn3O2ft/KM8EweB1m3z3vlRTkYuQiOfJJ4/FqWvGMeW+FnQkZzqI82jdYCzRDfwXcRLj0qvAdxemiunDs0WOmQAtr2pr3E8xy+An84fWCWpme5ylJe52+8oSf/BGNupuB37mFLP8IVkGqYJpLgYvk8z7jlugC6ZeaYw3kcM5rxjCPoUJZt+BMrh1COZThSGuahHKUr8UuZ+UslCG9+tL3HtHyMrCeNy7byXM+5t7yWunA63gEqwkHQXDhRo+/sb+KbrtXjm683473XsFL20EhRbFoIG6voKi4nwKcIynwvBWGQ+TgOC00KLc1TOuCps8NCVYEkvaDihD1Ag5BL0JG2xN0Bii6PWsOel9JzzS/87geoBJX8Zkp+2fFR1MZo6NMzZL7lsS8bvwihOopHp43SiWLWQut2T6sm/NBEDrSRB3tY+3u9FhaaX6h0pwJ3o3ZFpsNflAF6S2eXSJdVoRsUw3Xuo7bpYqH0+tSpmxP7bueipWK5Bd8FiqJDX7PRIMZYFRNfkfAaus1IbzLXmhohU8Yxn46iAeg03eeQ682j+yjVZ7G5OI3Hr74cpy+9FMOXPhfze2/E4LWXYzM4A6jGdHz8dAjYDKMN3RzR6VEGh7FkObeucpeHLoK/A0+61U8D6e+uC0e9NjL1yS7cx30BpovV4pxOPfaoCSRCaCNVaGNaE0/9si3KnFENAPddIQ2aLu3YgmZ+IA/VDcW4kl99Rf+P3gvXo/sdH7ZBv8j9YkHl2Ue9Fj2AgTj8g3/wD/6+f+ff+Xdymxa3Cn8r97l//N/FvV/4KPKRwlHYNEltZCgl49Sq2/FOs01hgNCFAGlaZpXsXMTE7/Zc8nsQWidrtJzV0hUrfvbSpZHFWljBCBPMVVd4jCbzXD48HE/jfIyFMpzHGf4B/s1BxMNBG+HfjYUbi63K/l5OhuY7IlW/oa6m3ECgIYxowOjRmbqYx516dLeaUbtbzy8XXsOMPLIh1ZqI6o6rbZggrRFq63JAh15cJTEcTQC3edwfAkqDWdynbA9H8xgPXMmmkOQJ8r4UIByLdC/CR0Gm9lWEDecyCNGMm8KIawVCLmnNBLhnHO4ZcQfCpseFTxXPaQo/w3zWfK+48kiJq1ac3+I3gwwzwvZcn1bHmmLQoWsIQATAxhdUW/CZ8guNMnsMdFFjzOXNXlMIO70an9/Mh/LwDvFRFvxsr9/FWSIN1nMAYwGdVBzdBAslobLyeSMruDndletq+XBaA1lHtZASQH2KkNclDSUGeRb6lfSKoDSZ0k8KeQotS0qcy8DQx1vSxr9spa1gS0vUeMn023Jm2qbLecbf5nXlvicp6DMML6aks4y0Gck1G4v4hlvV+E3v7cavfU8/3nd9DyHTQgi5KaZxHfZyHmUSo+Ewh1+kaeEneht8J7BYgsyS8Iog4jxFF+VRjT4Fr8NEaL5OagMsWiw5dJagYj48V06KI7FCb5QD+qxvzjuPUpu7aeQDtPQ3oza8i5VyBsl9NcC3/OnTE78LD8jwnEJLkuWKNe67l98cUDIfd1WuVClXC3Bo7HO9x5H+3NiLdaVd5mnR2HylwJcVJ3j734VlunErKjduRuPgetT7rsZySXITelVRCAGKi4vcsn5++jAmj+7F9MQ5n1lsAKwNYLTu7sUMRphR5w7naLIoqWfJt2++9kp8+ud+Ju698Vpcv3Uda6Adw7PznOvQGqpDt97+Yb5D4rBai74wHo0SLDrtNjy+TFCrQGNHW6Sh1odWzHXy3qecB8iiNrLCLXwODvfj1vFhXNNq6XQKINnwxJvStDOQwXejVvRN1xsspXGunNIigw+gbb3SBAlQuJfI5TntOVxHG7nUGy7i1jd+Tdz4v/wum/eL3Bjr686dO/H93//9f+HP/tk/+8+299cvBlT+1t/4L+Nnf+wfJLJ2gd82aJr7GVGpJhVME1WCEKZ2IOBoSqd2wfN2wFyyyEW+2FOxJ6G92qkoplaJHdxO60ovl+86zmoj+W5KeSfFCXqshvEszrEcTtJP4/75It48rca9ixqA04Dp2nQwTOE1AANhi8ZG3luQqdCB8l0SypaeRspORzkUvjW0qRpkaKI1+f6K3+1wjmUPDauNll53Hyhpa4eBuUd0itM55cJqyvmbOVVzK2aFIgyXGrMVJ23/kkNw1tvgIsz5N0BnWfBQxottWDmkMPMh7xYpmYJIl50dl9cZxwuP9GClpmkqDAzjusR31qYIHtP0OsOJk52csq8b5JnDW/BUg06olYIFKt0ElEoHYrU61LPLPVhKIVAjnGrmRpBrQWUWvdoorteGcQOB2RVB5g5FIFBmtNukhmKwyRe4ZpNmbKa03QQhB8hU1igmljmrYB1KWRV8SSOL61nSw/qWXwEt72VQCZfo/mU7eBRdjYRk9+kSnGfJD4KVzyefQsdyx+c9+LxX5ZEnVCzheUnEnG95cplp5XELhFkWeMnvpLg/mdxxrR/xne9pxK973158+Ll+3DzsRF+h01CBc8gI4YWFouAaAygLzk2PnkV55U55Qj7g3ArYF52cB0yqHb966EeqnLdwPzBAhX5rP8l3VxJUbP/CV1lWf6yBdZH+DnstZ9FIQPGdlNOoj+5HdXgHqfSQdp3Qf6GpFoXzGZQNiWDpEpAyHXx+hAvaEzVpSCHICwoILnV4iY6Yy7ErrVhuGtS7htJZod859IcKjWy4QC4M4KNptx+L/rWo9I+jule+N99ou6VLA/Chf56cxOIMiwJrY/zoLqDyMIeMWv1+VPGbbo88G9AQGQRgD0/P485rX4g7b7waZ4PzePPuGzFHefQzvS7+Me3JbIL1yDX9fE2jL31XiLZwKNE5YFefLZeLuHn9Zob5vfg5AsLNV1XMHZaTb148Po5vQ/7eohyu6nNnj8O9Xtzu78fNo34OubmfnMuka8hf37GboZD7ITKHItV/3Fx3gpI9myE7lTm055r2dKNfFbjaBEtltIrOaBE3vv5r4ubv/5ds1C9yXzVQ+Q/+b98ff/OH/hbaUjMO/Q45JqsfTvLjMV0ES/lqn3MpTgzVMATsAAhkiJDftyDM7xc0Uf0FFe0XS0GdsxMlE5sRQj55a1diOyBMl5tJCjBYMALMxKGvyTK3Bwdbcpv7c2TUGYh8Oq3E2bgGAFXL9hgIrNmsiqYgYGFBufLEDqclAcOacQEVTuisrre3M1gQi6Gl4hhuxWGH/AgZxMO+dJRG8WB5/Wyx8ygOXYBKRFCo0qFp3MuhGyu1Fe66FJB5khfkk9KSU1K1P5te9rSEMBx0A8Tt4QnAW8lVVvqUNPMhH/bS26ZrfgZ7m3JkmvpdOUxjF0Eh6onPkVe+8Q7IbpogZUtNC77K4S9BhXwa3QgYv9JxGeMBcQEXETk99+toT40RpvcwrnVm8Q2dcXwgLqKzQghVB5B7hrZdjzdGzfjMRQtrbw8rD1BBOUiVbEK5xuRF9pr4BXgVSmWI1ELvhqykRwpqLq2FVdoR0hZPYb6tc94yCvF35yZLQLnGbwP4N8Sz0j7pdvTzFsVLQZlZmbP3DLecJX0DdvnlfcvpDe8b3fa0XYnUa63ia69X4ztfbMS3vmc/PnTzMI569qdC8iqgMsdCGGMlp5Xi2D59I6uuUDZzlSeFinlIA/qi32R3Tyw/aKVA9JsibpXvEFgNIZ4fLEtC8IjK4PZct+MvWS4FIYJyNzFfczuW8WP8nagMXscqOctVmmrPas1JBx5X6cxRDtKVBllSznO4kPP8I55F1mLKiXzElIrgij6wWvuyLH145dHVVsgEIruh7FgLwX7S7seyjcXQ3o8VHunP8zVkBtbM+WlMsFKWw4uYAsYzrByB1ZWhyoFW7yi1fhXBxyeP4x/9w78Xr2KhLLDI/I7+mvy0jOvE7fR65C0gYH2jpLpHW37HBkBYAki2aRv6Hl+7Hk1ofQHw3717Lz805giH33F57vZtZGcrzi/OSXcTt3vd+PCt23Frf68sJKJtjrBSXKl67aAXTWlXR4Hv0VZt2hd5q7WXS8gpuCvZBhdT6gloIecc3lzTd3MRgqv+EFCd8Tp642Ucfx2Wyv/hX7RJv8gJKq+//nr8BdwvKaj8sT/5n8cP/NX/EWKpC5EASFnzPRMK7eiHQ0N7bX0l+m3kTAdwodI9xwLxbbT9HhqDE/iCjPcSaHiuhaWTW4jDdPmWqQztkVLKb86rWOBkbDshhKR905pxD7BkNN+Xocoz/JSwMdrMMK9BdC0dNN4xGvEIQBly73y6iZET+n53BTAaTV0l5pzJGpOYdLmXQzGqAK5KSVUKw7iCdKsBOgjWij2cOmmSwpl4aFen8jBZXguQKeAdUrAy1oJksjIKmXKty5YiboKtncuQXZytYNrFznPD83muDJCLdZlfCdrGzLi763win8toPMady2d3D/JjI9sOtMvGgVxfTG1BqAQTykMVrWduvd2+zvk1wg44irgCii+RUf869GoOIdEkbrVG8avbF/Hhxnns1R8hAhwicXizHV9Y7MXPTPfilUetmJ1hZU56sQZUKnSCiqsGUSI2dFx6JACzQKMvZS41sQoKLsK2dbs8WpGsKGDhI3le4vlXgqR5Cd/F2T2dYcb0Ec68LUfqMs62HFpJBfCIsw1LR6S0DrdBmb08ZVzLnI/wIzDpAOEb/U38hlud+Pb3teNDt7rx4qET9PQPd+QlAS343PJkPIzRYJjDKq5Usu1TVAtOdJycpDdHlRx40wnsWmsvmmjkTd/lSAsFsHHCXssSmlwuPkjvPz95YkFxgicaeNmJeARbDLBUBtEcP8JKeSPWgzexmkYI8VVMxguaa45Qto8CD4CWloGLd3a7PStDCEohqzf/3MKIY/aHtJpkRtugtFkhL0dOykvR9Ff6Z34Oo9pEiHbyM8Ir/Bo+VGIpeJ3/HI63CwZQRpcbrAksoEW1FV94817cOzmLAbz1yhtvxIPTExRWLA7koQC8ArT8yODB/gFpDOMMgNoAKgJJm37glyjd4d35LVeFCTRTeNXyagUKMAKSe7Mpj27efj63sR+en1EvyrKYxWwwiPdeu4G/HvuAv58G9pPZKuqOEB3sYREhcxzS6wM8zY5bCW0QNRyhiNtXLfHjrbXi8L/b/ufOD9DKOagm8q2lpfKhD8atf+13Ssgvcl81UPmj/9e/Ft//1/4eScL92cMotB7n6guDct22nRCzzHPNdLcHbwE8gsmBcxbIXCcbBaAOQONW4a4Y07LZg4BtLJk2IJOTWDSGw04WafdRHY+pmaaWsKtf0WDsUDJchmpCo80Urcb5HVd5Ya0Qz6/KudRYwHEVmS/Xqgy7o+dovo7h1Ak7LCE6xoDA8+EiLkZoK86VwJQLnjcPP8rkOLUveW6aVAytJ8OwUigoFKac2R8oS3YMHGXfivZyrUDZdWJcEVzURECSlt7fOc7LWDyO+MYrT3Fr+7xuByKXuSSK4a7kocu0CXOOwwYsALN9zh/aDElAvbjfhkhNPW2OcMuBfU221hE0uAnzHnO9Dx3KFhmowFn/TX0KbyN4sFZuACrf2jmPD7XPSdrdXOmA60aM4iheBlB+Cgvl8bQPoOzFBsvFFQ8V6F+ZzghDG5vA15NxVDgmwNAOKQBxHtKSoA4Ouzr0ZS0RXXmzXD3tcj6GYxl2lbY7ypAOjORbz6alkC5CG0+1ja9AKRLeJzgKFPYD8su+kOmWXLNcWTaeo8zEyGOCkP9GKkVH2ZrHN1yvxHe92I1f/UI/XrzRxsKzf8D/gjwPuL+X3yRxl103QlyjUGUOlocCeq6lYn9IC1wrxf2w0kLpg/nlM8N+ojffVcl3utBsiZvzfD6vQLdenm7pl9YUvFLmUtC2c/kwVoqfCh7fx0q5GwsslpxnnCzi/Gwc56NZnAxcAeYYv5PuDdoeD2/Q3VM++N2aMppRhU/K1zh3Q+jO1crziJKkm4a6RMtu5XDh9tyy61xyXFYXkrjD3fKiR8o9oW8/mqzjtQfnueoT0R8v3T2NT73+KEYAzDl89rnXXotHJ6c2ZQ5PKbC1igQLFSCtLL8S2nUVHuXcx2Lp0u9z8JTyjuFPh/n9rK9d3iXeDoGVbadW0LkZPcDC92/OTk9jQVtaz729HrKvDSCMokt5r+8fRq/r1y3bZUseKi7AFPm6AsCU06s4PtqPo0Pi7nXzZUrpGyjNyr71BgsP74KTOTLZ9/tWyLXacBbXXnxvvOdf/eUGlf/gr8T3/+APb5NUmNmUnEk5w+hcpYNTaZnPehX2zsxKd7Xjes+4niOb4JaWHibrOWkOqPSgyz6gc4iwFnzauY1LHW2Na45laA0GTWuH+zBlWj10DN9czWEhMs01+dsyKSX9KJIuiysIbWhsGinlAfWZq+mgVeXSZc5dDZKmNVrNVM/1GJPZr/M9BozOVvU4nVViuK7HBOCa0oAzhOSCfNSCHM+0K6SEtrJ2+iyfQaVcpePu/M4VGmbc3XWe+CzlTrJS6NTmuCEtjZkJW3fPjWI6ntMdvZUCsMTlTiZhuAnmdQrpkrQdpAJNNwD8xlVeWCkbLRXaIq0XBJW7wVZaWClNrZTDBJW01OiMxVPQOrwIoNQb43i+OYjv6FzE++uPKftFFvVssxefmPXjM7ODGEwOY4PFUpkA1BOenyDMAfgNTB5ovxU6LBKL6xHXpLtCqAjY6ayMNIMmOuvhPeuiS4GLkyblrNDEC/mFEy0WbN4cYjJVqZTaNOd+54OSoEA04ujoKLp9BbT7PKGYOFF8McpP467hE6cLc8pQuppfErXQfAfc25/SJhlGXvj37FXi25+rx0debMfX3+rF7f1GHLhCiv5Bk1BlhCNWyhAwGY0AFPLOeQv4rMw70TbwnTVBgqVX2650+hw70QRU8qVCBKOT875dny8VKri3/LSzDC7dllAJKghWQaW2nERj5ke4XEJ8Eo3hHayUe1hNgB0KwBnm/6PTUdx7NIiHZ5NcpencikLf78ZYF/uuwOJqNpVJV3n50S0/hSvoOVzuOyvS3tWWuT9W0tI2QUDn0Zq6+tI2E4SK5aNSm7sDaKVRLxfWwt5x/9F5nCyb8QuPF/Ff/cNPxM+9cj/a3T4K5xoFcpKLgpQJyk+pILBodWywzq5jHVwDEHpc7/f3sIwcky3t6zNaIdJQ4V92OliFX61VGbaHOTxerTgRL2giJ0jTRQvStygqxpEXHPkB9AESLTE/EXwDkNnDGup1uijj9DHrzn0XIVw/OIgXbt20mnHQ76fVhPFDMs5vY6lBMv0MYB+cDqJC29wEVF78V38H6Xyx24HKX/pLf+kv/Jk/82d+CUHlP/xr8ef/+g9Tfx7NRnrSSTJxKk89M+WdgBNUjJml8L6d9ylHPIV9kpx08rHSuXM7btDVJXjINkAFywXwyJd6BB+E3V6HxvXFH0DGF3x6AFAxFX1pCHByqA1GdddhJ79ylYYamaUiXXMy39RYYSonz+xQWTeyT0+ndzWaG9fl3mPEkzmcICs7CbiCpRLjZT2GS9/sxxPhAm3hDBl8Pq/k+YiwiZ40/EyqzLMW5PApgLaMZd7S0zKt/EbLlkxJnEu643i+bJ2BS4vRmhSXdZO00tbzcpHJ5I+CLOtswDbcHkeAdU7BrEUIbsghlc4s1s0J11gNWJlKgk0DPmkDJI0bgMy1WDv05fdqak6w0t21ZupzzocIs0EccPxAaxi/pjOIo81JzGMa80ovXloexU9NenGChRLpe3QI0p5CF014NMT8hgVggiT1s3RyPQ0wo9qU17LybxWti2VPoEl6eijzBO7VJl9JxoxJvKSX2iMnvnDYqy/jkDLvV/C1TfRq6+gS1nKoU8358Frc/tDXx3tuPJ98RHODbas4G8/jznAaL52fx2tfuB/zk3FUUUDsG3K2Y//mN+dq3thE06GSvf20FOQDP5U9H4yiOr6IX9Wvxm98rhW/5j2deO9hO45hbNdBuKWR/OEk78hlr75sBx0casmuAm8oYsu3ZRC11hN+T8sZIeTEfKPt5LJDYICKw2EJKAh46iaNtAiyf0OptLi2xMo+jldICipppSxGCShNvz0/eoBViZUyepwavfMPZ34r5XQS9x8MANtxLtnNrZboA2n1lZTJH4XSL2aiYbcA6XzpEd+kzE1kURM+02rJUZAsTukBfljN78BLF+FecHHovEZn6rjQBnoLRPkNeuuI8B2iAN4dzuO//KcvxT99BaWmewTLHsTs4iK/yX6G5Ufi1BUI4jnr62KkY4T2Po3gVjQOg2lV+BKjsjJ3f4Y2VfrEeA7IcD6djXNOxNWra+I34JWe79BQAWVJn7YXgMYoBI5InA/OibuOgy7WStPNQ2kj6lxepUD2kK+bcQpA3r99/UbcII0+efg9+ip9TYvo2v5BXPNtewBZuXXt+FrsA0bOrTncN51TNizIKtbKrRffEx/4V357tsKz7qsHKv/RX48f+C/+fgrebeumyyYmm12IBNZleAbCkB635xk5b8i0pWPvtPId6HhQAFzGL2fIX9OiASEYYgMcNg2EQsPvsGDp5LBZ5BxOD4Ho2m63VHA82s+/OtzWSWDyupZrwV0Z4kuLag8OreU68mTOUqQitq1NKZ/1UwzLyn6y086MqEVvqiMgNHPLSMgcoJmvAB460cgxcOdr5lWABdBBi7jgvi9nns+WgJBDb87p+DImpjZx3F9tQRzTzvwU+paBsiV6e6A82fHx0sx4SVvoagSKU+IlzfPuE+cFdPRWhnvfC58zAJAOFKJ8r6Q9w0qZRTUXydN9FVQIqEpLCwVLpXbEEUCodxC+PMi/k/uV+hSaDrA4z+LDnWl8qHke12v30ViHMYRej9ZH8QvT43hlsof2vQfR8FMydfnjTImNYJ4AJBMAZcDx7AKUvsiv7UmVXFVnQ1ngrGvWhAMXCJQcFEp6bO///4n7EzBbs/MgD/2qdtWuPdQ8nanPOT2qu6WW1LJmyxbCxsYhgMEhhHBDcmPCTexgDFxuQoYnPM8NhJCEh9wMN04CmMFgkpgxBBswtmPZkm2NLamlnrtPn7HmYc9Ve1fd9/3W3qePZCEcwL5/1dr//69/jd/61jes9a21JETGs8bCkfqKgZWpYTSnB2hSg3gIzeribD82KPsqdV6YA7c0+m8uxsbTH4jHHvsm8KNBGxMf+CkguD1Rq38arxzsx2e/8mLsv+KxuTBDs+e71k2WcwRBqG9ejOb6JvCZS8Gkh7R6rGXSaY8yjOKJ6ZN4d3MUT67PxrpbAYGrszA1q6nJvYscnZzXnbiNO02icOFEtiIcQMdDBgOEIKbTED8n6GdgJIWpuNq8DHtp+ZXDXoQXjyb3MgpBhkIrcSIfYChgI8x8+rSbh2/VB/uppVS6OzFqb8dpvwUOl3M8Do89KrgT+/u0dXsA7ruVzCkMVOYiYIA7bZCL9OyLMpS6psRqKQ7PaUCgxA8y2Z62F2XL4ij8aDwDM1bw9FnRXKLvejcNGTwNco76uFZEZnlC/KMpGNQTvz7+0ZcP4u/8Hz8ZaxBnBd8br7weQ7S/KnAewbTn6/VYW1qERgAnIGt+wiUJPUzijDZzN2iHq3JxJa7RmAeeEHPauu/hXRB5t+WZd6U76Xlwmivrhxl3QJ3Bc+qlxrh3cJjr7+zvrumpaUJM+ygYyIgUIhROZMia/qutzPHduRUZyBJMSIakk471yMshuQsbmzAd2j+7LXCc1sQYmJPPlcceiSe++ztL237N9c+NqfzhP/yH/9jVq1e/AVP5K/E//MhPloRo40yZCmdSIhy3tF6RQYyvEmYczJdx+PulSuSlKySm0Ph8t8u/xZiyX5Z4NmzBqEJIfLJHkUZabeV3GIyP/HmErF1LLWd6BkDyXkXydD5nCcmoSTVlLMtwoUUYTZpK458MCVW8AYNxvkdT6WRGqe2oXpMfarUShtJQlkdQZoecSL/+0NEpjEgyhfYiG9R6Jbfrplx9CJINrGmkZyOoxajNtOknLQ0IVFVhNIcnOBhMCwKrVqR21D3T4AB1VhqZ8CywKwTUmwXA+Yrz7reEU4ZTWpTsUC6elfj1kwup2aQ1tAwEhuICx5ChuIAR2OUYtZPwaVkDQ5lZJxrPs038ZSrkg0bjBH1lphsL1U48inbyTP04NqfvRX1qK04p3/FoMW6NNuILveW4012K0xPSgLGc95CuU0OhfEi85z2kR6TyqaNWnB/AUGQu1g0cKKbaSNmU2XFj716lHfCzTtY3m4ln4z1wpYACzsydn8RD1dN4utmN69XjuFjrxZVmJ9Zrx0ioo5htQOQuPhWrb/u2WFi8Tt+swyiQWuicI4jZgHbt8fz6zpvxpc/8QvRv3U7NQyspBSCbQ0Y8vbQRSw8/Fc3Vy6Ar+EB7DPjuaYOuN3GrovWpTlwAbhfmK7EIUW2KcxA7NS23sx+opbh4D83N4SQJU+kjMlE1FLU06i8sNMtFM3E+pQqhmnVtCowtnZPzEKCcFCd8MpOJSzzRj3Kn4EFbgCMevjWVh2+1k6nU0FKcS4k81REmB5HvgcsdtLRDmKquixbnvl8yFVfVO3E/QJLXzNbe7bCemoijCdIeh77UVtzo0qE7175lM1I7SpRlUYPwwLFcLI2TyJ+R3rnHj6tJnWkWXKN/lSEydzGuPv0tcf13/7/if31hKz7/8X8Y3/q+Z+ITP/FT8eJP/VRszs9AaM9g4LVYoK0dbup327G/twPhnsuhLjUWd0xw/Ynt6nyKBdNsWubokFRNwwdxkbJ1O+28l3kR17J7IYTQzq7JURNKmmH9APTNu/fo90PaqRn901Fuluu2NFqlqekKl+Gwn0PS+/uHZI0msrKak/lu13JwdBCtTqdoeMBuHv9Z0taIQya5vrQcFxdXKM981Cpz8fZ3vTve86/+9izV117/XJjKD/zAD3zvH/gDf+AbM5X/FKbyV/9RPicBm1wgn1hd5L+3/EvOIAJhU2L0EmH1zY+Tso3jmA7InAiEVxIEkXmSZH4gzP0EfPduc5lusqNxZP8pTxINmY183k8lvv3N4TWRVKSrasFG54V3AHAZj8NoaDwwGSVFh9xy+xmIqgYHTtKlVdus5tNIQ0pZNPasY8Q05KydIRHGjDLLLGF2fJGJK6sDEch5HUonf3BC0HdwKI0INFM+oVPnHma4DkxF6zW1nGQ6J3ZgT6tDhYb5HLgQLIffjI+WQ6K5F1vm6EUZJBhjOAuULJeSdDIWygaRkTHk6vc6CdVQ6XHTNQKj0Z3Z2XMuZSnOq2vUb53wC2gq4wl6YBkwlUDar1RasVFtx3sbvXh8bo+OdCuqcQAzrEbr7GK8droRn+0043BAWgOYUh907DnsRRoQoGh347zrGDCdaE8tBQYDccotYOjcWVZgqCRqtbJCwtfnxLu8pXcSRoPw4lCUOGG9bf8VNN2HYX7vaBzG4/NHcWm+HZfnD+NifTcW6oOYWbwUjav/YtQ2vwVJxOE+2vfcg7yAcRL7szjuHsebb3whDl/8fJzubqVGoaCgEO2Z51MLyzF/5fFYuPwk/HcNIaeY+3pWh0TEFd8x7EStvxcrU70c4q2rRdsWaFIOjwx6rpxvR7fVyq1ZrJ9YnAwUOIhfnugoMc465rqUeWSAsZaiZA2hyh2Kx0Nf4qnOTpEMpQCv4EdePr817OVBV9Mn7agOjmKuvxuzPZhK7xCFoVg1dalGG5Q5hpn0EAyg97izZDgei3yChK+Jrgsj1SjsM3P2HYS3Kn2rHA9c+o9lkA5oLTdK5jFeNOuQHwT7HIaeW6/Yl8GJM4Sa8+m56MDwX0NAuQueTa8044O/7V+Jw80n4vZRJ64uzUOMN+JoMBXPffqz8erf++tx9sIvxf7rL8DYO1Ehv1nSu7S2Gg9DDzX5lV5U8Cv7b81CJypoC5PlEmhZhHE4NIfWKXeu3JfxUX7nalzsqCDqCIZzLKhY4F8RgNXcWh0NGrqxj8B0NDZ1dj7WkZD5xaVowtS29vfBJ3Clf5L4JrNvzM8j5HhK5lzs7u1Gl7RtY0qbzCPX0CGEeOxyH632dDSI1ZX1mJ+px2/4tu+If/s/+KPjDvLV168dU/njMpWfHr8V6SufLNQkdXq2iFk6MAFEcO4Cd1J2kdbOZJxcx0FnKWeRE2McJsP7QCbp75txkhCQgp3AV75lOCPo8M68S2ReSv5aAt3304cwMrsy30Dji5R80nllN1WSn3IFuBoJzIdw1WkNBqbSiECm4/M8nX++Ph0rINkizKUBXZUpOZ+TptRqOImMICDvKZkpHdIJkvFYJjJ2ApOcEgbJEPnLHVQle3pSBpEyrdhw4F0yHZmPm3fm6mIZD82enZrOXZhQxIHzO0iLxzIdCJ3I6Q7TrmZW+znjO9UDFyHQEJrcdUCLryaEq96noiQKWvhN6TfnUqpoKDn0tcQzDMU5FuoWs2cQBQk/TKV+EE/MtuIDc91Yq2zBA5Bo4wRNazH2R5fj892FeLkzH6NTmQppODnfp82QdqcgoGoozqGcH4LTh0e8g9cUq5gqAzuZisRHGJZ/YOl7NmLBBR4FX36nvomvDqPavjBnIBkblXY81ezH2xd68XB9D8JzGJebu7HR6EedTl29+GxUL/y6qDSuRWVuOdfuGFOrRy0Je4NOHO69Fnuv/VJ07rwK0e9CPMl35EQt+czOR+PSY7F67V1RW3qIsoM8xHeObgBD6UGsR0ih1f5+1IZH4BFEQYailk0fcmhLK6F+rw1IjnJLFs8YQn6AuFgxpV2NUqwz9YcgIbKioTRysWMOfY21lNyg0eEvhzCzvcVDwgMw61R6jHIiv/YR+6awgilUTjpoKu1kKnNoKfXOvZjubUNE2ynADEdFg+6Af+5MfgrapNAEHGQqw2QmwIS7DamGUrE/IGk7lFOlj6TxQPYPy0QoiLMMBUobZzmEBsE+cS6plzAbCjtw+M12NX78xaP48r39ZNIPvf2d8d3f9wfj4vs/lvj+3ov1qNLHnu9E/PgvvBqf/eH/KRa/8FPRmDomnW5UKZdn1KwtNmJlvhYbMJ+lZhPNpUZ/rqYGoxWWcz9p2QrcUnsRYsrM0h+unKDn7tyJ3hJ/+60bX+Zauxz+kuE6R2K72/Fca3Kax6TbDsce/0t/PWy3Y+foEIXY/GAwaBwHx53YBb88iMwdi8V/h9Occ5mFkZxNV8njDJgXbck21NLMtPcP9ymP2lAjPvYbviv++//+h5IGfe31a8hUfjR+6EcLU0nklTOYSsFkbhLo/MwleuLtBHISexkDV8YBeXFJJw0jo+B6C519KWmWAGOXV0mnpD6+Mt8SaGL1Nf4ZxxsDLSOO/SfppyfO8o0LX4ZQID7J6Oxo1iFHqzNZEUrNS03HZNwZYHYahoPvHN/cYcBzpd1OQy3HnY2TyUgouC/V0XzoPPMgpGO2Sj8yKMeVtWZTcnOcWYsTLUUEVE5SJgMqZbBOOdHMNxnmkLIkXuMvA3JYLI0K+GbHdm+kU+d36Jt9OqDM5zbcp83zIVqBqLxLpD0S0aG4x6ACs62e4ugE0ySCdpar5efmedZ82AlACazngSMhylQkBMRRS6mioWzUDuLdc+1428we0h8S7VQH5EarOr8QXxqsxle6i9Hpr8bZgDQH1LVH5eAlcMiYgnDGMdqJzGR/fLcy5mFHKBS3OBtCuORdWNFG4F5p0/F3ICR6ZHPKbPyG87iFR2F672x24onFdjyycBAX5/djc6EfK8srUV9+PGbXnonK8qNI+2opDW0rMm2HnwZI7r32Thzc+WIc3f5inB7t0JmHSL2EoQ08d31m4UI0r709FtYfRWpcRaGTARB/zFRORhDH3n5Md3diAXzyrBTH592ryfKfgou9ftmKpedciibW9psc6gJuasDggxqKmJpzKWgpzqXIWFxnUXbvRqLWqaXAGCUoE+Jt/PI3ppFmbR4QQicK0+IrJ+dbUUFLUaOqdmhTyuxwjnOIGqwMEHByiBa+oSGKQpAT9ElcIXQyFJtMq6U8U0lBy/rSFyb7dbkI04Jk+5G3hHAEnE5hIKcwgDOk7vOBG2kWjcB5qR/5+IvxYz/3ap4z8ht/378T3/pv/WB8oo028uZW7ibk3n1H4tFrz8fsz/1YrO2+Eg8tN2nnZlxemoura4txaX0tVpea9NnZHHmQaTjJ7mhHbs3Es0PeCTcq4VBX7hbAnwYh9jkeS7lpN8MrxORoAWm4Lf4JjERYTNYqaWyhBqqmqrYmuFto6G2YhMzEbar2EKrKjsszsb27nwedOcSYu02P25EuHVtoYs7TubJeAFqytohImAGwl6G5or/ZbMRv/Bd+S/zn/9X/h3Lb0F99/doxlT/51+J/+NGfSUCkozDJSIRCoqFXkt5yGQbi6CUTSDj7nHAv8fPKRwm1H/K3xM1/P5omvvfD4ze+kkhIYIw9/m6DTkKUdLlMxpv3DO8zhOWBOJnF+J7S7PjKIbPylL+JQJBhiUIh5VwZl6LQgUpUa0z3Rs2lPWMGomzXVa5xG+s8PmDGMdxppKOZXJNzYWkWYgIjaiA9koZbXjvUJlPS8q2YUCPRgXhp5gjCKmVqZimCl4pKUEUmmc1Yirf8WUxLDVaMEVrscJRJBqTG0sejA+Pp8YwcGB2IbacCcYRhHtFZjs5nYrcyF7dRWbZjIboVmMHUCpVegrHMxplEvkqC1QGdqYOKDZGut+Ndc0dxYWaL4u3mUFHvbCFuxaX4dKcZd12TosWXTKUHZ3X1vPsXgdRTnW5MHx3H2T74vI+2wnu2F51bCfsMOKYAoGRIFf1U8IUiUedJ29i22YYpBeIntbSdIVYKBsuVbrwdhvL2hVZcrXfiYe6Xl9qxtgTzX70W1bV3RHX16ajAGCow0NxTC41VyzxXjPc7x9HavxGtu89Hd/e16LeO0SicKysrvj0sqb5+PeqXH0OyvACzbWabUQKLkFY7o6GmwVtROzmKJYWLmmPpENfEItoGYtRD6uyQdg/YeChcXtMwp0zLdnboy+qhgcjgZSQOfclMePY4CJlJWUXv2H8hRiRS8IdL+PpU0AW4yVQgQm4cGc4D5JoUz50/iGoPzbN1m/Y7pp5qyZQTAptzKr1RDr9CinG2hcIO6dIGTow7TDSrdoJm4NCM5sPJUCwz5VQTTEZJ/ucjtRtwgrhaUzl8NIJQqqUMzgYxHHRz04ZP3hzETw9X4mO/7wfieOPJ+Hsvbsc7r63H4sJc/MyXDuL2556LxS/+ZDy++1xcO+/FU9cuxKWLq7n1/JL9C0FwshbO3UFyeynKIJykIo4jOLqRAAKHnJMstCA9BJ6Ix5v9kfoCOuGY1MJ683kiBKqtaRU2PIXz8iyzPen3CC+uwpBhKMZ3axm3pjqAqbg2rj+A+ZCVQ4TugQh6gfuWBTySuSFM3N49jNfv7cBcl2jz2bQ0s4N0u73cJLINUz+hnh/66LfFf/Pf/I9jHPjq658rU7l8+XI0UPG+3vUH/zOYyl/7mZKQAOQy9STbdlL/EykBNc+FoAtSA1HwEpg7EOBu39YvO7xx9edDEo5JevzlOw2aeY6RP7+XxPI/Hyfxim9eJa5vSW70KYwoH0H2SZ78lqjmV/KaMBovkymEyXQm/uXZ2OajV1rG5XfrjqRiTzJd40/rI3LiTziNE2YzTRgURHy26sJOGA/h1HaaPGvBtoBmI2OZz3mc8TM0w50LNC5w/U4Tgq4ViKq5xgRuPJdDC8l0xp1B5EkEIv8kGD5bZuHAXUmLb06in1MGO38yJzpXH6lfu5reVC2Op+Zj67wR92Ie5tKMvfNqHCAtDyT0U6cxNzOAIQ4gjv3YqEIkK9uUYZuad+LkfDaOz9bj+d5afLm7HMeDZaROJP+BDIUyOkGvZAUD0Xx4eu8ozlNLaRUKTH3KXApQnOCCfj5ndWwHYW47+k5dhP+Y2bu31pi68QJxOz+Nh+YG8e5GN55YaMfDK8dxdXE3Li4MYnn5Qsxtviuqm++OuZVHolJbpB4OW1EU/jzTJw+f6hxEa/eNOLz7legd3IwBUmYvmQowJKuZ+nI0YSq1tYdirrkOk6kngXHi3cnq4QCN7PQ4qjCWBYSPJkjgcIXb0Yuszj84VKKGUrSUsseX1ZKp5IaptF2pMITYYa2xhuKWLDM8zySxRuqG2ZRTHl09D/ED/5KoCL6EV/6QtlAUjmooMBXKOaXFF1pKtSdT2Y2Zzu2odO/G2UmnDL0iUSfz67pwGK0CrSW3WEmGohUj8CB5+5FlqYKvczAUJ+XT6kvGh3NxIAWkfSXm4GqSWpg4cHCMbaSGMuwAml6c9E5i56QaR6tX4qEP/8aYufquuNmtxJvHgzRCuLnfjZ/4R78Qp5//qXhb6414snYeb7+0ERtLDfrQWR7boWWUQ3CeDTUHg5axcEsG7JCiXdo+lKAZ9x9xqoxhED8RyxLah/w6ZqIIZymcJj0pz6Kw7WYquRhS2PpNLSLnyBwy1Nihl8NnpqY1XYc+oaGDdVIz6slcuCvg9PHXNFnG1R266BQ4gWP7R+3Y2TvINnGvw7lmMw/xEq9uwnTe/7HviD/xZ/5b8rdiX33JVNz768/+2T/7q8tU/tCf+rFkKtlh+RPpCkcGnELJvISsQBXqCeAxcj5wJQHGZRgvb+NnCzUJXcKNk/TBfDMe7zr9fDR/Lt/ye75MUuEyXEbPSGPHZXrpRXntUWKPfn4apx0QU5EEj5KGfpP8JG54ZP2SeRAXeCg55hyOflz5S/rlj9D4Fy2HP8JlxzaUHZh3JaXEYd6h55AJk+Y7cZzfqWrXXzmLOe3xkbBcab0M43FYTUMCDxmTwWhC7VyPOxjUKWvusqx0iPaj5YrqvB3I9nIMO+GdlKXchcEZBNtOM/Q54TQXo+l6nEw3wTDPVa/FIKpxApF3nzCJ9jkazvSsq+g7PKNhTLVhSq1wx5vB6Vzsny3GaydL8Xy7Ga90G3Fw2kTyRIfrkodbsdCBppxLOTyKqYPDODvg2UF6L+dsLDNlkY4KqGyxfMZZfNoxy+8Xia8NYHjaMFexw/js3W5SWZs6iacanXjP0nE8ungcjyz04sJ8K1Y8svfSM9HYeEfMrT4aM2gY7p6bk9+k73CMW4LkyvbD7Ti693J0tl+O04PtGPROKe4MHR8iAEyqS5swlGtRb65FpboAHygTv26k6NCZ57fPnh5F0zOG1ERnIbBK6lRGU2QJSK8L4R7vV6V2lH0MACRDUUxRW8GNKB/SSQ57TcFUqjCVubpDX1pTlXkUiWXZNFKGQlvLoMU/UxV+OGGVOCycHK7SucfXwJ2Id6PavROVzlZM9Q9jhAbjmoseRNFjIXpIxF3uZ+5kQRmL0KLxCXlQ3txrTIbScPuTaq5F0YTYcuWCTHGJYph/dj1u7rnlBppO+MvQT53sryzExkd+Wyw+/YH4cm86/sbLB7EL3JebMAwEsNbObjz/9/9hNF/6VLyzehjfdG0lNpDGamiZ7qxcg5vMoG266LrMeZI/ADD/ifQubkmE1TCSJvDd/lA0zTGw0tnv7SO0mW3Ad4e+UpuhAlkVvudz4iT+OUTlyiLQkXBDNDJxK7UWtBi1Es+dyZNMyT93KRhA14Gpa5Usj4KNw59qu100lw74KC70eL+3tc13lymcJGORcXd4lmlXYOQf/rbviu/7T/5E9vuvvX6lTMWyP3gVSDgig6L8wQ9+8D24PKTLsfyvd/29jz8fn3kBddfeDMCobQI2gS0gJ8DNb/r5LoHCT3/fx/4COb8ZL51RvRuGO51RvyT2mT7PmZ6vJc2sWn4eE0GdATKZkmaW5X48nXlOnGmWcAmJsZ/5l+/jMhsg0x7H87vl8spwxa88+43ncdkm3333lv5+xyWBmsAxkbZs+jak40GO0BhmIMRIIucViDrvyACu2u+euchyNg7oQAcns7GFZHbzYDpe34t4cWcYX7zbjy/c7sXnbrXiC7gvvtmKF+5248t3OvGVu514+V43Xt1uxY2ddtza68W9w27sHXbiqAVSQrwlhrkvEoh4rnoO4k5DXDS59JyGGSSo6tlJ1M9Ponk2iMXzfqyAb8vn3XRr04NYnerFypT+p7EGM9yg7utnc7Eci7GJhnMdCettEM6nIDDX0V4uQTw3CL823Y/Fs3bUh62ojToxixQ864mCMxA30VKGYlvJBOk8CdQUNXnOBi9tkM/AVLxLAopPMv4yBkHnVUscxvJ0L643+nG9eRqX62hWTRjKcj1WLquhfFPMrlyP6sI6RK9JZyzSs+0mcXDi00Oxeu396B/ei2FnP62SUgBNc+GZ8Fjb+uJmNJcvxhyazjRMWKIgsXGvpxGSpVvVyNzyNFX6Xo7h28e4lD491VFCPfBURzSC+31uTGzyTplkNbkDN8Rx2qEuh5Nwaj3JSLSqcp6O8BJFh04TlxMxvZtAcZmHd/J3gWFAhCtpStyKmZP9qMAItfg6R3uRqYyAwxCmotPyKTdjJZUU+HS0r8xegxeNVJyQdzV9FYHIeYRcH0Z5Uq+BeaQDkOfUfYiQcQ4unuHyPCXSu3l8Hr9w5zQ+ezQbOzB8NWc3jt3a3Y/XXrsbz33il+LLf/PPxbU7n4zvutaIDzy8kac3ark2ZV1gkjIUhbJcXG1/Fj+svDhkH7W9cTJr1145JCcc82hj4Sjjp60cpvS769WcA8k+TTztCt2tINdt2S74mbZaT1rdIdRpaJIiqvnxTeFO3LVNpMMOc5f2mcqzZTRbbtZgjLhc2sAXLdAWFxeiifToqblNNBKPGrh5d3tsKXYSSzBat7w6PG5lvg7tPfrk0/HM+z9EnX45vZ+cp/LZz372Mz//8z//cbyc6Sxc8IHL/B+8fP+/pKn8wf/ib8T/8L+SvoDjPRG7tEEijICxfzsEVBiAyCR6+t1wPOEMmt949k/rrwSqlx8zvXHjGp5n3rh8N4hvJa1yZRcoYcwvA/liGO+ZYSJK5u1nw9khMw3zAOFELPMybj6XOOUyHF4gdEoO4/z0nZRuEub+lXUpndb8DJaQM83MB48xc1Jjsg5FOiPU/bJYTgOYhmFwxC/DbF6m5y+dEL8MK8ElvOm5SnyGiJZYJ6pXCaSmU8ct1UTMqWjUp2IRDacJ4qr5OK5fdi0I3FSszkOQSNMhC4fcZiACPruNhp0sHHKho+Q8D1g1TdrTM8IKuPIOfYVJ2oE8D6MRJ+f1GKbTBh8CjdR/OpxKotHtexhaL01nhx2k4PYg1+4cQpc6uJYm1dA5F5BOzKpbo6ncu02sz9MEkYyT6UjbwBdhUYY6gZX4Rnt78uijtW68a6EdT8x34rG1Tqwtd2Pz8vVYu/KBmFt6OGpL61GdX4VQN4HpmABwDU97kZs5Hu9Fa/t1tJTXYoDGcoq0WOoxBfEDTs3VWNh8KOZXLgKzJoCpUhxKA6M8hcANT9sw6SMYaDvN02tabNG+oqXSq+fNO4fSah3HgHue6uiVAojlkTD57NAj9ZXoqZU47JWbRqKtaEIMQcnTHiWAtpF54Mrwl5jhVeCUl32MvFJDoa4VmEcFraQ22I/Zzt2Y7txDqzxIK6wTGEqeOgkB6/dwgyHlkvFOA4tR8pTEU/Iqa2PKUFcVTUWrrznwSOOBtKjL/mAZaC/iOaGt03JMqftoMIq//dnb8Xc/9WY0167G7Hwjbu5s55ETwxPKj/Qvk766MhO//b1PxwcefTyWIJpnCCkj3CxJ5x5agEqN3bVnqbHLJOg3OeQoU7BTAVdhJX7bx2UE2TC0n22kkAHXyDApaBArj+vI0gtfhxh9RvtA8yijAbyLj/TBHMkYM9wyskHcnDMqFnJKJzL1tBrjXSsxdKEMmxPxlCG3unc4FLhJK2QgR/SZ/eNO3NraTS13HnqeCzFp5w55vPzm7fBQst/4O35X/MCf+K9Lnb7mUlO5detW/Lk/9+d+dTWVn/jkC2gqtwAiAKRCJQUJIEnDic1K9S8JsQUF0EUS12W3Tj+HMGQ6hisSl+FtBBPEZWNNvpWweXGTABbmNMnDdPxoQ5X3MkZcnjNdw+AkyqaR5fDB/DJMgZGP/mSHAzSZTgb1Q7lSCs5w3vlo/Y0zDmMdUlvJsJO6ExZum2F4HHOJcT7lb1KWyXbj4xAELWXLehjeNPAjtfzL8VyuhFGK8qrqbiJHW5BZrvIHuUGpOKGNenxvn81G73wuDs9qsd2vxu6gGnc7lXjj4Dxe3R3Fy9un8WW0nedvdeL5O4P44u0Bmk8bzacTL9zrxUtb3XjtXjvevHcct9B27u60Ym//KA73D+Po8CjaR0fRO2rH4BiC00Ia79A54AbTbUrUo9OriiPR1iCqNaTcBkRg/qyLxtOO1fNObFZ6cWV2EFdrw7g+PxWPr1XjyfVqvB33zOZMvHuzEs9uTsd7L1biPRvT8b4LM/H+i9V470Yl3rkyFU+tzsT1xem4gLi02vCE0hHSHJ2xouBwCtQoBx15oYKGUuvHI2gpFxf6sdok/8YolmEkteWH0FIuQrRWYQaeDWPDlTZRy1A6P+nBVI62orv3Zpweb8WpmgSAd/LUIR8oZzRW1VI2Y66xCFqjpcB8xQnnU1xjgfgNEfQ47VF4PpESZFo+0Z6OnZ8qnZOuq7FHjr/zZ1cuGra4BUOhbR09sK+lNqK5cM3V6G7fAZPBpcWX2+cQxrokUcw0Ct4VLCu45EviHdqCa1NmckuWfsyedsqZKf39mEJjgfohDGhV6BobTWUhdrgRZXHfOyV16yqu6nKOz2FX53bUTnyeVWp2fQcMmHJQI9oGkgxHoVaUwaHGMoSkJeRhaxh//aefi8+/ejv2W71o4deEeU7tb8dw542Y6e3FU4sz8bs++r5495OPRgVtZNQ/irMBEroCFlWcDPtOJ7zJOxkKmgPwcWGvd3dtlvGlUQZhtLDKRczCT7hROoe3PIxO2FtXz3wR9nn2SzLI0meFa+mrvsNo1Fru0wUZfNFME+TZEoTO+nLHSRrSz/fykkxH/ChlEUzgNs8yNYUqwzrUPY+QqBm0dd5YX0XAOE9hcbWBNn7pcrz/O77+eSpqKsfHx/G5z31uoqlMGEqKCJNrjDH3L9+h3v8XNJU//bfih37sk9nAXgJM8iawUs3Fv1Q80SE5cmJoPlsWshyXIgFeHktY4+oHMtnhph2HTf8MQrr5m89lSmycVwlF+vmJS58SqXwlHK9JdLMMfhg/23DZsIVYT5DX775nUFzGyh/9uRElw8lATB/PLKffeJjkXt4N5ndfvvrKOBQ8gz2QX+bPraTDlQG5JmG8Z5rkpUQzfi+f+dEfVxCaaxLfK8MRl7ZJ2GTb0W8IKuxzQRbh04ggoxM3ywhy8zgz5QFl5+FmDzmvM+McUNmBWqlvvjGbayw8w38R7UdDA4cYXK+jmazm05614wagGhXMOAzi3c5teW0snARExp5khneNnl1L5ACJaOsolpZkLg4bQcCSgRJ1AOEtlmxoLmgxmrW6HicPd8NfE+o20q5njzSmTmLp/Dg25vqxXoeZ1fZjDQazsHE16g+9PxoXn416YyMZwRnlE3bTMg1g3kXD6LZ24vjWy9G6+3L0O/txgoQOnUWydOULRGlxPZYuPBz15UtI5MvFzJeSOgHbVwrVNLe3E/XTo2iQvEwlh+qAg+an7qHlqnn3+FJyLCaotJdNDCTS2gsCJe646tptX9ySJa29GvMU2/UpaARoKC52dCglh/DGODDZE816jVs6peAk6GgGntYJoHIn4irEeq6/B0PZianBLlpKJ5mchgZuty5cu5pGozVqspqbtELgxD3RSDydOkeYANHcbNE5jDzMj2e1lTQekEjb5lkeWb/lgUiKq/RNh3SOEUr+xi++Hn/2H3wmphcvx9Pf+i/E7ZtvRB0G3dm7C3O5F7/9W94X73nsSuJmrq2B4CZDce4k8wcXU0MqZsMuVJZpCEMt5NzeRUZcunzpQ/an1FSSVuBIJw0dZCIyFRDyDMKdVneiMLhaNAv+1EztQ1RLGpOMk0ATox7rnNZ8MHGHEZ2vsx+eIXgJY50aiFpL7p0GwTctJ/TtmcL5NOdnCv673f6A9I47HdpDQwByyGaeSoa+d3iQG+U+8c3fHr/5B/6j++3/4DXRVP78n//zP/Sn/tSf+pN4/SpZfyVT+fksBDDOQt4nwpkN7/6S8n1/X/S1VtyS2BlU3wxCHImJEbMZ/T4Jy2smVm4lYgYsVwYoBHQSzp/Mc/yctHz8nJdB817eM2p6PlCXzOyBC++c/8gXQ4sg5e3+M3HHKfI+RkSfx7FKQd4KN/bN/Eoh7vuU9weu++EJk/CbhB0/+/2reJbJeQfmmVQmZ9hyz44iw/cuwuP71q9lHr9P2ow6ulNv+hHPtraGyXxI1GDKy3YEM3SwYJYO40LR+7sUzI7SYMDdaPOog5rGBe5rNYMm4Z5sSlbF6KABo3GH1iQ+RJ6FAaVLoighpDNbACvEQyFbpdRewiLnqHgvG4BOFUmasrs7QR8C56Sx5t6V817MTaM1zZxC2NGaqsOoLqzG7MbborryGIRvGWm0mke2pqQ5gmEQv9M/jOOd1+Po5ldioMVXtxX90wodPSCoc3E2txKN9WuxeOGRmJtfI41GtpVMpUzQ92PU3Y2Z7r1onnXIu4yhezCVLeEKbLdtaR+j+bVaaWXmcFIStSRJOIihk8KODkxTRpmJTEUz4qonO8JUXOSW8wCmLUOxHgLPuiTcuBJepff5MA3hm3LlPIRsatCHkYzXpPS2ed7G7wBC5kJGhyyBZzKVKMw6UcTBWOCeAoGayBwEvE7bu/ZGDQkCjWaWM4cymqlhuIJdeb+g5LgP0m7iu8Nf5STYiG0y+nP/6Ln4O7/wCu05jdBwmpK5zLhJ3b7tXU/Fd77vXbG6QF2dN4G4uhJehiLsNcmXodVTkCnakgd0uSZIpqamII6pAeacB+mSNX7CrLyn8OuQL3EALB8dAtOV+ZcUpsH/+33VBhXAYyaSAi34mJP15JgaI3XIjSmdv1LgoOw6t55J5k1byExkSvY5J/PdnUA8tv7wG8onriOwOAeXQ8gn0YI52PaWY0g6FkWjCvHo8jPvi3/xB/+TjPe11z+34a/3v//9H1tcXEzk/nqXw1+f/vKtLIRq2ARo/qWkXThLAXr6S6LwE4nNzs+qfgLRWDQAP/me6p7xcAZ7Kw3iGd9nnIQipeuMV4YBMv44bk6GkYfpqrbmhKcIIeUb++VQhmnmswjEc5bf+KbJs9c4XZleVi3TwJVq5nNK0lIx08k6FaIwqaMuiVE63kxjnE5Jhl8/4Jf10ivDWSa/4n+//ONwk2/4m3Ve4+8TWOSKagMZPjtEeS1t4bP+pZOI77lOwX/rSngJ1SRcSYt457KO2RjRiSQYI+paDAqm42Sqmq7Ptx6ui6bRrVSjDfyP6fyHpzOx252JO63puHFwFq/tnsWLdwfxwu1BfPFmLz73Rjueu9mJL+C+fKsTL9/txhs7/XhtqxVvbB/Hrd123N45jq2Dduwdt6PV6ecCsV5vkB1uRGd0z6cpGIWuAu47xDUz5S7Xo9yGp4FbqJ7F4swoVmpTsQpjW5Wx1WdjAUFqvrkYteZKVN25tjoervKSWdJZz5xYd0JaE9rObgyO7tL7DhAZPRNG4id8gCdEtNpYjYX1q9FcuhjVGgSePuU8lO3jrsRTSKOVYSuqJ8dRO4P4AWcUv2wiO79aStut9PePouNQIvVUE+qjenkEQ+44y7tEXX9XUKMsUGuIIHmkhRmELreYN2+IZ84Z2L60p0S4rG8SH8ZtzWUfk+hNAc8K9a2M3N7+OIeVKjDBKe7np85PQNDIW2sst2ZxnYpDYUrN4rAsQg3PNTqVucWYxlVqKzFVW4+phufHX4pp3MzSlZiavxihRthYixGM0HNQLFf2BvDH9VOe6qqW8nMv3Ym/8lNfjOWVzVhdbOY8n4YMKwgqH3jsavy6974zLizUo5al0HpyKuaEh0wbTVltzS3nXQTq/BIfYBrgu86qE8+2tMObgvkLL9ss5014P7N8VRg4Ws1ZDmk65IXgAc5rbGOaMvmkddyT0UiH1Ia4KxCQaA5N6hwyNW1ZTjIJ4K/GOAK2MhRLYruo2UiHLFfuTCCT0l8m5WVH5vK97mS+85/1eiw0m7ni3jpLnzTeOAanVq9cjyc+9NFM42uvrzP89XUn6qUMD16mJEbdZyof+MAHvjFT+QRM5SswFS7Lf59w5oue+kGEuE/GA8tFuK9B3qwIATNMhivflDD98/1++rpJONOZPD/gl3F8zvDeSp6mn+nQsOkypB2LBvaeafB9rNoW4mwefJNRjNOZEG1dIeo48zKPDGddJOZ6T8KZt4UpfjIrm31S5/w+SbcEydLf9zNM+aSn/7wXj7SK48r6+Uw5UuKZlMvfcX3vO79lAfgnXjKs9B4zJ/3Sf+xHurZjBjIq7/aNjJmMzvwIjH+uMDcMnXfS8YZTniszC7OZi4HMBv8efoOZOsxnDrGnFm3XreBaw9k47M/E3mA2brcjXtsbxVfu9ePFeyfxlTsDmM0JTOc0vnirG8/fbMeX3mzFS7d78crtTrxytx037rXj1tYxjKcd23ud2D/qxrGrkjuDJMI5NKXEh3N4NXGPohdNk25u+9mhZUdUxq+5Gl4JUEKp5AjxCiT3Uc+FmM4ttGOOdObQQuZqy1GrLSYDmZM5La7H/NImxLzhjjDJRBwD1ynJngw60du/i5ZzJ0ad4ziBafR6MMquZT+mDvtx59523NveyYVvR8fd2G/DZNrtOGi1Y7/ViQPe3SvqAL8jno+4d5FeXUHtUdsyntz6A/Xp9NQ5HKVa8udeBB3bX8ezf7azcIGBTstURu5G7Ap616XsxzTaSqChncNUZeRqU875ODSTGzpav5SueSYNkiJNDTm0PnP4zbkdXR1G5+LOMUF23Q7MZFRdiPP6epzBYE5hPsP6Rgxn5nOl/unJKO7u9eIXXr4Txyea1ddjHxi12600w764UItnH78eD6/DzGuzMVenP1OA7OVqHDJ0hTBwVp7hSKLImwRdPKDqSvyFoAsj2Yv4ITH3uxACycd0pAw3wlxknNRhatr9NEgEWBbDhwLXYtWps7/gb0Z2FN7V6CyH6VuAAi8IsloQ1wSuI7UVNBOPZc61LbYR9Zj0YduzTP4TedxnXVhJLqmVGd75LOmBxhx3721l21169Il47APfUjL9mutXylS+Nqbv5PjW8Nfv//2/P7e+1yTt611/8E//7fihH/tEVsLIpVLlKkB/68qmkuhwpXRkRWmwAjiBPY5pWnzPt0kCVrIETK8Maho++52r5D1Jw6i8Gc/LfI1k2vibShI9Gs7dgl2fkJJIOqmGr+O4pjvh/F6TNLMQPNN4mXy+EVZpYfxW8odIWRa/iiiJMXwdR8+Wtl0SaQkjsmVZ+Zh1cgw0UzMgv5SX7xI/JZ84y4rwznfTMphFoNPkS8YldkbnpTwQ9oHn9OfmJIl+ElQ6TH7mh6984104PFD/LJdtZcCMZz4lfCl+qcukzqXFSlkmxDsD5mV641rqJVx5SyZGvsptTqpW8pkgah2Zt2apFh1/CJdDbQ5vOP8zO3UWNUDkLtS1GhpJo4IWMjPej2065nPLnBnuDn+4QBRpaq6SY+zuRJ0HQhFuTkLh4tGaJrn1dGnpQ0XOzgZ02B7d6yTXcAh7yBDFR1qHwOY+XjIlmMw0BPLcnZvzUBqNJqZTqm/3u3F0eDvad1+MqaOdqFo38nSCX3PZw04n9g6PIZidOIZ5KGUm4QBYCVrvCRX7FXfc9BzM+vw0V+LPNxeisbAY8wvLMLiFqC0sxNLSaizD7NyevYZW5ir23Ladukt43AS1rLuilMN+TMFAZ2F8s52dmGu7cv5uTHVu5zyQUvIpYSR6juVrnZQLQdFWlK4dAjsBT4fTjfBU0FmY69wC2olaYHMZPrIQU273o+SeBizF1NgauZeZIwuwIvopimBnL/a2bserX341fvYzz8dzN27Frsyz3aeolJUiL9He73r4Snzbe5+NK5toQqRxsL8f3S6aIPWqu7jSoVP6gBu/OgyX7wTUWlEiLtO1PlXn/oCNmo34madjqvUJG+EsbsAAta5z52eZogJpbuUPIufQmfWwf+NE5+zr4jdwEY8NWyWe9FAm4VyJE+8ugJyCkWvGf+bcytjBWUrDk44t787MLqy0fGVOC9iDHPYmhwozf/GSZ7/lkBl1V5s8drHowVF4ENnD7/1Q/It/4D+mUBbyq69f6fDX18b0/Z+KqXjdJwiW3kJNCja+S/Tuh7HCUuJ8xtE4eZvEuX8lqXzr8rtxxZJMi6/8p2SeCZRbPozTMlRBz5Kab37RFSbiy7gstpHp+TWpPs6em2UlbDaU30oaXoUZ6rwm98nX4iMT0MegpQTl+qrQ4wCZHAXJ0zBxZ4l5FExhJYuBv4FGvJzivMtYJqlyy1Ja/nHCpYy+mMD4McOY5bg8wrNkXt69xjDMQuXzA2HynWffdZP29OLdUPfDCFev4skdl5/G9/xQAqWA4d8kbH6jjLaRdbcz0t5+zy1DxvkLAYeMlKplfqKEcwEVOq1rDjQm8IwNvwtK53YK83Fc/Tyadc/VcceCqViFiCx6zPXcOUzHxaHuOu2hUTAcXA3uU7bIcV5HKyYZ0mwSLBU25VLbzLkSx7M9ptozz8+QvE8qDd7dDNLFbeexB0PZ3t+J/RuvRevujTjpHicjlT910CpavU60u73UMKZdka4oS90c/08tuFQ/6zxG3zFIqK+JcOX0sMYQS4u5tYeWYA0Yy/rGZmyuXYgLaxuxurwWi8vLaFMwn/n58KCnBnWaE0akPHs+TGuvuZ5M5U5UcNF1HU4X4uvRwIWpyEgnw15J9yhDWibxkmbdlWpUcm4HIlxfyt0FKo3FoEC8LyBKN6kXWksuqnVIFWZOHTR9d7NUrQnv3rkZP/Ppz8cnPv18wsaJaCXxKu08T3tsLszFtzz7jthcXYjtne04PDqE6Q1pG5gTDEMtScHWo3bn65QFhuLQkDsju8OwC4VlNK6f0YBDCzw3fs2hMoQN03BYXcu1KnWRqZyrabl2KU9VLP1Ewcm24K0wFdquCEnCQ/iIy84xOQxW+qF467xJRnTTTPBnBHxlLMNBj29oi8YFpqk9qamQTxHQhXEx/EijCOqYmhaPaYJMG+Sqe8vHX+4SfXo+ZioncfXZD8Zv+oH/cNzvvvr6tWMq/9Xfih/66zCVArn7hfH1lyUvtMbXhKEkgUpika8lvg5/Q1vx/O7L2D+/JeEpXn40XDIOCWn68yE/Cli+4UQQZBG8Soc9AUFtVAFvg2ZMo3HLtOkAXyWZczfdTFX/CYG2PA7xjMs2DpDRkhCWIPndT8kQLLEBDG5dCF/ONze6eRIEgjbVIN06L1W+TznVSQSzhkid5yZdPPcp/wnNBsEx05zvMU0JcJbHWOO8/ON7jr36bD46rkn57Ww8+TgBZ7msCp4TzSTrkwmYRan/5J6ZFW6d3/NK/7HPOF4J+8AlvPQyHaW0cQGUIG0h34xix8wyGNQAk7TxL/C1zuUvbf/5z9KMYV3OAUEbUArng5KhDNxjZ11kVyWNEk/jgimYy3TAY2LR3QhQMlYb1VjgYTa1n9k0MnCfqDqMZ7FZi6WFWsyBb5XSWBDZYbhz9GFvFLvHvWh1T+nEw2j1T+LN7a24e+t2tLbuRa/bhvlAwKdmo6l2Q7lAXKRdh1DU7CVKtK9tDDGyrRxWGtcu60/tIB7Uh3B+zw0DHTJBEnUVOh+TUOaQFGFP0cTOF+qxdPlSXL5yNa5duRZXLl6K9WVXmzdhsHOxCPNcqIxiAYRrjo6jPtiOqdYWNK+dQzGeQujCTa2PnCyWqdj+9q/CTLIJuICJRL1ahxjLXCDWTpRrskudtZzyjBmHvs4cAptBs6nMx3mlRn+tRG84Fbdu78XP/tJn4u/+3M/Hm2gfSvw1tQzyrFHndTSPDzz9ttRWRjDBhXnPPoFpUdd2pw0TGtB90FKXlhMO0oXNzQ3aGQIMY1TBdxV9HSbiQVpagqk5pV9NLZXywnBlLGlQNA0Dqi/CGOeR7bT8EoetrXUvlmo+uy6lWGlBqWw/7rnIUARMfC7zJQon5pXr5IQdDDMXm+aW/jreYTZpBeYEu1oLLemQJsnAoBBYzIu2Fm9OYRouyk0LPJuF4ogfA5iIJXOtjzs27x+34/p7YCq//99PWH3t9WvHVP7LvwFT+XkAI5LrMybUSlNJIQvATHgy5p+X/gl4Y+iPI41fTmTwH0ezEfIrYegu2V39NiGck7AZhrsEYqFyFpuV89iEEKxrRTRLQ/IOSY4eED46nYp9pMadk6k45NljfbWegaQ8AKavd/H9gTCWrXjhMa6Dv3rdDzep2wOUutS3IKFEDYpGJ6uA8LWYX5mOpeXZ2FirxQaSl/sQyUfu9ftxt92L7cN+tPaRXvZQl4+pEXVQocl0M2PLJHR9MR/vloVnyzspfLbbAxffs1zjuONQXJMnfE3GR8udfuV9wpBkqoa7PwSaHWtylWe1y1L/cWImamCeMw7v+bl8LPf0sMAl34yfefFOeNv1fuGybD7wbhDBzC3DynD1z3AJdm48yNhpH5mOHSHHpY3LexaPNCt0Ys2oXTDq6ZBqQLkLNTi21DyP62uVePJCPTYaDqNJ2Om4SXDdkXYUx2kS3ElrnHuto3hzZyfnS05b/Rw+89wat8xxS3br6Li/QosMLssBkROujtjqlUOA/llO/FJKzr5mL4Hx4Km06hbrKR1LjNB6rBuya/prAixlwNdB91hcWYkrD12JJ65djYc3VuLhxbl4CK66WT+P1ZnTmI921M+7NCsM07QhWDKvk/FdKVpYCWV3Xbb5bQ0oMcm7BcsceO4qcKT+WTSCObdkQVq3nsKfPmi8nG8g3gABz+GzGbScr9zuxZ/56z8bP/mZ56MCgV9sNGMeQjpDDeDt8dDSfDyyuhgbHru8VEdbWUELW04LVmHXG8DMe1pBaRF1kgYQDjlZB7c8Uusse+N5Drwm77M5/OUZKrl/nlZhairWZbyfmscIeEd1EYLJaJ1LcidiiXbiaf6XP82TraNDVWpyahEKCi4eTjNqqq3gRNMjExd81UwfrhR5siUMQSFhhBajRZvtoCar8GBeqbVQDmEn3k20FBm8ixzdPsctX+ZgkoqqGtds7R/GY+/75vhN3/9HMt7XXv/crL8mE/VKFV/v+pnPvRiv3tmORo0ISHHT9M5EXFliXqIVFwBMaVPg+qrvGGESglxm7CUypoo4vqTB+c79vq+IpwZC2EK4CvmY/KiuX5g9i6ca5/HOxbP4pqXpeNfyeTy5OoynV6fj8cWpeHg+4hHw4DpawEO4jZmzaIBIdlGbZDzKwIVkQR5KEoWyUNIyO12ulDTGz8bhm9UUgUWcjCNhAGmS+VjGjI/DzwmBDEIYpd5rK/V4x+Z8vPehlfjmRy7Eh69uxrsvbMQzSFPvvLAWT62vxyPLq3GhuUgnmEXKQGGZDIvcz1eSSNo840PijlVTMymkHVcqa6aUPaV3Q43vMga/5RATcSfl9nsSOD77YyqZpk/px33sStP6bILjexJHy8SL8QCSHTNhkHllShku/fye5Svw8bKt769C1i/Txjm+neU0nl6WHziYDlfODXg3DH+ZE2Em9T4zHTqzBgVpmQO8RrppHGX0EDLXf4wgGqdIpgOIW/e8mptpds9nooVg4hHRdlw7u3MeVsO54eFokNuYux3G3Z292DlsxU77OF6+dydeefNWbG3tRLfVS8KfxIxCFeiCheC5UqcTxloB3XdJKLSyGuZYuCahZSjD+QwJDsQdjcGV1Z1Ol/JAOPF3iMhhkcJkeAanhYe5JSz4cX1EH6Z3786deOnFF+PmSy9Fe+t2jI7vBepUTLX3c8+vKcfxSzMlE1FLsZznSUT1R/KHR+d8Gv/2IYeZZB6uQcpFjzNzvNdiqgqgxsNLlek52rNYp4kvo2nJnkRpEHOjdvzNT34h/reff5680Qogop542Tvt5TDdhVol3vvYQ/Guxy7HY1c24vEraF8ba2iOTbQOBDXcysJ8rK8uxObGEgLbfKwtNWOpXsXVYxnhecH5EyR5Wa7Dpm5n4q4SMnrnecSbPM6YtkqrtDQymCN0YR55VLRzTD2HLBEmhHnCHj93heh1KXMn8mCynH86TwMSj1p2E87j4w4aVTd3TZBJDBRIYHiAUGDmfI+wqcDgSv9wqNF5GAWFMvSbOO3ABzgs3BX03WQydVqBSVlz8SaYlvvV4Y6OjmLt8kPxtg9+6yTQV13/3Ky/PvzhD3/DFfWf+cKLIN5r2QhKeZbFCS1TKohFIF/ttF4ZwCz4oNe48BKBJDJ+GfuNo94P81ZiYy+cMZJQm35+xodHi3sJhvE0ktXbmmdxtXkaV+YHcXVxFJeRJjfrw1ir9nAnaDCjWJ8dwlS4w1g2p05jffo0FmBKmp4mehUKZuFIny5vWc1oXLZ89m7d0tsfPYgyrrtJWMT7ZbXsPCsl+y79d0L58nw1Hlmsx9XlelxGQ9ls0hFQtxeoVJNA1XMcUlsNRlIZIcGdVOKgJ5GhXBodWE6ZCMiX5TPhcXmS4SSDKQS3EF3uEuOxn+/ZRn63qFlWL8qreCzaGF6nL3VImIzfjW79fU9hIJ/HLgMUv7SIeQCOE1PuDEeewu0+vCZh8tnHiV9J7v6VxcoC4EyE9E03v70VJ8OMmVNJo3zLva98tiqGdyzEu47wHgJ2jibh6uhzOnWacBPnXBqDYDKLFL8IPq3U0F7OIe4nHqx0Gp0ekmGnDfE4jJe3b8fnX309bt3ejfaRhIN+A0wVRkQFCYBExLUvCqXKCmoTTrxKuN3mJFesjyVQmYttIRFX7lGPl44TJQW87BOkK8Mznowkv+Nn6NQGrDu3IvSN4cyzE+yHfa2sjqLV2gPfWhBId8uVOUFPLKB5GI+bk/KWoXiZRvlm/onrtLlDPtIT1xjNoJW731fZXl5Yjxk7MPW47zR/lrGcU++Yi5/68kH82C/eiDtHvWgAf4cmHQbSNPypC6vxLc88FU9eu5SmxQtoFp5zIiH1uO4+THRA/U+Al2bXZIIgjJazuBz1+YU0VnDRbaWiZZSaKloo8JmxzGNBLMtJv3LlvTC0vDIUd/zN/b8k1FlfgVCGBN2fTabijsMy9UG3Dy543k4Hho/WOkRjcu6s28mDuNxSZeugFdv77bi9fRj39o5hOL209jtuyZCIS1g300whhDJautJ2tD4w8THbk7qekD6loS1td4fJEAZoG83M3Sq/g8DjPJWayMb1R+Opf4JJ8Re+8IXP/NzP/dw/PVP50Ic+9A2Zyi9++oV48aWb4jT9zoKCWPhrrz4aZlX5JvGg0xTUwmuMtHZ6vtthrUPpzHR0v5ugQUuM8g0nnuaVnsW/gLQ8Ezv9lSiWEfkuVs5itXIayzVPcBvFIgylDrOowkSqIM4s36swjjlgMwfaNqcGqPfEmR3FKhLSBSC0AkKpVp9RXpvnLaZHzlkGiz1+sMQWujzhbz3wp5XzORveIhreQKQHogOwnIhT2lDLcgx/vl6J5YYnR9ZSU7STnrouoTeK9vEgWof92N7rx97xCKYyikGftGjiXEMyto0vBBaojBnJ/bUq2WASMu5jKT87tPBP4m7nNthbYcu9vCfcs+Lj72O/vJuu/uZDfZOp5rcSxzIlFPC6z3TIkyeC8+WBcPfb3WfhbTT9vPyEf8KeK8ep/fMdV8IZqHy/XybfM239rKv5U6YJPuZn6l9SK+GoVymzH0v4CRM9B+geylaF8C3ODBFeZuISWvsyDGZ2dBJTEJZpHQzGHYhvbO/EnXuH+JdhXIlWpgQl1hLIeSRrYnElqNBWiNlUGhZ4hIHDMR4prHWawzFuxKh56Fsnhwop8c3hOYpsuiTvAVhlWIeagXe6BIl5El4CLPiLMwXy9wc3ABm2umex3XZ4SzxzTL/sQaUFUSrJkhbuWiElEL35Q9xsT3Aw1+aoochUqmgplN0NNTUhHioEwRgH9IDnd0/jr37ijfgrv3Qz/v4XdiBoc/Hqdif+1F/7qXju5TuEmyXNCgyVvo2W8R4tvb7pmbi6upQr5K2DxPL2zlF8/sVX47nnX4rXX78T+/vHuKPY2t2Lu7u78ZXXbsSrb95FG6D+aE1qTmr5HvTl0cwOPXlWUaM2l5P4Svd1tBmPDXBtR3XeuZSFHAaDu9hgxKe+CNkOn+WBajJfGECVb4lFAOoMv4E7b/N9hLbiQlbbX7PsPJmR52qN9Gir4ekZfR7cIczR0WHcvXsXBtChv/ez3bXWSzhziUe2Xe6UQOO6fb94qnDhPctG0GSstFfHYUCYmLggLBvrl+OdH/32gudfc02Yyhe/+MXP/OzP/uw/lql8bUzfLeH9OZUf/MEf/GOXLl36x66o/9N/9m/Gj/7vH4ccu1neVLSRntt9pAKkm3OtkiZDPKXbZIf0EonHGJ1AsBL5JStjo/hbwibx1pd0fE7wlWClOsbR0zT0Iz2aCuYwjEfRRJ6YH8XTC1PxyNJZbCwMY2nuHEZS0lQCHAwgyDhVz8mmf30k/t7InX9nYh9NYEt3Wo17I5x+fHecN7M1pUm5rYpFyDe9s6b2q3G5fMBfMSeVuzI+OoWkQg8lHNLH3FksLs7E5fV6PHZhOa6vLceaZ07POQ4bufXFHp17u3MSX0SSudOByTh3B9xLRoW4GjjLMc473wFsGek2mOH8pN8Ydl6EzSELmywDlFsJy4+XD+MXibVp+j5Jonwb113/SeLjOONC5bcMxLsMJokZ5UlmqLcf78fxf5IO/+Zr2n4yHmUu9QYWeo7jjWNkNiUvH7jGHvma+fLpgW/5mSuT8sGfB9LM3CAWLgqcHXVj/qwTl2rDeGThLK6BcxcaUwFvgWnQ0BCRw24vXtzajc+99HpsQdwUlk1HwiMmIbAn01Aahi4Sbyqld9mtuwikoQnvKSkjwRdGN4Yh10SjyTF0iJqTs7l5Yw5HCR/KzHfr4fCXcZMZEDe1IwrkDgMeS50L7gxBGUYOrRqfP+cpl2an4vHVajxzYTYe434JrWB5vh6LEHd3vdWKapLmBNgKBS641Bx3TgJdr0GkPSq4HgM0CocZ7Q9/+1Mvxn/34y/EzWPqiMC3sVSDsEMUYWLy/zyYagBRRgjrDjqkPoq3ra/G937nR+Py8hz92OGl02i3e3EHpuFmiYf9Yby+tRdHEG8odTahxFsDgYsXL8RDly7HM48/Hstw4LPjw7i6thCVYSdaR7vAfphHBi8tzMc8rlavh6dnxlyTfoprLsVUdT4ZStrJWFlwwnU7px5L0D6KUR+GwRc1GvO2TUDwxHEJuYYWuXu01mYwK3eVlmFOjtFwqEwt5wSNV62nS7rtowMqQR1AmrWlRmysLicOubh3dKJwWqYgnENRE3aLFhVa51LK3mxRNplsoymTh3ODd+/di+vv/2j8P/74n6F8pd0evNRk3Pr+L/2lv/Q//fE//sf/6edU/kmayj/45PPxM198Iw7gWYfts+i0KLzEjV5dpE87DElKJHR54as0C2AzSyVj73xPyTFjkQafwSfufhu7jMONz4ay8vwmQP1L4pXhpvJ43EOAeUyH9pApNSAP8GlDjFvdIRx6GG0QsNVH6kcNHJz2SQeNBSJQqwyjPjOKOhJoE3FtoRpIoWcxDxI3SBuhBcZzSmi1sFIGs05kGEuIeVFeJehJzfOiUdPaiI4yBfenxWMKrnDe6sX5fifOt46j9+Z+bL+2FS9/+VZ87ks34lMv3orPvno3PvPqVnzu1Xvx3A2krNcJs9WO3hFxezIKtQsKppSNVJj8xULhUuoX/lIr78I5HZA2Toax7BN/2we/sf/99tOZJndV/mw728SOYCuQr89ZBuMlPNSSCOPFXUKlFOVwT+ajFmUamQ7pcs9vWfTinwTctPBT6hWDbW9CphSWdQXoaSJunYxBODUOL8NnO1D/+/UyLXp5riOY+Fk+7+nHv1KvAcWfnM3H8VqB8OuthuIZHPWzk9wEs+kWLzi3f3dLFdeX7Bz34vZBK17b3ovbe/vRoXNqxSPpXQSRFudmY71ZjY352bi0UIsrSx5lOx+bEOvLy/NxgfcLSwuxNt+I5WY9LixARCDi3jchdJvzJex6Yy53kl5Bwl2uVWOtzjtS9kJVE1n3t0JazP3YNJXGQVTr1FPJXmYllF1tXmALXHlIhkXdUwzhm37uIL3dOYvX9oexQx/SikhcVj4q56SYDsGpIT2FB8fvyaNSRzNRO3Gdh+thYCjcf+RTd+L7f/hn4+NfeTOeuHYtVprL8cJLL8fhwRbSeDeWVhbiAx/81tg/BIavvojshYRuB6QB3EX7d3/sw/GuC+vR7h7F7nErnn/tVvzil16Jz7y+Fb/w+t04qjTjvb/198R3ff//O2avvjue+9znYu/ebRjCcjQuPkqPno17e7vxN3/8H8Z2qxvTbv8TJ7l1fL2uybFaYSXnVdwmqBwchrbSnE+Lr0od5gKzqTiaAIzEkYRHvxfTACW1Ty35gI3zK4LSEYkRdZNOVGiPOsx1sQGjnZ9DE1qAga1GbaEZjflaLC2vxNI8fnyvonmcjQYpfFQQFrrUd2d3J27d2SJRtFmPN0jtJF+TqSg+yGAmBgn2GreycS6OUMB4EHe3dmD0jXj8nc/GU99gTsWt75977rlvqKmUHvfWZUr2/l8xU/lb//Bz8bOffBliPRnuKgQliQrJJVEAYTNlXJYVIl1MRXkBqunHT07iEiuvSdgMhr/Y7Av/k6gZhxutVQLr8jk9CQdp4VUrEqWgEZ2hh0ZyBEM5RJV3m4dD+OweHWS3exqHqrzAaCb3HUJdxdWQlmoVd4tFDaasNZAmiwlTEHy506+vZi8jTfDRMSdl8pvSIVcxZcXfb0oraEY5y96BKSA1UDgYjJoLfllwCPXpbJz10J7g2q07h3F0cz9at1vR3enGaQfNBqnNtQsylEJ0hbX5mj+3CYy4i2QS2wKjUra8j8MlM5ao+N1n4yZR9pl0k+AWopxtXFIrcf0HMGW4zO+GK++Zb36X6ZGmAOS9xNOZSHlP5qefcPRTZj8OMw6X3/3nLo6VYcX8omdmlkxLP+oySdN62clK+iVKeRpf+PueDEUYZJr8jMPbtsJYjSrTgHhUQaw5iEYd6dQ1HJVhm3Z1S/oDJLuj6HR6cdQ6zknQFs5jhafpnB4LvY60fqExExeRWC4uzMFIGnF5UUaBa87hV0/msQIxWYOZrMNUZCCrEJ11CJrOnWWXNPmVgeDW5psQZeKQ9jIawQKEcAF/T46so+E42Vw28MRRTzf9nIOIeiiVw2uwd3iAQo8MFHhR/cReYaGz2vyoxfRRcw669CH6zglEMlGPMPBYujVEL/FhJifUXS0/A7OboVw1mFkVyV6ry60u2lGlEV9+Yyd+6cv34rW7LWALPAnXz9GD83j4mz4c80+8O770hS9GZ/9utofEuUb9f8+3fSQ++sTVaMCUV9aW4tLGarznqUfjW9/ztviO9z8R/8KzT8SHrl6I+eOdOHnlC3F+68txsvsmvQVm2G/HztadaEmYYfaoTVG/dDUuksZj89NoYPU8yG6+Nh2LzbI4VIbiPmrTDYfAYCgQ8RSeRy4QPY2Z00FMnXTjvN9BcOjBaF1oCJ0AFj3wxIn6kwNwYXsn9vYPYxdmdrS/m0YcbSftoSFuFZObWE7DqBwa5M8dH2RAszCH+ZmZ3DGgUqWtqsDYNiL/46PDnMNx7Y1arfGK9k6b8KOfw59qSq6PmoMxqr200KAdljyF6axcRGv76G+4j/MPXjIlmYpzKr+qw19/8D/7X+J//F8+nh1XgqEVTUqHIJUH1NgRxUUpsUQmrY/EOonGuLOXDm+5fLavAgiCFMJcCIbkIwkCcZNQ+V0ibonzZ3yNnwldxpJB9ur5MDbrU3Fx9jTWKqdoHkgO+Bsqz21BlZ6BNSzPnsWl5llcpParc46lOv+iPFmGwwbnNVToWtzuzsTt/ky80Z+NV06rcfusGv2knKqf2q5bhlIHy2rNbOB8V0vBTal/oiWdQ3TOuycxjYruENjZieNYSjOkARzdtrzAROSkKztpInxl8qriIDfiSZwVMTSm5ub4xndgm1g4gY1p8OelZC5sk9ALR/0fgOF9rQJ4U2o+4YpPScG4fjFN07B1hDUe+X0S3kYa38ZffJt4lGevRPxMKMuVnzItGTcXmSROGMS4iSveuVkBYmQdikeBc76NcYZ7MttxCH8nlogy/IkmmTAZ55/hzMu6AMe0ZvTZ75k+P7TJzBDNxBMDB62yF9bJbkwP9hAMDnGaCBetVfNjV/ejSKSGsAhxqkMcGjRbE6I/j5PgN2lX11zkXAmu7CBs6ciRezI1yjsDUU5Bgk8y6YIbYn0Z7nA1+wnMS/PRwfAkumjDXZ57Jye5PkYzYCe45R2nwFM/DQq64GEJe5ZErjMeEstZF+rvcJnQL3DXUQok8FWErndemo5nr9Ti0eXFuDC/HCswyjqahJPhMokZJP4ph8igJUcnU/HXPvHF+NTNVry6Nx2vvnoTItynDhBn/mrNVZKeil7nKDxd07mi0Ql9hbKY9xQM9js+9s3xr7337fH05kqsrs6jrcOQ6D+uM3Ka0mFATXvTwGFqphg7DOlfSeLsV8WU+RzCnGbh/VZUcB4nPVMlBLD1gLQ8i2aWfmV/JLzrZ6bcAQCmcm4/pBFkxFNqAQN3EUYLGbmxI7A/oQyIHqdoKntoq3dv3oqtW29Sz2EsooFCzaPTd9eDajRhXImllN+zcmpoL08+9c64dOUhNCLEFyfcT9A22sfQrAHo1Yt2ux2tdivnOrTy08JsAe3m8sVNcMh52KLNO8fskJ9riLow62Nozyn1v7d7UNq5244FhJcnPvgt8Z3f9+8l7L/2kqE4n/OX//Jf/tUd/vqJj38xPvPlN5NplEV3NJhDIKSUfUECa2e0kJn6AxI135KAZQWy62c/TqzFb0Kcv+rK8Pg94G2oty4/lI8lDzfrQxmg0xwi9WydTsfNwUy82puJl46m42UEyzsguHtR1addPSxNdvzXg6icFPVIUTo4VdK80PFdwaaG0iX9zvlMdJREJHx8d/il1OatkiTB4z8JEu8pHoj1dOJztRVnzE4JxaMooHjuPkJTIFmFzlNF/a0gsU45p4LkZJqOqQtnrWTEfldLW1f3M0p4TmB+/yrvE8Lvb/mKX/4R3TcfLG4JRPsQUiLOs/Xwu34lbQMZh3fbZfyck+/lJcuUE+k8p5Zim+g/bpsyXEjZfTcT8cN6ZRoP+HN/axhu7J/xS7oKMuLVpCIyu4JfJW7i4dhl0uk/9uPKmvCe9cgyc/c9/cXrcVi9k6nBjCAkswgC04NyWFX03P59P057h2Nz0jL56m67GnosznlmBRI1WshSbQYNZDaWNMRo1nJXZrUNNQsZjM/umutQlRPyNeLWkfTdnr2R90qu7lfqn3PymO+5tQzPTizXIChO6Muo5iBcOs155yCOOeEPqAzvzgBl7kYrJxigIM46iwNqLDJaquF71rq0uW/CRue3Ht6nfdKgf9RIpIKGL3PwLJEZtLFK3TUYcygDuplYhvD9+mcej9/1sXfHR99xOd64eTtev3dQEgRep0j7Q5mIxOD8hL6h9q7gAmO+dC3e/Z2/JX7HB94d71mhjhra0A5aRs7VHOpTkodII3TV6TNNKruMJib8F3lfJsxG/Tw2ayexNuuppAiUU33aZARhByZoemooCh6oDImPqY14dyhXfBAEDm3BmCsSbp7P3aonh7usu0OAth0MBVzYgRjffvNmvPr6m/HlW7vxhYOTuLV4NbZXH48f+8WvxJ//O38v/sHnvhI//dlX4vO3DmN/VAFui8C0E1/47CfixgvPRxWhwNGSHGcUFrArBRXnhx3ClD5ZX+eKnPtx40j7hcYFFjhRWOEe3NYyNEmQ80x8UFOxfzXWLsST/xjrL/FZJvZP0lRAoa+6TEmc+hUzlb//8a/Ep56/SScW2BI6e51frIGVKZVIAuA3geJ3cwYY2U/xFlUf7MjJUMbPeWU4ItGA2afxMF3jiPSGm4ROoCUEedbLMOoiIHxvNB3t00oewTuAUw+najGariKBzMQSboXe36yBgHRc94NqaBpaPYPJmBgSIYnmkb4wEyfy96Ebx6SJTJpSn2VI4mk5+PHJlflSObthSsIOfampyEyQbJyozxZG2sw6epb40hIiLJIQHdFdS5WIziACiH4xjROlzDCHakDcFK3UamQ6E8S5X4gsSLqyX5X/lMtOM/4u/LN8GbBcGZ9r0i66t75mMr/sfXLlN+FuvEl8r0k6ls+/sb/vySwmjWbZwIFzcMR7mdso8bNTWw/v4p1MyEQyDV3BxSLJCwvxhn8SyLiZt3FJkLST6ZlX/pU87r/jMQnnsztck0NMy0yQFGcgJFMnnThvH8RZayfOujIWJGbacpb85sl6qToVaxCyNYir8x2LMAP3HnMMXWbSRCBYgADM08ZqMTXKl8foOm4OAdaSZ5b2dS8uJec8Xpi2zkOseC7zRBKPcX2pYxnqqBCnmMNKcFzYJ/FRE6qZFt/tjqkZGV+YCGQYic/W0zNQFMrATvpKgQEhsu2AQmkTcZpbdzQVfSTz3AGayDkxj4bSdF4CnHbrE4meVlM61yhNodlfWGzG7/y2d8a/+Zu+Kf6173w2fs/v+K74N3/3b4/v++3fFlX6xXOv3IjGxno88e4PRL/Vi8ero/h33vt4fOu15VhFG1pfms8dDBrAd65OnTUlloGRfxJYnmsNHJqS5/d4Zo+T4jK8qVkPLqvHEEC4aLPf7sdp9wS4QpydmKcf1pZXc4+ymWoz/bVecx+4xAVhSDuJQmp+Gt64Xb9MUHdGX/fsILWKu9vbMX/l8Xj2N//u+MC//Pvinb/xd8ULr96Ij//dv4amNBuXrj0ZH/nwd+WO2F98/bX4O//nz8Tf+flPEb8ab3/4Wrz58sux/cbrMe9CdDLUgsyFj+KpOJwWgNAp65zWX7YrzxXqlgePyRhtY8KrQYvW4ksfgVbjjAE4vXTpSjz1oa8/p/JrxlR+4ue+HJ9+4RaxSCpLCbqJ2OP3RDrfE/Ef+O6jLZFZlkuC65USgtf4fUJ4DKqP76Zh2kmkTScTzI9jJ6j1MM6kJxSikhOzOjshndXJZYc4VmAqG3Z83BLIudRwcq5IhDaSxEvr9VMYimfEH8ELlCiOZDCAVcim5J0FLWXPvH1UskBDmYaZOIlHC6Iqc6chPe40vxEviTCEZ3rBiT9t34EF//KlPFGOcjusSKUL86ihltNpzokzRWc5p07J2KUWpJWlsN54ed0vj/m8dSuQ8udBl7dMgQc8EtYloWwr08UlE+X9vlAwDptxuPzNdhp/M1yGod1sw9SGJgH1z3t5TlzxJeNOmIRtbznGeeuXcBpHxC/hKCwMZxg7lG1u2LzznecH00iLqrFfScO8TKO8J0OynjBzD6vyXJHzzlGM2rsx6tyNYXcbabUFIiC9qp0QNRkKmslK3XNi3M5FTQRJGILmHlO5aSVESnNTT+KTSE3OKVcAcJFdBQ3a4S7H2vMdhpLH7Opgng+WO4mcZbYOCdW34K6PwRxXd0JeZiNjQYhPJ/GxqsJDjcStPFwY5/qWIcgtgykpTq6Spm6cU4bVAsnNOp3LWXT7l0WPEEDzou55OJjzBWoAlP9shpjAyoK5a8fqykb01t4ef7P2RPzXJ+vx8Zl55K7TOLl9N45u347z4SB+/Tuux7/8698Xl1YXow4Rn8Mv5zKAu1DISpA2RAum4UJK+kdlLud2RuNdsp2cPxkiYB634uhwLxcpOoRrDd0TrbG+FtUVmMnSekwtX4jp1UsxvbwZU2gP5wp30NJp8p1Ckxh2j2M06MFMxU+HlguNKV0RqIDks3Voy9pSrM8B9+2b0f3yL8buZ/5hxI3PxdLpccxVhpCEdrzw0hfixitfiFPwSib3tnd/MPYqC/GTn36Ouvfj2pXL0e+jFTknAuym0Agnl22cAgj1Vjtx+Eu/PDdH+k3/cbhX51ol51Yc2uxAf47anTg8PorFC5fiXd/6bQWGX3P92jGVT7yApnI7ESTPcuYqnZ4H7klouCSKWVD/k4hM0FCgG6IgvlcZPy8IXtCWK9/Hz16ke384KTuRyGmEEk5nHtnZxvHSz7KZ6pjITMz3tCZZhwBs1iO311h2N1s0FteL1NBelAZJDIUCzj6sRIe7q6h3B9Oxd+owmOPNJX+LUspjGQVoqUUxH6YNaMxz7tP01IoaisNhai7Gk+CBDLPzzZhDDdcGPdce2Enym5jqdtWk6HsNiY9wcL60xkoimBSi1LtMihdCbiGSgFou4yfgx2VLglzgKcy8+zOB+X0mUl7S3+cJs7A9UlWbhBvD3U/lMm2BgX+qmrybJ+Etxf3yUrZ8H1+ZT5bHb+PExmmX4VaeM82SQ9ZfuGQc29bv5T39Uns2rn4Tf/AAHCjxeRe+thr+mb7p8V2CPcP7tARo0KVLdeOs14phZzuGvXvwkmNg4IT1VO775caGi7MIKxCUZaRkrbwaMJMGkuecmgJh0kRYp2CTf+Sb1KjkOWEaMpRpnEfPpuCS/oQhvHDIOvFczHjztVylc/FOyjgn0P1GjKjK1CwD7zIZ26Uw+TJHo7VPHmSW8wJSD5nNJGEvSzu+9MY556IJchMmenl1IdZgKEtLCzE/DyNFW6g2FJZkKuCq9MLdmsnP1rLlexDQT808Ej8+Wo7nSKt/6Xosr1yK09dei+ZpP77rWz8c3/tdH41HGmhEA81q+9SLmgNnmZ5tOY32cU665zN1GMBSjCrNGMJQ3ObFYeo+RPTYifFeO2G9vL4e65evxuL6Rcq4kAxpSB1y+/o68WurMd3cQHhbJn3KSznPRwOobDePAaiMujFzdkL7I2XajnONdOe09ZkEnTwcEpxHGGjU0KYas7G8WIPOAKOFRnzkfe+J7/qO3xC//du/PX7rRz8Qv/Mj747f8oEn4mPvfCzevVSNazGI+anTeOnm3fjU554PT/RZaXrQmk/CjvI4FwX8pRd5RHNqsmqx6E0532ZXy5+851IKaE63d5IWiscdTYvP48L1R+OZj3yMdnmwncslU3Gx5j/J+us+TvxTX3Y8Ck5xEyFFEJ+TAFDIRHIQ9y0iwx2vQtj0GxMRwxlv7HyTAKaJqH7jSpYsREH8gWIyCSf/x0TJAJbDWBkH4BXmw/ckKMSVQGc5KQ9RTcsBFCXFqlKgHQ3kkJGWba7Hww1KjNwdZjCvlNxI1g5nZ5sM2WXntbGzSvgLB8rh3Qm63CiOj+ezIxCWcszTwdYaARdzZpDyw7yGNLzMBti6SEzkUJsySVfFpubnEALfwC7erZPEiAJls1IW4eM94eFFfQtw0gkTydgkQMJIN56NFW6lzH40jBENbhxehe0D78J0Ei6th/IyB2HCN8uXaeBjOISHfPZGXdMybpymTjg+yKi8Jng1jmkoXrknHr7VrrZzwkJcMV8IMQ0PbLnTjhJl333WuX25WisUj/dyHoYTa3m2uLKXaZCXaz4c0sgt7mEuZ/1jNM2jmBl2ICwICpTFYa8aAJyH0BXrKnCJ9svFiRY56w0htCxWD0e/p9SWCSkaLViN2G1hcmsYwknQy2S59VEzUWuGYPDNqW33q8s967wTzhXkyQhIO7UM4FhwkJSBofMquXMz8Em8p3w5/yLuEzMnrgnju1v/pyBosUnbKuisQ5HteStV4n0q2mTcgr5qHWY9ZIQyRBcXplZFuoVmOJxsPEqccJiN4+lafAVYfwGm0GtciSp84/D/+PGo7u7G9ZVm/LanNuPq3DCGJ/SdU8pySr3QZDywzD6j3+lAWNVjNN2MU/JFp8zNPHsIci70cw3LwWE77tzajt3d43juS6/Ej/3vPx0/+fPPxe3j0+g5EgGD6LSPon+4H8P2cfRwTnKPwJFhrRlndRhMfT2GcysxnF2gzchz0EZr3cMdxrCFgNE/iYptTf8czhFnfinmFpdiZVGrvtlYn5+Jhy5eiI3FxdRWmq17cQGh8fpjT8Y7nv1QfMe3fWf8tu/+LfFv/d5/Jf7E//Pfiv/tT/178Zf/9L8f3/M7vj0uPLwBDN165SSNSHODzjmFUIf35nKuLcWk8ZyP8zAOl0l7hvi5VU/ZjcHjnjUHF8O0DMsW+We66HXf+EqC8g0vERkSSuezUyRhsmNLYEDEHAuXCIDQpbsDAReDJUpBCDINCRd+aZEFV+W7E3KF4NsRdSLuW2VJpsS3RPD738r3JOaZp+mmFxeJ2XN9T3GKeBOCpRkfmc1Nn+aEqhLc7CyMhj5fFpspJUJ8EOlG02OpjWhO1ntOxkjiRRGcxM/65L4rdjfqIMVIzQQJ1vcaaYNQ8xvzsXQFBHt4OTbfdiE2n3goVp64HtVrF2EwSyChpsrnufLVfXk0NVR6EmopQVO4HPIRvjIbqRUdVcaZQyiGA9GFW86jFEhluNQapZEPXDKQhIWw1Nl+wph7OvwkBPmNyza9LygY37vuwfCGmxAzwxhH/4R5+pS4hL8/JKbzGt8neTxYNr/kFvc+CN9M3ctwxSVucC+QMBphHN6xDgknh4AsK9+ApZqLOCVRTA1IJgJey6gcPhCuaoe52h3mARWLcyTd3Pp9sJ+Sq/hNs+U8SpM0G7SPk+ZOkDsfkkNXtJfbj7hp5AgBQ2L9Vr2zpMlshEdafk2YHYQp1x5JjClbYSJgFGF1Mr4sO8/6K4/kPmTiuGmTnlCyByasM32HS2B6pO0E/xxpF4s0JGryavDs3Ai8sdwtK3/2ZG7mluW15OUqTx7PvI92cwjB7xNa67LUIriyXgLdZ3rSLBK+bXgKtitR3zhbiJ8eLcTW3BLtBHuDaQ8Pt2JmsBe/4Z2PxsMQ5JMDiHzvmL7hwsHplLpl9OJaLvq0HREMhucQc0ea+2WLnFGvF462lQn0WuzBqD7xC5+Ol27s0I/r8fnXduM//C//QvyX//PfiFv7pyiio2htbUf7xsvRfvXzcfDCL8XRGy/GCI45W78UlSvPxMy1d0Vl83pMLW4i5C2DC8Pob92Ok7270bpzI1o3b8Tp9nZE5wgc6WUbeeZKrbkQi9Rldf4sVudOYmNuKi40K7FZHcTKYDdm3RLHs1+ghU002+b8QjSWl2Nj80I8cvVaPPbwtbhy/SLuUmxeWIsFF2c2SZd6uag0d2mg3RUi3BlAU2a3zHdfOplKt9ePTrcX7W47epo5n/SgUy4IlVb8s12g/1ddYoUt7jhWDn/hvuHw108+90p85rXboJdEhl+QJsfzTSU7Ckg3QSQQ3g+F+NqBITbivG92Ys1IVDsh1FkUuYqIS6BicsyzSSYy6/TTg7QlJhIGh4vg0kW9Jh3yngwP6Ep04trZSFNao2S2Wh3G9fp5XKmdxzr35dpZLNDQ9arSXLKHOKV8HfrAIZLQwUkl7nJ/o3cWO06NgNwS/LLVR8kiywizzIWOFeRJOFZ9YTaWUH1XluuxsoKEsrIUq7m4aSkqIMYAtXZUa6AhoUJLTIBZdmQZl8SICiTdHDOH1LqU/Ki7BMM8/SuExHdhV8rkWxYs26XcTCvfeMln/UxpfC8PD8axDOU5Gcv4OcM86Mb+EpH71/jbhFFk+hP/zNM4hknf+1eWn2/3Y/CeeY/TmgTP2PqZzjitnFsZJyvOJVMWX/CzVRUgFmjj1XrE5vJsrC3C8OEMs/hJ+IcSUgCtxFnJeZR2nPWOIBJoKN29OO/fQxY6BGedR0FDAeVSQ9GBP1pp1ZE+U+LHlYVp4rvEDaanA0/LJOsMEqcTwbicT1PClxkp7ctowIX77VzwOgl8XsIHPMm+kpUtzHxMcF2BXrCYb/YltYMxXLyErHElOG6/ktviF/Up03FuJU1yCa9QJa74rfyMExnD1UsSsOYkuov3NEio13Lopwzn2k8oiWXL8qJzAd/b1Y344ZlH4iem13NXizjuUxZ0nccejycQtD66NBPLpx1S70MaTlOwyHTyj1KkoCI8SJ++6sT5qQtN+wgAEFZ3l06zX9eTUL7N9VWI9EbUGtW0spoa9uJt16/Ecr0RL3z5ldg76MURHf4YzeaN1+7Gxz/5XPz4z3wy/ue/+r/Gf/5n/rv4W3/lR2O204pLq2vJdD1LppA48U7iXInBcStO3XYFgq624LYvaY2Fm67VoFUIrGiCs3PABvhUwBvpqEGq4I+LHbO70BbCq4CX73imoYb4SbtKz0bAROHc9s8jE/RDE8kFj0gZ7kytmXkfDaqYj5e6eTqoQ1v2pbWrj8Qz3/KPH/5yTuWfafHjRz7ykTyj/hsxlf17t2P65DiuXpyPjbVGLKzMxdwCwKnPxpmQVpqGOWRFIbgOVeWmfORUugEg4qVMVHONwwCVjJNXYoxdydD+4uG7SORwkl2LhnGi0ec0hQS4/BbmQucUSG9pPCVJmRhBozo1isvVUTy6EEgLUzAUHERGK7C5jKrGcO6ykjjuncfBYDq2AefN3lS8CXM5Rl0+PQOUYlQyT8pI51cjyirwKEOpNKejgZayutqAkTRjGXW+wXNlpR5TC9WoNmtRBaFHtbnoLzRiON+kEI2YXliMyuJCnM/VcpJeNxlqK+PvRfJM6JD/ZGFpFocwWVcu617Cjf0m8DWpCVB8HqetR6apMy53/fOej5Onck3ClKESE5ukj39JJPO/367mQxhfS7kNV+DnZdj7ZRzfM88MV+76lqQfiON3wqff/Xj5a26JX47Du/r8ycVKfPN6Jb7jcj1+3Wad50a8e2U2HgGHQWVCO0xAGkig04MO2skxjKQVZ07OH91GMkUKPe9lyp7lUadOTQhCmq/WtfKajabDEVAJrW/UQhwGM2XnZ3JYFZcL3sBVTW5n5iYT8mrIY2bCXZJi7xXtHVbOqllXK5cw5ybekbbEJK8kNjCIDF9gkWta+CtMVsLO7ziMl/3HLw6BaXCQbIRvJulW7pYB2S8v8xajZNb2XeEuoXfjSrX/C8u1WF9wtTjSNvCu0kdtIstFyejDLhpFmp6qxY/Wn4y/XX8idqKZQ1rR6kVlOIMEPh8fapzH1d03Yu7UA8zU/JTG1cjs59aYPE/Ge5H1PbcfKfzwOAYQwaHbnED8z12JT95CCK5pt8lV6p4Eurk4F49eWovrl1bQBDbj0UcfjuXV1WyTE4iv7fDQ5lo8dulCfPCZp+O7vvWD8c6nHovj3b1444vPx/Hte3Fwayd2b+9CtKdidsnJ/XWEzWG0tu9SjoPUAjWOUNt0LnTa+RvnRap16AP9HJc7DihUIIjkiZAwqtxGn3Rcq5aNYJ25556BtiX3Mm9S+qtELeGCcOB5MclQhAtMQaOHPvBp9wZx1OrEIa6n0RDRnGNZv/ZovPuj33ii/rOf/ew//YaSH/7wh5OpfKMz6of7t2N1eBhvW6nE23HvWpuNZzdm4z0bc/HsZiPedaEeT3B/mPultVosL9HRIK4aLU27W53WC9OQf4CdPEJukxhbXFml7h/FKjjP3W92ULk12sTseYCzSAt0BNELhE3U55uWMHnYlgRe4mB6ZJQmdWnWexILlWE8AtK6X9Nm4yzW1FQaUzGPtKppp+XIxe+nU9E+QUvpV2IfhnKvg3TFvX0CoR9JLOleNOy0eVEGGzwXa1bxE3fmI+Zwi0uzsbhSi/mNelThXvWFGtIS8IWJ9Qk7QDppNBajubAMg6nFyUwN+NRQr5tx3nS9Cs1GucG2JOD3mYoEhY5tp3b+JTmm1wRBxvckKIbPv4Qyn4AvLomCTF5nEv5M4nOlSj1+1j8J2luf74dN5p3fSVd4jwN5N07GI68Mk1/KlYTPzjH5zjVJ637YcTyv/B0/3+9UXuNn00ltKV/ySw5f1cC9x5rV+OjKTHzs8kx8YHMmnr1Yj6fXZsDl6XgY4eICONVAwnQL8i6S7Kh7GFOtgzhv7cZZ606cdbeoW5c8nNWgbakrvCjWkDg1T19UOkcqcc2IxxE7r+J8nDjpJKrnilQquJm5NP1U+MnhNud8xFvSE9Ulv/aNRF8fqIhDW4UZ8E2iMXE5DGQLl28FnraZ7cojsZM5mZYw4i4BmgyVOY/ntzRMMSQBhL/MULzI78TPNvEybD4UvEhfy81NbWADOG7Oz6D1uy2MkjeCHX0izbgtu5J1jvWfxsJ5Pxbok6cIbttdykLC107vxg9W34gPbz0Xw7u3EABJg7JVtHyiXd1pV1rgposneZLmVHS6LjokXcI6j3CCpuLWLhbOXZ49xyYXiOLf7yEoUA61QY+IrjUXo+ZQE4LciuewLM7HOgLghUvrsXHlYly8+lBceOhybMBwLsNkrl97KC6j3TQ3VqNx5XIsPfxwLFy+FDPz87QHmsmYEZySZ4X+mJPoCI5TLhvw+ORZ7jCXnNiHUWo4lEOFwjdhDGMnnsPozuOlxkmdpC1noxNInLBQK7K9izAhDuR2+4kL7m3o9vswFIcB0Va6MJEWTOW410/m4sJXdyv2WOuN64/FN33s66+onzCVz3/+87+6TOVk92ZUu7sgTwXkmY0L7tC6WI0rC9NxfbkSDy/PxGPL0/EEDOcpOvA7VmE861WYTy2evdCMd6DhPAoDeoj3zVWk+OUqRHc65iCwngrnSJib22VRs4eBACD6yswwrs2dxFPzZ/HuxVG8Z2kU7105j2cWI55aOMd/Kh5fqMRG9Sy3IK/QwDMATZPeHH9FrT4DkNN8W54ZxWPzlbhG3HXirjSmcy2BpsSqo+66OoRx9GAorcF5HHen4hgtfNBG2sVdhb4/RGNeIo8LSLSb/dPYpOHWIUgrldO4VD2NDZjVSqMS64v1WIGJzKOZTM1Nx8g6wkiG/Lnba8sxTzrN3MLSWDqFuECUHA0YAoIziE2uRyDcOXkoQdEjpLxJALwK0S7PIkfp9FxjRLnvkzf87OCT8JkOBIJ3GZbEI9MrXzMNCVTRZvQY5+m7HhKqcT73L+Poz6PpTdT4ZDhEN/Uy/CmxeUubzHIkQ+Dd58k94/peUII3f/LySWKTaZgP+apEKrzUcRvAHF4el2fO4nGI3LsXp+KdMJHHwcsV2n9RTdUNPaeG0TwfRG14krsceDb8CRLvVLcd0609NJUtOvcRBaAdyMosmlBRTYgXadOl5lw5g8PhrNQmJeRZcpyAL0TaifXUOjMFiOTZdA412UuT0PtMvPIs45jclcrHZ5FDZJRIJRzlfgpBkcFoNup3cH0c367k3Tg+e4CUk7PmJxMSuBL8ZEZcM1pRpSZeJoWNqzbm2u8GZUc+hJlqmgwz5J7GK1aHetZJzE01Ly7NxRo0YQFm6xxTzis5RER2KYyRzjQEcmOwH+/pvxnfdXojvuf8Zvzf4s34/upr8f7hrdh67U4cH3RjlvxmSUN6NIuUn/NO5OuhV66Od9vB6aqr9xt5wuPxkWfXd5PRer5Mh2fNh90V+OxE6T/NHNAkNVTQmKDMn9LDYsq5hm7LhvCNdOu515dGB64hmkMLnV+aj+WN9Vh96FosXnwoaqubUV9ZT+Zk+2pA0Ds6ytlmlwd4NHgyaCUEz4OBuZwhXMhMQFzghmAn7gp/XILScW4bS80O7c+2sx0UqtU6hzlkSTtTJ9tf3NBc2HNYuv0+9fXMHU2WucN4O2heR+1e7B0e8ey2+/iDA7tHrbj2tifjfd/2nZQlc/6q61fKVL42pu+yPbpdLP+hP/SHvvf7v//78+THel2vX35tP/9zcXjjeepsZwdBRBT88124kOQI7UBzNU0NVQ6EjxNqTrSJ1GhjMcAfekwnQZoA4G5F3RrqRtHVnrwHMKj8gDhV4q5Nj+JCZRCrsxBrmMLS7AhthYZ3aA1O5LYp3bF2cTLwgH8X+aBRk+4+GW0d92KnPaCZ0E7oGY+jQT22CrFZcghsNs39mnVQiXwc/qAN4qh7Hjuts9jePw+03tjfoSHbaDMwnEUaAV4Us2or3Ad2WqB51pyJIQz1BCbSR8U+WQLxF2txttSIPjDtIZ2ewRSyvjCrrfYwjkez0WxejCZ/8L1o4foijojI/ezwIIb3bsV55xgchBjNOuZOZpQhERKXiwYnreu7r+N3SVYJJxKXYLbJhBH5a2uWe0lzQmTST6LjC5GMe/+7d7/wrJ/EPc3DMw2DPxCee0lTn3LLJ9otGZz/JXCml9pXhtev/HgrPvyO63I/PH/mo0ZyBS3x6eXZeBKh5xI4UkMznqMOSxD6lVmYPoLERbTH5vwcEmQRnk67w+i2TuLObj++cLcdn3pzP557cyvubO3H8f5WdDp36KT36NRIFFym56rti/UZ8MeFjQ57oaUgRaqhWCeJtaUs1oVqLBpVQKAgYmWBI4QyNRWkT8LmppWUVTjmYjbaWiEioSg8+BOGOodDJDBqHXbChHuCwv4whhJlkIhO4gg3zdzzJEjiZ+vh7zkujsPn1vZ0yA79Za/Tz40xj3m2P+f5+IRznkUrrzbM4Zg828ST0jhHcgWG8qGH5+NDb1uPd1xdi2sbywiNixBciL4TwhJL8xyXU0sxiSpe/JYhOKX3O0dn8fOfuhHt45NYox+tLDZiAcGsPldDA8TRj5qLaPX2+Z62XjNxd3s/Xn71jdzCxK1inMh2XdAIInoOcTRnYTxLfW2fxdXFWFtfTwuquUYjBdozDYYog2tdRnMLUEb8+RshbNgudrG0Eq3VUDhgDrRfWhcaC9iN0BC0Htt989U4PTqIeehJHdqS2+bPr8XM0gWkmNWYrjWzXTVJntYk3UlzTdbdUcC5GLQd29admnXCXf6fc10KFTAPtaI8+RECK2NXE1Mrcwv/ZDDQTplLntsCo9s9OIqDVjuPB7AB3OXAzTPf9bHfGP/Sf/DHSz/6msttWu7duxc//MM//D/9yT/5J//pjhP+lTCVrS/8o9h79XPJfctkItHpBKrxRXqVm5JfYg6AAOdFYJmPfmWLbRgPThtygyoVpXbAvUtYd0UFdkncjagE5JbiczCUBtKnRwY3UYeRp/hu2jYA6eL6OGCZRF779B4dCDij+iLN8UBoDWuiMUf7Nty9dQo1vajrbivtRKK7HbfQTI4g+HtHJ7Gzx33rLLp7dOtuJRp8X0HjWaMMWv0odFbOBjQUDAOEPqGw5/O1OJ2vx2C+GT06VmehEXv1uWghHfWo5wHIcKdzFlswwaNpOkltk3IswmircYj4lR2dsp/2unG2sxVn926jrVAR162o/kq4vBLkdAQJOo9JO3iSYUyIeSJMoTh+Klf6cU8/3INIRVr6FSIGweJbNi1XEifTGMefJOeVPGqSzINpjv19S0ajf0bkx7zyPT0MkO9ZdvzUcgphtTx+xxnef+5FGyjfVmnLpxAY3rc2Ex+84tDWbGzaFtYBWM5IOF00B4FwvL8GcYi5ajJppZtR+yS2drtxa6sTz7nh4RvbcXOnFa3jw9g6eANCezsGtLvZo1gj3ERcmq/CVNzLayZXkJfzzUsd3Y/LRWeWzmLKJGQgub+UTIO62EJp8lv1m8OvM8lQquCJW374bJ/KoR9gIUzsT+7plZZP9hc6S1p4kU46Y8BALWcyLO6O11sIv42xIhmS6elnn1XjkVA5XHIIU3G/qDb9Rs3HdIyPTJj9Y5/kjhAaj6mj5503YLBPb8wlU3n2+lI8emkprq2vxtLiQlTpEzNOVtJjzzWhto2pS5aJK4VT64eg4L5fL73Rjl/6/Jvh8RSuz9hcW4jVlXkY1Coa/xIEeqFsQe/QEURy9952vPTy6/HqjXtxe3sv2miYtkWFcmsBJhFaXFqM4047Vh66FJcvXIrdV96g/8+ntuVuCctu1LnUjPmVZsytrMTa9cdj/tLlOJlCy+kdxgywcVhdbVsG5HkqqXFCTKSB4qnaSOf4KI627kabPjs7fRrzCJRNGFx1fiWmdI0l4tcLrRT+0I2p034uro2+Flvuh1Y0Kvu/TeXciqd7ag6c8yaDPnhPuwOfNBGmPXKL+zEzcdt728y5kxaEbB/mcHx0jCA7jPlmPTZkqKjpGok88+3fHU9/z/dmO3zt9WvHVL7403H4+ueTZyR6Kjknt/YVRAbxJoTHIYmJNVB2LOIU80KIAYhVguHPM7ABUPgTRksOdxrWklrhRgv9OdTAKkTcXYN17mVk0mmKbEI0Qo43y9FJa2iHdpM3GmOkXTuI04e7k3ixyKAUjvc6XeGOrU4CeqlmetxnG4Z+3BvGYfsULg9T2T2JLhLUbDtioT+KBaSKRaSMpQEdCgm3DtKZ6Fm9ilayECcbi9FarMeBFl4Lq9GvzSdDOZ6ejTb1ukc+b55V4u75bLRAtLnqGowv0M7Q2qyD0orlBdGmDw7ibHc7kSsJoOPfEhuphhBMkJbyp0jGlS1OPSVGCWiviXTPpU/RBHDjuLaPjCEJzThe5uD3cV5eheDnY4aZXPp7TQhVPo/vXpnfGB+MN/k2CWseiTuWU8JDiPtp+tk2ov2MoQ6Q+SiN26ZQzmvzlfiWldn46IVaPHuxEtfX3VMLYgaOQBli1GlBZBzSUROA0NVgADKVCrgOQTijs7aOBnHrVj++dHMvXt/ejVv3dmn//Xjj8Ha8BGPpko4srk6+Dq1dQQq/AGNxi5/cZoV2sQoOHXnqoJOhyka6PBaYu7B1t4CyFoqagLBlnYjzhdMwvBrpubuv6w+ch8nBmWQCngnv0EbHoYk+OAle52gAMLNPCS3lDc9ocS5CBUGtiqRz0jrPZMfJwNKQgLtwNK59x6ERNyp0u37rALvKXXrr80tpVOJanhb+N/YP45WtXYSuNngKLJDK3/tQMz748GI8dXUprl9YjE2EqQUYwAzCVO5VB+TQx7L91EvUNIRV0ohkMJQBTeVzXz7A3aGdHJpeiLXlRmxsLsf66gblWMyV73Ora4SfjlM0g9bde7G7exj3Drtx2D2BEO5CRGGK0OljmFSv3oxH3v1sPPTwI8BzOt715KN5gFoNRjWNhjlDH2u9+nq0D3ezDU+pU/vO3ejeuZOb066vw2QurJO3Z9Nraar1nrO5xbJLJikMtd7zbJPdW7djh/huErqyvhQN9xabL9vmu8VS7o4gHmhBiINIxRnCDlyEdGxM6JgMBBqRQ5v0ewUJhQg1yjNxKpnJCW6Up4y6kWUyF/BBvz5MxqGwruexwFido5HBz6NhLVCPhaXlWAaGl9/9wXj4N/9uYPnLLzet3Nra+icyFVv0wUsctJcrRvzK5lQObsewsw9Q5wCOVitIXCTrZGSxtqLD8Jdj3NKAMcIm9ii1AaiJGVxO4AFdNYcqjW2WNfq4Z0DU6Fz00xzOqNEjPAnPzuU51+6PZG9x7iG3XTEiauyUY6B0Rt0sksdccz5qNKbbMMyD4MvLy0gji0gtS3l2wjzArTdqqMDUw/TsZEp4OO8uEtMkcg7O04RgLa1Mg2BTsbEyFcsQrcWN6VjagMmsjaK+MojKwiCmq6Xxc/EVbgDjODmdjWF3OgYwpF7vPFpak3VGcQ8m0p6qo7E10NBcfyBBkljSUMClosmg9va7ezGFRJZDfRIYJV5hDeNNmktZ07Q5iRXN6T1by++2A34Z8D4eZBsB/LG/HvhIYEgrn8dxk7ngRSvyXto22YHxsmd4F4UyWLkm6fLvo+EyiMxwUoT8XvBEZmZAUy4CAs5s9csESvD8oTyTJExXPPLPsko8N6rncb0ZcQUtdHl6FNURQO8fw62BY7cPb3FlNJ0Z6p5JWi6pqcMHSH4nPToyroumKg93Lk6b/u32buy4hsI5Ff406FiuzcZaAzwAP3KPKwiG7XIGEzOUQ5g90kUGyfPsW3T8LmnmEC1t18OvgwCjENEDZ7owi77SJgTDIQ2bolQfZuRwB+m1ISQHEIk9t9invH0YZBdBpMOzWn6ftFo8H1LP3FodwtyVwUmceFY78ERTJy9ntbiiPsJ7eqiWDgzI49SKU486AtEmkv3b3vZEPPnYE3HtoUfiyuUrceHypdjELdCn0jDlrB+X56fjqc1GXF+bj4sQa+cRF9BQasAoJ5bV4Gg7hcakONmU1DEpEriVXrzze3u7EzfvIkhRl9zHDBrjXBW8NmZhULMwNvfTy3VnhHeNRg16tIIwt7pQjesIdI+sbsbS7ELchbl8BcL4/Osvxc/+5N+Nw898JpbVZm7djdc/+3zc+PxX4s6tndg57sfS1cfi0fd/S1z+wDfHxoc+HDOPPx2NR5+J4cJyvIxm89KnvhSDo1bikOUdQbwH7V7O3aATpQYx7HVyiOre1n60213qJ/MuQoT1pOCAfIAA043zvjgJU+53wrNY3Ppl6JxIv5uT7IWhkK5tAuNxzUkOUaKB9HFd2q+NkORwpVMFHRhlG9yQubhwsw0S908GuSOy9E4aKyPrdNCmjmGcaKOjuUY88sGvv6GkW9+7ov5XfU5l/8VPxPHNLxOzACqlLhGGv+zeKfE8wHHTz18zM4zXuBgSkPF3K2X8ibSVBIW/0qn44XsStTHBLM/lLlPz2S+FEBqzdEjxV2ksiRVMrdztXMpK5Es5c8GilwxPSQA3HHq86Hhcsk+jntC4/dOogDAzNOYMje2eR3OkNQNyVfh+Nijnt3R6OMJ65O/ByWwcDhfjYNSI/el67FQacfOsGm9OzcauFiMwurPZWk7WlwOv6DBU5tyx+3YrprZ24vwQAcG6ogVlL8ywFF0inRfMkBoXE27qRn0TtF4TZLHOPo4/CKd8El7cJM4F6fUjXSh9nk+Pf1ruGIbvyaQIlP3ZFIxvnniX1vbd+MLYMGqflGucRpqFe/enPE5umbY4kPEyn7cC5FP6+Zy5pN99H/JrVs7i2cWIb9+oxPs1FFlCCGjQzjBn1y50YCwDOqfDFZryOjbvBohaYSGP09aedjcVh3ujuL0ziO3jXtzb24uX7rwWL+zciC/vvR7HA01cPeOiAiGdjWsQsU2k3UXSsvMqkOSQhBoF+NOngzuMdAiR8IhetyrJLVjoM2rmufkflXDsfAoC7/yPG06uNRuxhHA0D7NyoSI9IecpjyEcx6TVAt96CCKatg9Tq1cbooXA5TyTXi136PG4p9GAeC+glS1R10uk+eTFjXjmwx+KqxDQ+sWHqP9MdPcO4sVP/Hz80k//eLTaRzAENYRVBKf1WN3cjFXw1J1wR+czMKxh3N7fizfu3Ykbd+/GPbTo2lk3Hl2ZiSc35vMkxY3l2ViehxnU0LSAtXib6DQeNrfxbMVsxPGzGqcM6MUbrfjJT7xBnys7NS8t1GMTRrW+thJLa+sxv7Kex/oqgGk6KyHOOQ363Gm7HecOD9F/K3YShLbD87noL29GXLiYFniX1tdLO9GHqVC0YDLdo2M0lcO4+cbLcby/Q48qG0+qMVSXPK9kKlpbd+Ng516srCyBiuhwp/145KGLaFFrMQJpcwiSvx4a5P7OPmkMcznByipCunugzYF3MEU3BXU4dghjcQU8lYDuUBbqn+DgR00kWS196QQmlP50OnGrDw7IVMr5M9AatJOew5T0LUdkughPnhxpl3OfuVlgKK4rPGzduyt/j8POSdy8vRff8S//zvi9/8V/f79vPXh5JtD29vav/vDX/kufhKl8hZggh9zXwki0qXzZEqQQ6kzZZykE/0ko7xfccNZRJiLoxoyIRhag3gErAWQCAloKVuJkupkOscg/53YmkoDMjYbNITbuhjFkNnUStUKMyurTTCG/J1E0DzIXscEkCJHDZHwE6URYz4q3V2iFNWWDcXcvrzww64wcEieQEEipQ+Mdtwdx2BrEXncU2/2puNM9j1v9mdg+qcQ2wvJtLcvmV2K0sBan1WYM1boojKVOiEAQpg4O4/zubi7gQn2Lc8elk8DIVwhDYK3EJLLWcaKxCMPJlUxgDPcHvLOuhUGUMPkt2+osJzPnAcMKbgNYLfNpDoZrK/QJe0y0A/LeJ1yHmLl3gJnK7CyXxJPXBDmX7ZflspS2je06yTMLS0BuNmHxtB7py+f04DKMzwYscW1LU82vfF6aOYv3LU/FR5fP4l3zWgROx4UFRA4IgNJfH0mw51YrtI8atsfgejhSZQYReLqKZDiDdDeN2h+xvTcs7UfHem37zfjy9qvx2XsvxP7pEXUbxgrayVWk8YeXGzCXWh605UpoLb+SCVMszV7VQlp0dA+EO+LubglafMlQxFel8BS6YHyBIDFL2m7DvuLhW2jbMpU62rj10wS4By60wMUjGEvXQ90qNQia1loqYApDw+wznhbojhWNGdfnTMc8UqplfPriejz7gW+J5ff9uojFS4Eqj6Ovn5/E6HgrztqHENBqjMC9zktfRjLfy6GvucXlmELzsJ86Vn/c6sTRwX4cIvh0IOIVmNdidUg+J1GvnHAn79o0Wr5rNcBd6QN90rkT6YBtUIbCSxtnK3KX8ZyOZuLv/KOvxMs3OtChpZjXynSlGRc3LsTK2kYsbm5EfWUV2FWj3+rG0eF+WkJBYanGEEbm7gDAlkTtn7X55aguL8U5zHqIZjgU/u7ptbQUJ3X6Hsyjef1qzK0uxzn91TUvw1E/dl96NQY3tyCO0pYptEgERQj267fuxQ5wuXfz9bjxEprO1u24emkzHrl0Id529aE8/9LFlRcvaAwwnydZOoypZpaLYW1zGIkmw+donlobprZD25buAFzITxg5tCYFdL5ExmMbdwmfQ1y4LvXVnNozcdJaDxwxLeeKqqShxVq90UycvHHjzWS8m+ub8di73luEh2tX4zt/8D8pHehrrn+uTOXSpUu5g+jXu4qmIlMRSQohz4lcPwoRXBLodJOLbAyvlJ2IBGLpq7efZRwyIgm4DIVnASjgy7vfS5jCYIzjvz80kmmOGyLZsM8OE9HZHMNN7YbMRGjveUaKd1zmz5VRfcElsSXpnMSzoMlkIESUCRHC3s0z3+0YDpJzp3iUTGkShALk8iCHJdpqLg5N9LX2ctGw455TMYAYdOvz0YWgtZA2j0ivQyISnR4MS/W3c3iAet1JK5NTyiLDaoE0HbIc2Wx0Duuh+WwpN++CxDJP6jLuxOlJ+npPmHv55eKbUZS0ZiEaS+Rxjbpcoa6PEGcVqW8B2DeQ0KFR1LPMd3XhAi2k/mNg3SL+Pt+OgfkRxThA4j4iA40STtG+0jgDAJtPXmY+Kdf4yjYi7/sl8xt+5c1fgMRVRIMxQ9GbMirtr08P4/0LZ/GRtal451Il3rYEMQKN3frCoQMlvA5Sn0NBxtMKyO07pipzpDxLJ62izSCJH53F7t5ptI66sQPBunl8L17efSO+sv1K7PT3cj3T5mI1T230tMZNGP66OxOjBSzCCGRWZZ5AYnAGDpyiYTinBzwc+8YvLfuAcUqkY80+zzchjlZLC6Tlrr9OOLs/XS705ZuSqkNqDm11SWMwBK4pUAljsyx9yGFl5wvdIDUXZkJoPWdkFZx77NGnY+HJdwGwqwRYiXBRHsU529+K04OtqG5cjqnmUozQzk5uPx9zED5HA3KFPQRrAAE/pT5qAymHaJaLsOMuujMwdjAZgnkIQW9RDtdWjfsWmCPTECeFP0XNdjTzFEr8l9lS/1duHcX/8hNfog81Y2NpMZYXm3HpwgWUDTQntKeljYsxU2tGt9WKo3tbMdVD0HMOwiN7gWUTDSk3W0RDqNO+s55G6cGDMlBwVoZ2Bicuh7E5S0bpyNrSO9cjo5EAD+jDMzAkCfk9iLJzPtWVNYh6P26/+WYMwA/xa8G5GZj43q4nPO7G6tJ8vOPp62h5C2gK5AvNGSLUTEHTUqglx1PwMedTcM6PlDlh6RyFAO9lKvgko9C6S0sv8clhVZcjeD+EqMhQfHdy3sWTFfpeY47yw6SE7ubGWrSP9nO3gSsXL8Tlx98R1QsPxy2Y4urVq/HBf+MHzBD31devGVPZS6byQmJJDn/ROEmEuSQISv2ZHQ1r6tn5gVIyIJFfDDO8iEVAYzokkhqCESV8xC3WKvjpBI6SLs9paifUM05xkysJaDaXWFyIqchTGomkJuWxzIQxvKt1c+2H/uaf3wzIr/HIx3dLK9KW/bV45puoIfHwXTgkAyIzyzcCYXPDO6SI0x7I2UOiQHikHyYhGCplzhYp8xyC5j5T7qE0lOBA9BxPHfT6Ob7uuTBd8trh+z0Q6zb31+lEd0hXxnU+lHnSjCBTWXlPaSmDZR7XyoLhRU2sF2HIpcCODpZaHI+uPK/QhhtIc0+T52NIzddOOnHhbBCbELWNGaTPsx71lDggHVN3h3Tce6l7XokecU58lqmSrq5Hm/e4t2nGfUpxCME4BNy7ZHhI/m3yHRAmN1OUcPInemQPt7w8OmSZoHXC3aaVIPPd4T+7nUMRM+DL8vkgnpk5iQ82RvEOaOWjqFiXmtPRRAucIX2HEXpK5PYJ0qlCbGpu0jk7i08tOr1KtFtTcQBXvHevG/uHR7F1uBtv7N2MV/dfj53eFoQKBgsBWUICdHv7Da1pmrVyNjx+HvcrQas6FEZFFDQc45aRuEbA4TAlSofGcj3JBMdpUxljHsAEMWzAUDy8qwERTGsxvrm5JewxJ+p7Sqp0EW5lop58Eo/FJ+rrYkF3iKhB8N3Xy1X/MxVPrhzFWmMlLjz5bExfeSzOYChnCDYjNI7em1+J9u1XYmZxNdbe9nSMep3o3XkzjyG2iMdDJPgeCAzhEmFcDT6HRtVcWAQ2lfj//vQvxSdeeCONGB6+Mh8XUXffd3UpPvTYKlrXAKm8RZ2dnLZv2ab8JZL6g6NZU+Pn0f7wSy/sx1/9iS/E9NxSbK6ux0Orq3H1yoXYvLgZi5550qihVbRjtH+UzHgaxuraCoeWsq/6B24rONScO+UOAYE0IRxRdleyu22KW/PnLseucEcLmuL9DG3l3C1fOujipx4eNqSJhjmnYWnJxN9kgLmvG+0noz0+bserr70GbTiN6w9fjuYyGt7MXDIFuBSw66dmonBqOTQkOoVJ2xedP7ErmpbCg5dDmUkTKLcMJy1k0cg8Eti5FA0r3C+wy/sp6Yor7hjtvl9zs/U4o72Od2/HtcsX4sm3w0yWFqJKe51XmrGzsx+Nh67HN/1r/w452dO++vq1ZSq3YCogQjZaMha/0MkBgGRB56RfZsvHnLTHNxmJLokb94xHIOOJZON7DnkhvclYlODsmkngCZuEkPRyyEAvriSUpFVYlEyuMBRL4+U8T15ZDtOYPJfS0l/Gl3G5JZIXhpRnVWT0EpfWzfTcnVaSJgyK2abDHnR+iJeI7HcJBVgA/uFgEm5/n8+o5GeO9xK+TM4bluSHjhEXppJjro4Xk4ZrcDp8P6DOajSHENQjtJRD8j2ifLuE2YWy7PSHcQTz6uCcC0pVn/Qcnsu6egO2Wc90lE9mXUCR1ZTBK3E9gvT0Idy7Rt14rDKIqxCU9dZxNAetmDtDcrUT0HXOkVBPp6swj5kYIh2dQhDVTE71B34DyjcgXB8HO0rnUatDz6ThuauWQ9gjYHZMAdR4DnneppzWrwNc+xRuyPO46ZPfZNG5SYUqU6cxT/iN815cPz+MR8+O49JsFy1lGBca07GMROuZJtXZsh9XtV6B6NeiXm1AaKqAw7mJKp0VmB6exdbOSdzd6sTewVHcO9jO4a8bxzfidK6PoKuFViUWIUhrMA41lDWYiibvtZlpmE015mEsddKfpV4uXLV9y+I0Or8aBsylh1DgamfxOVkPlVEz1kClAVPKEwwhhLlZIOkqvCisKGwYT202D1uiOZPMUYfcNwyiUoNZ1onjxKyHzTXo4Q6nbTz2ZFSvPcrLZoQbONrw/Y62ozCVdpwc7sRg71acQBhPBuAhRHDkkJxEFm260+ul6ero/DSAWjQrdTSg+RxG+m9/5hPxVz7xpTimTEkg+X46KOaxswg7S3Pn8dSl5fiO91yODzyxEW+/vBKrNXBtWmMBaYWtab9Acrc+I/vieXzx9Vb8yN97Po5OKnEBDeX6pQtxZXOznMvuBDSwX6Tu9WYjd/DW0nPY9RheGB+4nEPj9EnpjkxX5lxyAl7AWYHCtyk0kCm1GHBlZk4rN3sJSIZmMUt/cB84mekQRmM/cW8+56JyFIT6+qcmfHB4GDvb99AUEDxWl2O2Dh2FsctEkC6TqZwIF97V+tLKk37tVeaji9CsT66QF5bQHD4l0+r0+9HCtRVUEVp7MBbxyTk08cX91lLzgZl0D/didW0pHrr+eFQXl2Nhfh5NuoFAcxoHe7vRPT6MK89+IN7ze/8wuQmVr75kKlp//YW/8Bf+2ZjKv/vv/rt/7OLFi//44a+XPhlHDn/ZSDZWdm6TmeRBQ8oUBMv9bAlDh8lhFxuBeynIOCbh83x546UTyUQt0xA9S0LAdxyvMIYcKsEjGzYfiisGBEptOikpt4xmqQrSkzzEaVxAEzOEiO3NtP0xXXq7REGkyTQe+E1mRTifU2ODaluO/KMc5lyBoIt0Phsud6rJEKat5dyYASl948rWMoWJFlXYYSOkbBhRB6IkkT0E2VowEWS+GPJ+CjEZ4E7Ic0CKx1CaQ767cO0IRnOM6nDcQTXvDOMAZGwh6ZhWjusnCP0rbeYYtDVaAUk/QpgP99pxFVy6ct6Na0e7sXJ4L6qdXTpZN2Fjx9LA4Azi58FI4aSsQweg1ZA2GCIBjuiwKP0wGiRJOnEf/3M6cG4rXplFC5tKTFWz0ZrJkzYN303mORVdCGObpjwExreB5Q7F7hCGvpZbKa0tVuLS9CAu4BbOW9E4PYiZ7kFUh61YpD8vwzwcRlp0Id08mgSEyHPTG82ltPwTT05OYIB9mNvxGQylF2/eOcrt0m/vFE1le3CXPA9jrgmxhxgtwDy1/vKY4EUYh0Mu5fwUF7LWoumwlVKwxIq2VCtxPUmaAUMUNDV2yCKHqqi/59NLiFxAaVkbdRf7VWEqbuVShmeU8l01bTquwdL6R8IiYxHPNWnVAEFm6bHYblgpzVyYq8TF6w/H8hPvAhieE+JJokjpEk/a8GzrTpy8+VKcuY07WmnH+Sc30IQhTJlXZxCHSsdOEPEuTXHx3BL5LKLpNdF29kZz8cf/9x+Pv/XcC2g+7n2GFtOcB2870W/vRxU8qM40ESboCbSfLVytjKJWPY/11UYsyfzhfk9fREtamI3d4y59y7OMzuKFm8exd2c/rgLXC6tLcfXy5dhYWoGRzMXmymJcX0cT2liL2cUmBBV4SGQdngP/lf5lD5o9Z8bSleybs/KtotkD3QolmnYeGQaqubm7AGRPIH5uSokW4MaU9hM3sfW472lg7bC4Cyw9C38AA97Z245Bp5tz0jPgyTRtIi2wkXJXDNpPIyDLoaVdmgiTh5atyUCkOwYHzhOG4vk2nW4/J+A7J1r98ZwT8whp9Gdp5sryQswgYLnNzAWYvLs6T4OfzXnP81+J2UEncX6r1Y9bd3fihPb1/JvHv/U74sJv/r3A4Jdf//9hKvzZYMKsXOZTXBL8BJAEi8tA/PtVgq8WULQTmZBORjKJ6zONaUSpv+5+2uPMCJtDB+P3xI3Mg3QhTubhMFf5/lYZsoFNRh//ec9XXpLpZTbFJx9x5nNf28HHpyTDWbZMRijkezKt9DHtAqMctfGZsLlGBufzpCxF6ykMJ/cpS9iYQ0lryPtQQkt4Dy9Vyhe93Q7d1fnZhBJ260K7DNEENCV1UWlXKyFNWXFtOpqL2Y4gRvv9UezBcPYgFIeDEcxmkKaovYG7G5zGGtLe+0Ds9/da8cRUOx4ZtOPSwd1Yat2FqexExfFgmZJ1oNZ5z/pQCcoioU6QUW7L5y6u0zIdrdchOOdI8sP6XJzqYCyS1mQ+UEGZz4D7Ce+euDkgvqP6MsxkQABrIExmgNsChHMZDbF+RrJAf5ZQMxCVTiv6x/tRo0ybjaVY1XwcdWIeAluDgFchHG7zUZmzfMB5SB49tKY2Gt/eCUylE9s7x3F35zDe3LsT97q34ni0HyfnJ2grahGzueBxsUpa4KoLdJeRFBfybIuiaeRxruIhcEpNBecZHzKEEwiUQxoSuFnqIhNwZ1/NcJfQKhYgAHXSUttJCEtcIEAnECQnyt16QwalCfJkR2EvDQXcDn2RMi7Pz0Fs1mN9AyJ89XrMrKzHOYzAQ61IGG6zSAyEkrs30VZ20gxfk/LTzmGcHTuf53qVdgxo68PDozjchdHQqJ5Q2ph2yG8umrRfjXLPOIxImx6COz/xhefjr//8c/HF2/u0V5nX0Nx2NIRRiPDghhtoih+iiNpUDgW5+A8OLExSUx+dkJ8rZUr/XgUWj6wtxEUYyTW0lY31xbi0shBPX7kcjz72cNRgKpbN/nQO00ZBStjnXCrtrRCsabawVHhz9170gtz+CEqfVmpTSPMyFxefJlqPmU7ZwJZy0m456oD2ojHPCNgMemh7BLNN3apHfIUAAP/0SURBVHcrh7/55giG/VzNIbUSmQj+GZdvVt45NfuMf0PC2YoKe2opzqvmDgfc3V3YbWjUVDpoTC0Yl/jQgE6vuASE9B659lC875sQHKZP4ghhaHdrO/aGjXjiN/6WqLTvRffFT9Mac7TpGW2mafZULD72jrj6W/8Ncv3ll1u03Llz51efqey9+Mlo5ZxKQfb7hMQ7+SQhhLgWyTe90k0m55KQZthCNHXJNOwUSaQFuv4+O/RlUOOYjolNnv1gXt59JLxZ2JCUTcT9KqZCGiaTTGycv7mkv8/ck6mM30sQ/UzaTAht4/NYNIiMnUhj3qqxuTjJMOaLS42JQlmelOozUWBjXbPs1K8Um7TzU/lGpqWEmpw650JnMF8yS4ZMh8xTAelkZU5EadZwpb4ypaLwwFiSGDkuyzui2QlMRqLWB5n7aCU9Ava0HiGDA5wMx60vZo56cZ3nS6jIl1CjN+7di9XdmzGP1D59tEcZHbaAoVnu5IalxPnupUQq8JCm9LJsKeX5NtEQhZOdVnF6FoYDMzmjHu7e6vNouhonEAMPXhqQnozlFKIxQAPQ0OEM4nm6MBW1a42orKMBEaJ1Suebti1InrqJ2Bukt96sI6lp7QVMXe9DGRQBypyYjJ+OfOrmhOexd3ASr8NU7m23482bOzCWrdju0kFPD9G+IEC0w8wszAAp24nwBtRLzSWldpiUBgBV6uE8jngoc8824H6foSQeUm3yd5v8JnXJiXmYQcNJ+kYTplKH2QAXkMThZDUVD5NyTqan1AoRLvs4OdwJeQQPtQqcrzbj4Yeux4e//TfExtPPBJQHeNJWENRz9x8if1vLieiTzkF0929GFSY2f/1tOa+AqB1T+Pdp9xbSqgSxfXQch9sw1e4JLeg2H7Ox3FxIy7AtUOHTb27DRHbixt4OUvRRNGbOYh3m6JktN+9tx1dubeeZKy4snife8spqMlot8voQZQ0LHBJCd0u8Kccpz/JGnH47h/3sL7PA4grMbxMGvrbSiGcevhjvffihePfTb4uLEFW6R66y1zLTeZNpF2zSP7JvjHFtGpi6xs5u7XYnucGlTAhhTeHmDPxysebETDg3BgVeUrQUeE8RqGC2U8DfuLbl6Xi+Rc3C+ZAh5ZWZOHF+xrN350ZMI628CEfidgLwAIZiOsZLZuf8qwsai+Bw1G7Fccf2LnMpGkrYZRaB7+zMQtw47MbNu3fjO7/pqfiWD74jrl27DvwRztA63URz0HLtDHHwq1D3Funv76HJAOcr7/1wPPI9v4dy/PLr14yp7MtUbr2YhEsi7B+gzoQEWGod+oAA5SKEjYl/ZmecfJ98LXFUAcsEPcD2Y4Yv6Wbv85a/4yu/e+Oe30t4G8o1AGorIpIplDRKsGQQPmQcvknY8tLPeRE/OX7tt/JcPlvLfMg8TTWTgAlY/hFlPxGRMhTx+Zgw4lmzZ5HT8HZ8t/0vDJN7MhjTMX3LZmyurNcDGpdpmHemr1bEL2nmOeZK3UpidMKipRF+LCGbjMzFMjvpp/GAWYL/vJuOw0hTSOBgC/5an53S8c+O+1FHGpo/OoiFva1YRg1u3nwjpl/8UlS2bxN5YAEK2C0x6eQll0yGgrMy3AtG5EdC+qQjnGG9CqB5GPuP09Rk/DwZJp0cBqPljXMrrvU4n5qLEURjsDIbw6vzMby+Fkfz1TiC2d2D8O4rkVK/FbSiK/MLcQkJdAGCTRKluJIvmANBsm1ctCg8tPbpHZ7E1nY3Xr55HDdu78Ybt+7FbuswDk/a0aFPjSrGpR0rZ9GozkQdiW8eZuKWPTUVMfA76RfEKLckMW3upi/RzPYA3xW+PN9FZ/5qNs6huLZjvg7Bhkm5VUtZJwTBgUidjMoaDBfeebkepuzzZN+ZRjuZj8cfezyefe/7Y/Ohh2NqYSVmVlcL41Yi7xwFHIK8tcoCvv1WnKCJnfSRXh95MioXL5MVRK99EKdoeu2D3ZwbGXQGcW9rJ3YO23HzeBCfubEdX9o6jHutbhI/h3GcB/XwMsf+ZQI5r0obT1bvu0ef+Fmro1FA4BzGk0DmnBF1qc6VPdFcg0F3y29uA1/6DfWzD9rfgN0yTG0V2GuJ9+xjV+Obn3oinn374/HIdcqvVgQxrcFQZhYWIKRuqUJbZJvTL3muTAEP+lfuCAITV3M+sw+pWdNXcudxcChpk/Gy/+N/Ct53O3HmKZHHx0msxSGHgJMpUO+hGgnwOEHDSKYiw4Ch2BdF7dy6hwfn2xyec64qBVLhgebjfKir5A9bvTiAIXQQ8nLuBEFCgcgF226RsH0AfqI9np9XYYAuVuzGsw+txwefeTTe9tDlWFtbjoWFeni0sYKTbdJCkNg96udi0kYdjfORd8STv+Prb9PyK2UqMtwHL7HV9gTCZUX9Rz7ykY859pYTmF/n6u3eiMHRVgLShk/oJLjHDCCJZCG6DvUkvSBISul2jvKflw2WZTNOElm/0YgJ/SLVFqJeCHS564w2CWcY0ylXMSM2rESppKg67V+Gup9OfsnsyaoQfYhDKX25RL4H3vjPEvmBR+58yvkc3nMslPrlGKoSAZ0ntzmHSGh1MouEoDpsOUpSpkRudDoZadFeQN6cuCtIrLWJnSmH1XRkKIqnelSAz5vhHSpw7x87oR1cqQjig6RyzrM44FkXLtqbnTmHiClpehyBO69yr/s8ldZCSw06Kn6eDbJch1iCvwj5ueagimQ+NezkhK5Smup/zoEJHRHCit13XgXW9116T9rLur9Vj8JMbA9gPmZI8px0qll0CMe1K0jRlV4Ld0wZdkHcw6gvA8mKlnADNK5RHCD93tzfjRtoVwcHEEc64wgpL3f0BT6OaTsMkueOJKzJKyfDaT/rxLckFg7xOZZ94Kp8/CCWwhaqThnHxBIaVAWOooPDIxO805hzgPCgFpEWfBAV6FQ+J65YY5iLq6/71C03/oMYtpCy3a/OBW37nU4c8n7E/QgJ9dDtU3ADywKhcpW1aQjWBbSaR69dTbeBZlIDDlWlU+ozTRpx3IKhtOL8eC/O0EBGLTSQ9mH0Wwcx6LXRTvtx2piLmaWV1BBMVII+gOD1IY6W50s37sWf/4WX40c//WJ8/saduOeJjMDoDDgMCZ9HMVcaMbe4FnPziynwqAEANGAq/o61LYifk9X2uQYEUgKXW44k8Syr1UUJ+0vOTUDsi3WVuAZ8ya9HGxxDfOlgENbDuL27QxvTzqRj25wBV/tCGWakD5Gvwiz/fB4hxUNv0C61lHMb+kptifK6CzLp0+fcdyuZBXgxhVZaofRTDkeBT52d7Tje26Ud0FQop2a+llvtok+9Or1ubrfvVinut6WBhu3vfn5aauXIwOA09yhrdWlTh55hIPvHndjZP6Yux/HGvd24ub0Xt/eOYr/diQF1qSK4aAF5eHwUWwe050wjlhEagr7cJi+Hrz+7cxw/9cLN+AeffSF+9rlX4ksv34o3btyNV1+/FV955UZ84bU344XXd+KTL92IH/6ZX4g3TqfjN/2W7y707GsuLenc/+ufeev7D33oQ/8EpvJmnBxtExECOyYOhdRC8HyVeGWf8acgfNLxcUcyy6THSUR5AwEybH732fTKZR4TTSEr7YeSbD4X4qTzt4Q1nFwZjCWARJz7mOBZ3pI2v/jlV8KXP9BVQuHd1DJ9nekaYxyT7O43gDfK7XBYSlJ6ZF58giFpeVJ2pi3lspQitVuwuCYBfEVN5I6f6n/m7R0YChfLYe1tNMtWGJH1VUr1LsX1tzAbtRE7rszo9GxMNOlUw7PCaE6T2fisFEmnIbRbiiRcyGRmFlWfwrhvVAUpfG7GIYRRVOZGMYuLBh1zk+/X52P60bWIqysxdaUZ55tIektQV5jTGXHOkOJNNyVVy01JE764Uv7Szuls94nLb9ZN53ffvYxVUjC1SYo5aL4AYb84H2dIZAMk14H7efE8t7JEGRCt3O4bYtqB0bRxmhVLUJwklSELOdNK6VUtjy7jcEWux0BSGx3BwI6OotI5dmo3VhvVuLK2FFc31+Li6lKsLTZyNf2C8ygIDmXCvRZNnl20WOPulkZKsg6DpbZC9XKYhTxzAS/fy7buszxLvvQXh4GpYXwXn2wk/XJ+yon42Zibm4uLGxtx/fKVLMeSRgQINQ3Cob/GGcz0ZH8/944b3LwRhy+/EqcQqVpzPmaaSAz1OZJDgwNWTkjnufJqiDJd4dU+jv2dnbiDlvLSza34HETJLdRPTxEqILbizDREcxZh4PwM4Qq4yYzdJNN5q2ZzibJqOl+0f8FtS4p7rtPo99H9kPyd6C7zHUr5wB8hyd14B5ZBE1xizQLjPIcGydu0hEuX/BS49qjTC5TvlTcRJI6cC4JRa07b9XwcXBvmiIDQa3djBBFPwYC8co4EXBjCCM5P0UBc5Q5+uC7IfQWty5D2727vxOG9O3GAxn64tw8+IcDAaA86MnvShcFphaV/OV2xF8cdiDLwP5ZpKBwgGBwcd4uAQHkPKcvuYSu2Do/jzv5h3NzZizdwN7YOYueoQ9k1ZYY4w0ykJUMFTP7cVXm+sZjm6ca7u3tAHn20c/AaWiNuUZPYwm+nNYjG/EZ8/MZW/LXPvxA/98Z2/MLNe/GFuztxjzI89ran4nu+53veomkPXL9SpvK1MX0HS8vw1/d93/d97x/9o3/0j62trf3jh7++8rNx9OYXKYTEGmIpwYRS0q6JKBLphMTk4j0LDNFIJsBzduT890dywV8SlkJMspC8lst4+pgfNwmur2SYwwjWD3/Lk2ctSLWtkuUzWxAvw+czqXN3mABfHxKBppHq3NTPko1LR9Wol518GlKCODrKTi1Z5LIo5pkJgni4kUTUr2RmpyywgWAgDeWqf+tpWIg5PYfvtg15UodMI5kSeVMvmYN3iyhLKXMzDlVZZsrAzdMg89nCSASspH5ePmenGycxvhwOS7iMr2xD0xZm+VwIlgQtg6LtzCB5VehoM912zHYOYxYiMIWk6a4CaWZph3dIAOkLcQ1R/BTUw98dOels5U5HPvZcEphSF6IxgPAAc4d8ptRMhJcltcBeWX7LKWoKS7+PGQqfstYW0EWNS8DpifXoP/ZQHMJI9iGSO8Tfs3NTTic03YMJLhIL4Mc6eL2xvBRLqGCq/03HpZ0QR4hyCw/xYAhB6B7SqZESD5AWD+m0EqMzhysWGnEK4ziFofUgfH2Ik8czkHy2j2Pqzqc4V2KrWSUn010A6f5MbTqqK6E1/dVQQOuuOsSybCBZTQKSe4glg5nNZyfrbdocBgNm0+QH9S5GCEv12FghHfIZQUBOkGAdappfWItZ51KcK+oeR+vOTWBdjc1n3hHzVy5GhXpXmo04R8odUY9R5ygGSMBqU9X51ZwPGnRbsbd7Nw72IVoQuHtoBH/9556Lj796O06mqjHXXMg+ooByMuwBYyJPOTRZNq0sOKzfOfCQycAEaPs+0rlC02RYqTkHg+P9ymOPxG/4Hb8TBnMWH//bfyfeeOH56J6ifYgPiQEO7xYYaBig8FjMc51tgxUTDr0j18lcWZqPjfmFeHhzPS4uL8YSzL+KJl6vz8QKqvc639cWF3N40eFjh+Vmc+9AzYmrlAHBDCbRbbXjGLj00NhOgbuahoYsmnUP1GZsY4kBeJMjBiBCWppZTtBWAwqH8cRZj/dVu8mhcnCiC1OQ4Xgi4zECjDtPK4i5eLY252Fv1Jc6uVhSIV9cceL+GI1sB8apgNIZTcUbR+0YUH/poR1XrFsCXu9C0Hjk8cfi06+/Gi/euQtTGtNKSpODHdCs7/6efyl+5Ed+JAXfr70c/rp9+3b8xb/4F//p51R+JUxl9/n/M45ufAFkgiAIqkkhSclxai8TNcdCtPQR9D6UL/dLM36SQKTGkkhoPMIAoNQiSsLjWOMGBPDlzY5s2jwnUCgHdxFExMuLNEouhucZAiZAPV0NzMENYobGdD8vt5928Z/XucNYNKTjrCPNXyE8I1TlczpGEl0DUcbUUpR60keyJ5EeO8JpGy9iJLPIcDISHO/3GWk60jKMflzWybKbhvC1PjK6wkC422llCOQnQzHn3LEAWCas8j6Gj3G4+zeBxjibzJO3kt/4a9l5QDipdcp0T2Awg5iCebirgMNRKdVaHzrYtO90Jg9GQ/wEptQH5Her/mmHOSDwU3QsegSOODIdpMhkOum01sIhSU73ZErkcUKJXLcDIaQhKK+tJyws6xhPKtSodhYny7PRvbgah5fWY2t1Ie7SKQ8pt2P9eT63eVEW92lbS4KyiFvINQ71eU//UzMvREo1QqZ3CjPqoaU4Qd1qHafU5jCP63BGwHlA+kcwrSEd0/2XegOHOM5znmCGNqmDOxJWAe0wmOfnOITkDr8uWpt1WBQC1mjM45owuEYsQORqCws5wVwF55RIC4OhLUBah3Q0801NAOI0f9bPYUr3x5pzqBV8RHGAMUEk0Rr6J70YHLajf283du5ux9K1x+PCM0/H3GIxd51daCJDwCARGobHB3F6tE/TncCMlugaU9FtHyLlo+nl8MsQIryQhgRffm07/rd/+Kn49N392KLO1k/NRVqaR2AkTpW+mwKXuMKzTLGGRmb/3qC9nn78iXjj1Rvx6huvEfw83vXw5Xg7TGB/bzfOYBrzFy9Gfe0CqDIVX/jS8/HSKy/nEFNe9o2ES4Fx2TtLwQxJHtq0AAya5CVRdxisAWDW0OQ2YTCrC/OxDpxto0W0WjeWTeYi3lNG94fLHS3AgRbChIywnJhYtH/z0FChTvs4f+s8WK5nK6Qj+1SaCtNezrPkbsEOzeI0stAc2L26cusV/ty4tuYmuggUtZrGJNAe8F2rQI9SEIbOm6VWRjtcWURTXrsUX7y1Ez97843Yo34EDzczeBoN+re+731xaXODdKsIPtPxV3/2Z+IzrwNjBIykAFOFmSNCxe/7V//1+K/+7A9lvb/2+jVjKnsv/Hwcv/k8T3ZyL9KWGIJY9skJUZxcEvvUXvLF7z5QNbmq/sQtwzqG8SNgJpCEeByrRMqw5ZsIOAlXvo2ZicQX4OS8CkQx4xiSW0nNB5gVZZ2WiSB1V5CaZkGcCmrpNNJIBSkyj2tF4j2H8JwvLcVocT5GwGMEostsCmMpaecEpQgtRlkskcsJSRC7mJSSs5oJiJF3Ed/nJIyWX0ai1GZ062SqVsOyUp9xya1X0SJKvRwOUUspDIwmTIZSmJ0wT+Txu2HNxjQmiZsf5SivpWzpnW1Rwptv5jP+y+LoLeUwjjfLT1yPUNXaxi0oHE6YTsZTpOkKnaBCZ/SuTX+apEoc6SDTGUYmo4aDo/MFEjG9mjvfZDBoOkMksbMDt7igBGg653RIrbUgKXE2C0FbqkVrGWZCm70GD3oDwneQ1jvKDDAJ2tNBpToM4ApaylUI1zptuuiaFQiKhy4595WaKGVystW5hG4bptJp5RCMQw+J3zYJmoOkpUO4NPfswChc/9OGaHCXOTWRet1eRWlQDcapBTWUHrBxryYXyzYX3BZ9Eca2kKvSmzCVBQj3XEOij+bSnE8GUfo7Ipu4RhtpenuyezuWzru5fclsbQkm1YzVjc2YW78QAbMAAWHgvTi7ezPuferTcXh3Kyrg8/LV61EFlyukW6XuUB4YAhrO8WEeDeAwVGNlnTIsIqm3o+W6C4iLWOgWPg6rLTxyLbbuHsSP/bW/Hz+B1vI54rYVzjTWoF3A6MRfJ5+bEHDNnE9sX3DF+SRPXPye3/ab44Mfem/cufl6nKIFT083orKIdrV2MQ47p/H881+KF55/Lva3t3NHac/9tx930JZbhxoPgBvSDXBdpqtwl+2MpmSfcNGmowGeke/GnOsw3nmHdSmdWs0M8JmryVS1knJYybSgIORRJb0GTCYXsZJvEwbvruXJdOyD/Gn67BCqxjlOrOfhg+Clw6Zux+J+aLa12nIX+AKWHP5Uo2ySTh0hxjVSOacEfBwCB0ClzJRJQdt5syM0NdNyjejjCxvx6PKlXKP2f7z8lXgBDWoInBVO37WxEf/qt344vu2bP5jtF1Nz8bkXXo7/4q/8xXj+zu0sr31YQ01QkXym4puvPRz/+u/5PfF//4//Q8JnAb7q+rVjKi/+Yhxp/cVzkbRJH0SXWNLT79OtktOYlPOTTxkeD+7GzaGr/M673w2Y/r6/5Xdf0vdbEj5j+Xy/XvgptcBM/JsQ3nwmZD7jZRz+ppE8ZpC+ZlFtZxwu2D2IaaSu87vHOfQxQqqZurIeU9cuxvmljRitLccZnX2EZBIgmZODMo9c/Qpi5ZAWdSilKYR8BsIiolQgUhJbrUaU+MH8rIOXGkFuNQKya0qb78SV5Vja4rIqmWZhElA1iZ91lJF4l5HxrWgYMlSere04XIFJBikwy4IWWPIzvuukmHqV8pm/na2A2frpT8qZRKmtncViZklNi49OdkNJeZeBFiaqNU2uOdAvGQ9MRbjQcWZl8g6HwWzUfNSEyvbgSGa005QMCyJyDmGqyIxkNj3C5j4lMJ2z09ij7LfgIq/TWV4HD/Yojrv6ah3lsEAV6cxNIDdoxytrq3F5dTmWIXg1CMccREdYWmwnaAcQSLcMdxK6C2Huk4d1l7CkwQQBTwnrNuMHx+04dJy85fyAE7wwTcoyN+McC1InRFvAZ9qApEzcetCXk9BoKTCVBvcm98WVtajDWJpoUqmxIFnPQdA0ILF9nGtwq/Tu3Rsw2q1YX2kmgZ6Doaxfuha1pZWY9ljqlVUahDgQt0ADae/ux/5BJzpbd2MZSXiugWTtMNs8RHVuNom/2530YQ59GMvC5qVYWNtEYwO2bbQ0NLVOqwXxb0WDdFfJa3ZlJT759/9+fPaLr6KxHMWnt7Zjm/qfgG/inVL8AgJZORfEUX6aSsZC/BPg29UKjToVgVNcBUriKk5i30SDc4t7LegMklvQOA/pvApE+OjwILa270HQTVMIm0NJR8zMYW2xlLLYXxxNoHcUTY4+564FNTQCNQMNLPjP4Vg14mwj8OwU4q2Gpjm4806yI9OUMeVW9Pg7olJGGER/e0spg5eaWZ7gybO/VfppGgLY34lnP3LeqZRZ5qglplak4BsIk0co27/NH+SRNmjq3IOOeFDaSNQi4zn6x0ff82z8ug+9Px6m3a6tbcTzb96I/+wv/8V48c03UmNxDZJau/1LKvmua9fiY489GU998L3xe/7YfwSMxoV+4HLb+1u3bv2zMZUf+IEf+N4/8kf+yDdmKq98Jo5uTpiKwJSpQCgSoEK2JJpuXFBz9zHnFOxdhM04+ZlYxklxrBDkjJGR+PfjJNHMz29jPy8IaX5O5BEBTUNia+RxUK5MXwQY9mK604uZo04ylKm7ezFzGxL0xlaM9o5hKEg6m3TKa5txfvVCnF9cS6aCWAuUlPDmyEZphfZR7aQ+uZ2MTCXLC3JSPRHP0+KmkVRmcN6n0IySaFLPM5DtXOkL5B7hXH+RlihIKRbc9DO9fCuXSC2MrLNqt/VNpkHdkoFMa7Xje4GFzCZNJr0SHiBlJly87rcFHv7ZCYS3+WSaCTy+J4OQKD4Ify6SdHjNctr6Mi87rl9NT+XeMLZptisuTbpxGiRk3hAcV6N7Sp9GBQ6hpVZDx1KbcfzZoSs1iBkkwdkezLnXj9kcQhvEEM3GCdM9NJt7fL9J2DecPIXBuLlndnjSrE+f5fBHrjheXYrNnFdp5J5QailqugoJmnS6BcoxDO2Y9mohrbvgsKzMJk06t5PJEjMtplpd3SBaaCuu7xnCVBpoKXMwtsYsUqhtKrOHKOYhXRAqJVDzcqx83gOwIJSL9YVYQFupN9FalpdzaMxhEIe/cliTS01l2GtFf/8OzLgbi55UCNNZcXGn56WvXYqYX0TwIbAWbwhL/cOd6M414ogufvTSa7E4cxqLqy4SRPKGODtf0acPu7Nt77iVRg0bVx+OdaRYWixGRwfROdyDN3ms8iEa2GxcvPRQrD7yRMT1RyPQfjQvb928GX/xh/5q/Ld/6x/GATisAYGEWYxwMaYM0bkCpfMOErCrtdVanBvR9HfgFiYIFrngkzoDtMTz3E06NT7xUg1vFiZcT2ajJnnjxmugQY90yQN8Fr5lD7Si2U2G6eXqomAZLqdfiPvZGdRuaHueJOy2sUNPySAInwekETHx2/5GGHHF/levgzv4abmmduouA3P4SfznKI9DnAd7+1n2OeDWhXGr+QrrZKZkmj3P/kCaHlUsg7MOuRaOADIly+CwqmWrKWTgPwD/kqlRSPvqDDDS0ESBSOGnBg6qlymQdLpHcdJvJZ5dgFn/1ve9O95+9aGEy0PPvCe+/fv+bZP+ZdevlKmMKcz9y6SEZFp/ffCDH3zPN3/zN39j66/9e7niVqBMiIV/mZSEW2QQYOl8xkms/EsaY6P62d8CVD/kW6Y1vhsnAxImCZlIUOKUGzEzPV7MN/3fyruE8afUPYfbHOtHWpoCqadhKuc7R3F2BxXyjb04Qdoa0bCxTqe8uh6jyzCTjaU4h/jkcIKLqGioXHBIutno44ZPCyp9+XGuRunbeYQKjTJ7eBQz93Zj6uZ2TL+xzf2AfI/jHGm7rFuQGVhfmgakSgJEWtZZWFlHr/t3Pk5gb65Zz0nmOh9JrwzPUZ+8fNaVK7XEcYKCTAkw4W0YPJIxj8Nr1GCeJV87E6joPaU77iI9ZZdA5riy6Vg+nu14KX2On9NAQm1SpmxY73SGNISgQw4hOKcg/hCiMYAg9+iUA6TV3JQS1HU9NvJtbtcCBsYhVTigHnt0rnswp22Y0R5EfR/YuzV8mpPilE4dAll03gJhyX3AmnT+nBhH8iO5BLDMQvPZo1Yvto+O4+7BYdzbP4jdw2OYBsyjNcgt3w+PO7GPdrKPdrKH39YB4Q97sXU0iIOOByed5nCIhMIxfYnGhCnlfk5j3HHdiRZQWky5d1O/101pvg/eDLSIgrF1j4/LWR8HaBwHe9Hr7kUDjcvhmVnSXZypxVIFInsKzGFuo6PDGJHONJrO9JXLUb10NVxBP0IrdxhyEQ1tGgJnla23+OvQ9alzT2gmmu7OIdnONdBiIEju+jvAuR382el5WfsBLrhz78zKRqSBxs5WDA878cZhN17cOQhEAOCIAAVMxSKJu0wG1KAtpmN5aTk2L1yIeZioxFA4UIycV9JYQqu2PBIAQmpvc9PFk75nhCBoUGhxUyvGtHy7dDFlnjYarZ0hDWPALbUj+5LPko5yQaTBWxm6hN720NrtDPySIRUG4+gmeSvM2P/wzwWSthlwUhhOyziEnjxOodemDXs5bOgkfBvNrgt9cXFqG1ypUkaHP9USNGV2w0ctAsUNmXoebmhfoDhqL7nCnrKlNal1tR/jUriwxMKQPuI3hxWFgZ417yQiA3dHZjWz0dA1L9Ah2r/eRDAGzm+/dCm++0MfiQ2EjwW02s3rD8eFZ95O3F9+ua7F0x9/6Zd+6TOf/OQnP45XHydDuQ9Rr392prJ3J/pHO4VI2xAiTtaWBsBNCEomC+D8JsHyIkSRFCQ86VGQLiHKk0T0/sW3dOYzqcPYTynC0BlDIs49J1nN0/z5K+mVOHbqXHAIYp6DBIgLEftHMbXVirgNY9luA2/U2s2VmJKhPLQSJ5sLMVxdzGGvgLtPuaWHUqdISZqums1JbstEnonqwMMzEnKCGqIwDUGaQROavrkTZy/djeFX7sbJrYM464OYIIZblEhIATZqLXeZSnaaLD5JW1fh6nthxxMLIJ8NmwQfP6GUCAjMLZLhDZftkX8lvQzpd9NVl0hY8iqcM/xb+ZtEJjWOY/h8sP3SCXMu8yeezM4hSKVLpSsXuHnokvtfac2klU2u3yGK7SExzYV1ahtaaSkpI8EeQ8yPjo9yaGkLd/vgCNeKW8e9eBMifgOt4EZviDuJN2ECtyG+23TiLTruFh16Ly11KCt5aJThuLo7FatBuO6hgRZg51Z6TOZoualXmlCSzj4M5BaE/NXtg3h16yBu7Xfi7jHpw2zuHfXyNMEbB/14ebuDa8WrO0h0RyfRHgChIYQYxpbbxEMYFD6EvlupODRmG4zQDJLJ8E0c0pRWrVfrIgnsEILg8IpzOQMIlivKBzjPPL+IluH+ZTJKj3Bw5bmt0u06qQxOL8xF88rD4CzC0HQjphqrMH5w9ugeXXQQtfULMdtYyM0YZxabUV9ZjgbEfdaJe/csayDhqo1RtlqTZ3DgbFDKJcWtEGYavF28eBmNHOZ549V47uc/Ef/p//iX4n/++z8D7AdIxt2s3xAmLxMV12TY4m4OG/FNKVtiqpXZQnM+GY2Sf55vA77IvByWFC1dMwSCJgF1DzUZf64D0ZKKdpY5ra9v0IedGD9HUFDbAd/AweQNtK7tLHlIZkOaakniPuwkFmuVWF3SaII+Ds4OHPYbqWVll6AfQBvkNuBIsdI0Dfo+MCKlLFsScdpP4cDFqae03cmgC4M5il7nOLdykenIHMWB1ErG/c3hKTUbzz0RPy1/TRoMnjYXl2NpeTWanmnDew0nM7EbTrShIhiBw5bRynGT8WT/y36H0AYvGJB3jT77m7/lW+ID732WMldiVti9/UmB9MuuCVP5DNc3YipC5sHL9/9rw18vfSq3vpfQ+CdAy1UqA9X1Z/yH3/0wNgLl4Vni61yM3N8r6V/GLUTKmCJipk88HoEVBFE/gZaMhlAZRychBIHwKEM/pmMa3DIu+UAw6HmRDAUCVYEYTL95GMM3d2OE5DlDR526thZTV1ZjeGk5hmtLMbW8GNNwdHcvdQfUInWrpUAs6CR2DrPPH/LJeQEkgxmIZK5t2Eb1vbEd568jyd3Zg5mcIOEtxPmVlRg+vBFnl9eB+nyEE6ZNkAAGo+Rfal5qnzW1XtTJ/bNk2NYxNZFk3t4lidwpX44hq/7nUNiESeAH7IAkz8BfgOoytvGsgC/CbgzD/DwJR1kyvimQxjhdY6fL8nGf4AIwmoTJco7DptRHh5tInRIFF365l9URbdNpHUev3UoGkxPguEO+a/N/5MptkNwxbpnPPFR1CbemWTAEY+qUzi3Rpg1Oyce1JpZZwqVWslJrxjIddhGtc2VxPpYaSPi0uZZTZUW7Siz5oSW8gTDwlZ39+OyNu/GFG/eiA7Owfim9ckcJyaGs/x9z/wHvWXbVd6Lrpv//5li5ujpndbe6lYUkJBEkISQkRLTh8RzGeDDjmcHg+PyMx8NnZh6fN4xxeibKxhiPZ8DYHpIAIVBsSZ3Uuau68q26Of3z/8b3+/7WOVW3i+qWUAvG+3/3Pefss8Paa6+9wk7HWqWurKKpKr14k4QXK5zELMU00Oj5aiNHkVf17KEw4S933CPw2KPEii0+1pUf7BqQ5sxmP45rT8agcNVz3N8TORTTo4MSiCmce7ZUTzH83a5YxkZLZfbFwXtuj8kbb40+WSo7qveO0vc2pMgszEabIScJmzy6BDLROzMoJv+b0amvK86aj/UYHB2JmVtvkSI1EJ2V9WiKOTY440rxOexyTP2CHf8rs7Px7//gc/FPfu/zsbbZF3xDnlVnWGDUiT4DvAwNwcRRxtDSoTu2AKCBY6HwVUmWB+chi8ItQklxGVrC0tE/9zvyAyeQFeTJcmsECPccpomQZdVWrSllEaoT7fFlyG3Bw1D9oQOT8c63vyW+5b3viyPHb4rt/mF/7Iwj3pcXLvugRQa52LW+uLQYn/jEJ+LZZ58R+9h2XlYS4EGKQ9cwH/QNNE5XFM3r0ZZGEad07iN5J59WFHSS/STfY7mAG+epONQBC8bPohsxHrq7c0iljg20Wwor0xBNeWPJsudIGaMIb+6wUGInxoTHf/Dnvye+61u+JS7PzkffwcNx+7e/3+mudQx/XbhwIX7+53/+Z3/qp37qqx/+Ykc90vLlLZVLslTEKGGoIhJYjW6MEFeUe12pX+KQZ3kEgYWJ7mE+9kTK+HY8W/Um3AG0zkuZIMW5PD/KgeESy4l3H8ZIEoJIJ0L1fgqGBaRp9q7rflkdZFnPMAxM/aNTsXt0InZnRmNvajzUa6JHgrVXAkX2uIpIhs3EPFpJuYy4rDcqkSegRcD9YpC9Elx782uxN7sU27OLsdNsx97EqMqYjC2Vsy1LqEcCpocju9EOpTliulMJsIpTVSnBhJp1RKAAh174ilcav4Mwda9wmhmTm/QQZE6W0jElyKVJWX2TZ6gOXFokqR4IAJ/aKpzB9Gi3hCLvKRaSt1XodkvrBCj9snTgpMiPuGYmCAQJkboY15onWRfiooj6+bMX4nOnz8Qnnnwm/uiJp+MLz5+OR06di8dfPB+PP/tiPP70qXj25IU4c3Ex5hfE3FZrUVFek4JzXPmzTWVYdR1UOWDPsKhuHqfmp3jGhIJtWRpWhQlPng9SELQi1dVaNd+q2GDTmAQZlsmFpUbUurvRZY5mV51TaOxIeO3uKg/R87gEyKGRgTgwWompYTF/SZbBCniBEbBvhZ3gEnSCeVN9hqFSYc8Tr8y7oQFzJP+I2n5IDBJhwvxAVZbDkBhxrj6SBSEBmMx8MgbEhNHo0WT7UXqk6XNiLt9L7/AZWyFib0DlsEGxvhZb7XUxadEfjFW0CZPhWz7ok8Ci1hF9iHlLiG+JfjdVf9wQ9Km4fP+DtmubwauhidttmGFxSvZjL5yJx85IaCk3uht4ZGiUoSa3u4QFgqEjC5JTlk0P6kfk2Wo2vGS7xgoyKRTE8XlVnZbaZtfDgXgWUJAncw7cM6zJ0A479GEtCEisHw7zPHjggAWyrT5WICrdwbGh+MEf+P74a3/tb8T4wRNxaaURTz33Yjz15FPRL2HDEvmLZ8/E/OWLsbQ4F+fOn4/lldV497vfGXffdWecOnPOS4PdD9g3BeLc7XQvHOAH+IKocAJNWcEVMrJHp3MP8h/9DWUZwZmnYbhOghVhvLWdnr0/7CHa3d0U7TFEKtwVG5ldN+GSlXv0bQRuUYLIHytRedDe4lP0UW/CFe7GRUMf+eZviJtmDplevCLwrtsN37UOyx1L5bHHHnt1w19fTqi0li5EZ21ed1clNpQkuH31c1k5My8wLAQi4Wl9GWJ57lFKciLCgNLls3s5efpWV/v9TI5r8V8EY0nvjNSZWc7LuytZqmzMZxFrrzSw2BBe6mL+deVTkzZLW8zIepBQCRj9lISKtNk9MXsECntVkpnDKGFMELHgJ28FcJ6RYWWCsLMV/dKse2qN6FneiLisziyhsrkhq2i4Gj2Hp2LnyHjsHJJ1Mi1POSL2vUEskEL7L+A2KqkSBCvC9SQhgkTxUlUpiFmRsv5Fhxaz2zYDVOuLceUx6dmxt6RpbkmwdlpNjwdDkGhwECiT8K6H2okd/243cG1kKhxYVAZleZhLnl9G0H8lQf+EkbP6iWEnNHFOdGUyvdsQ41hflUa4FBcvzcWpi/Pxu196Mn7784/Epz/5aDz3xMmYlVUwd2k5luc3pDVuiNmoY3Hcuph4VfkdqA7EjbLsbpoZjxsnhuLoyGBMi1ZH1UYcXChA3UnpX+gvMC4PfeKBUUD6C4p68GmxwAfSeAdTUp1hHOxJ2GhtxlpTXnTTlCVF/Y0TEwwo2Y1hWSUzo1U1ZSXGBnuDs8WG2GsgOKuyOtFqOfMpP7IkoSWJtO3j2BUGDHiKV5v5+zrgTjBKHgiHvFC42npLZTJ8w+ohmB+rsqA7FIZtte3m2nq0Fi9HT6cWe8yBtBqm+T00dAmRLTHuLdFkd6MmOhCzVrksW65gscgSEcbMpBmORAjA4Ci3T4oO+zHy9GwJVjNp6q8MVKdmQ8qTrAZOXkYZWFJ79astwM1mt+28yj67sytlRsl4Bx5dhvLaT0W0BW2GBWhljfgqFzzCND28RE/Xiytx9NvFOkVoCxdtrFzVGWHOJwpmJidlkY7Hd3zoA/Gur39HfPITvxeN9WXvAxpi20BtMVae+nyc/dRvRt/qpTh0+FjsDY1GRUx/p7YhXrcRD77xTXF54XJcPH9Ogn5EaRlSktW5Kyt3YMhWIzxBjSPcQlcsOBdtqZuyt8nWupBe1pOKeSNyPhVX8JRt/hJX0mjhk2bhhcIj8Qn3FR6LNQd/4l6Kj6629tTH6f/0TRm18fFHn4yHn30+RrB+TxyPmbvucFHXuj87obJ8IbY2FlwJm1YKS6//IM9/IK0QAiIIejlIYCwy93TI0wjEIY3eGDG+073CQZaFCRyCOoC8okO7UcyA5UtNgSu+eA/xkQ7roUfaZ6gD9ODrul8Xs1mR9lTbjH4RVs+Bsdg9PBK700OxK41wl8Ou5HuY75Dah8ntMmFYDNsJPrWZrtQzYeRbCX1oeLaG6tEnphizy7HNVQwhxAh3D+PHYmdKwmRC1tGYrBRpopw7lcN2IpisgR0MPMNBKnWV4DC6gMcxfG8UK+GWqNjH3otJdfRc7+z4ALk1dbS1Wj1W1UlWxNhX1tZiXR2rsbFmTZE5DY/5ynN2UrtZN1PIj4UxiUpbCTaahhYCHuVP+7IpD62ce8aTt3bQsDrRYTy5VZf2yXdJViRMFmJWwuT83GJ8+rkX4v/67Bfj8S8+G+vnV6Udi2FQV5pPFZHodPWEZeGOMe/euGlqOG6SILlLwviGcb62WI1JMY1hMcWKNHw1AiAJhcCWzClJj3uUAHLUKwXS+XgJzElrtOdedMWUGtKSOUZjWbSyUG/F/Ho9+LAW+GUwwqvWlI7NfDJIYmJYAoWJc1kbfGCLZaocXUIsYECoQ7oEsOG8q3I558un0Mqz0ocInFnWUCEbPYOxsleJlV42cFZiYaMp5jgQM9IoGc7w93mwlKylSrNtNP1RqokDh2LihmMxfGBCwqI/P7SF1o9mqzZECWACHEGB/OUb6uy36h2WctMnSxwLVu1G+5tZ611+nhamlAybfQvshoehDlTGpPn2yIpoeW5qUcz34tKarDjiMkICXeii+jKUZRzY5dAWjtcIBwtHx5HyIE06v3GT7WgFTnlwxerkGzFY4Qwd4ekjzOFZ6QLHwgvDgOOjo2Z2zJWyIObs2XPxB5/6bCzXmjE2MRnV/p6YO/NsHBc9HT4wI+t0Mw7cdFu0VdbS8nzsigmjiL73m97j1ev/8Tc/JjigIqwA/Hb0SxnkC2jb4gkcYImQBAbmFYdktYyPTMXU2IEYGZuKQa/um/QJzWx4HZJnufgQVmc/q/yq4rmDMTTIRthR0dGQ23uEjbGKOyrBODE+EePKgwn2akW8g55S9P3EJjXWVbgYsLU7Ip2BhQ8cOMswZFXhA9ESH3v64lx87LFnY3t0ON77vm/KPn2N+0qFyrUpecZCuzKn8jf/5t/88enp6ZefU3nuM2IET1ozNfHJUyd0VDs1PN2bjL3UVo0EIeXGPzRHrggZXKb0kI4f6bQFiMaUfNHp8X4jIvIeDQSI7jkvCS1dgPC2vJgI1fIWKAiTEKMXV41YUKeYE9GvypQE/oPqVMfE7GU97E4Px56kt1oweob57gR7UrBSsAIYHhFzQTBCOYJBqXNDn5DfK1O8t9mMvvVG9C/VY+/CamxfXIkdMYXeceVzSCg+OBQ7Km9vGoEyFr3gWMTEEAMmuleBuQLkzIU6pnWSe1hY2SJ8AzfhqrfFNcJEgmRTAkXsw0fat9SZahIoqxuNWN/YiNU1WQmr87EhYdKprfjrjTMSoFPsJ+AE3xH54QHPOVA+xM5kKVcUDCYTvfRWsKalknMDTHLTNmiRTMKyXJJTZjkHiTOQak35GqtkunFhYS2euzwXz6uDryyuq8OrnRAmohHoxFq76knbQydDYs58WfHIxHDcPDUWh3U/xcmqYozDEsaMPzMMhRWwqfI31T7eeSwNHe252d0yLORNXPY3VCXA2aMwJsVpRPVCmx2VZ1c0mh1f1VuURXtmrRZPz6/EKTHKphhr7nAGNMGmvBhqEXuLaTGV4xJ4fKwLeMFJjwQtJNLubEe9hpaY+1dggAx++ZsmYhCbYiJthbPj/+DUtJjbwZhbW466mBkWhDAe01ud+IbbDsSDtxyVXjLpo/VHZ2Zi7MDRqEwcFA1IiajXYmd9MbalDFTVliMzk+qjlyRYahIaEnKV/uhTXT1ZrTp6Uplr70CMHToSI+rvrGDa3FiNbr0u5aIrYSiFwgwb+qePC04xTlaJDY5ygrKY2o7iSQvmCJpVCeLf/OwT8R8+83gsScjl4hEhzPShPyEkh63Bj/BA/1ZYCgTRsLq43wlGyAD+4mFfOYZ3yIYhNOBhzsl5y5Mvm5XZ08EKKObG9vb4bgq8Zkt1H/FXIVkKbYtCjJ969Iq5Hj50MMahp0qPlIK+mJoYlyUyENMSOvc9cH+MH74hfuXXfzv+9//z//DycYDY226rvWfi1gPH460PviVOTM7E8eHJuPvNb4rRw4fj0w9/Ln7xV34xnr10JjYYwmJIS4QOf2RPSlX9fWhoRHWgL6v+oklbWaLTFFYIT/VnpcHSA16sa899yZXLl+FFTMAzn4SwYBI/cSI8qe8wH+IVhaorSgW4hv5of/gtq8Q4k+6DH/pg/NzP/TPzlWsdSsTFixe/7JzKtSl5/hMJleXnPh2180/pDqJQBjB3uasZc4cX80WgFUIEqmHzmy0VaZVJpiYf+RQKiCNfdeFVOXxW0BYBWZ6IQ6qUiZ7lqaSn0ZL5p1bjI1HUKD0ihh5pJz0rG9G7oE52cSM2L6zEZkOm+sGJGLjlUPQcm4xdMYY9WRC948xzjPm7EnwqF+FFI3tiXh6mYhihct32inn1qmP1qbP1SrNlzqZ/SZ3qYi12V9WwymJvSprXAXWEqf7YGlMnGmceJTdSMryWGpfysxaceedYLYJElXed6WyqI896j2DhnUhOHahXAoUVRn3R2e2TttUb62Jo63yxTwx9baMW80vL8fT5F+P5p56IjQsXPDwCsfZLYxsSk4axTk8MxuHD0oKkLZ648UQcPwIjm45RMRAfjqiOyId9DEmP6i08wyZpF1YvsSS1IWGyLGECY760uCatbyOWJczXVus+gZVvaTM0looH4+7JtGh0OhQ45bO8Y2KEB0YEh3B1dEywySKYHEYQqDN4tQsTv6IgcKScMPNhlGiQWAJM9HMaLIsAGLZB04b2mPTmSI4hMaFRacSDurIcmiPP2ZSIULks+M9KOTgD3BLMSV9iAMI58wWcd0Ub9OxtRVWVmRHjPijraVhadEVNxSnQvRyqqTaB/JvsYekqj6GJqKmN6tsSXoIJ+BDQHGhoJUj1hslOTx2wduk+IkXg649OxLvvvS1uPHo4JqWlTkgQjB88FgMj47YKuhIGOwtLsSfhNHrzjVE5ejBWzpyN+uw5KUYS/jBbMR4UMOhoU32jrXpy1Drf0p85LsEyOuIlzNtsgmQISf0GYQ3tMVkP02FVGodGskqJ7+gjiDiVt6NyGfdfbXTj1z/zpfj1zz0SG6JJlAQPdatMRh2glVTI3FsLGkegCEb1NepOGyJY9NbzlzBc6AvcQ/rQh27FAtRufPRNgVgv9HeWZMOE+/s5KWFEdDzgVXfsi2FPi4feiC/aqQqm4empGJs66CW4bKy96abjcevtd8T587Px1LPPy5Jfl2UhZa2+EQ/denu8856H4u2vf0fc/sBrY+rmW2L5DPuFdmLkhplYkzmzePZyHBRtdpYW44n5M1KizsXRE4fjptfeE7MLy/EP/9FPxOzSnHAn60TtwfwQ9WaTJ7BtSnkBn0KOFCAYhyor3IiSTB8oPfAg5koYDkxBnfiDfj1EL5xm3iw+ER6FqwH1JVYY1mvifaqn5znFa+iD3/mR74x/80v/Su1bMtmr7msqVFj9xbLi67kVCRXO/so8SQ4B5C2EkA8QDwJF3hqDNA0hAc/ZOby31uJkMEm0fnIkT3n95XxNZke4makDVJ6IwkwFcw+CLbT2TJsmM7uyd2Wq76GVrNclUDZib3Yl9s7LgphfF1JV8SMT0Xfjgei54UDsHZ70xHnv+LgY/ljsSqPYKxmesmXDGkwJqC3MAEzPfWok5lH6pF32iIHHmmyFRWkHszURqoTa1FDsYaXMDMTumOAUA+phfmV40Edv+4gVdy6qRqbUXUWqTgjPnEshkGfiQRDEExyqhCePZaF0sVTUkREqDVkqTb72KIbItxqashaWVtbizOXZOPXiybh4+sWoLa/IxOeYcerkKiau9a9fTPzmW2+Ne++4M244cEjMUhoWmqDgZYCdb3psdhuxt9mMqtqZlkDoshZ/RTi4KAF+enYh5hZX1UlgCuSsSqgitCXCDIaJ+U6HcFsrX/YwjKqM6cGBuGl6LI7Ikjoo83xC2vmE8DbEggnVvxTs4IHVcuQN/O50yo/hDgQLx8qnQJFCIFpEQ+ek5vzyHzaDa+w0HPrIhsc1CaP5xmbMSSA3Ze3pVSHrgRMw6bjQIPWBpnejondTI2LOo9UYl9bLSieWebJ4eqdnKNa2K/GiLJ664BiQgGaCmZLRphkCY87AigXF6B+nIjA3cUB5vumGQ/F1Jw7FXcem45abT8ThW+6JkRvviJC2LERGdNhjNRutk6fFoCrRL215V0ylcf5iLL7wjISsLPPqkISL6FBClBMGym/Ns0lwZGQoZsRcDx89IOEhq8dDoXovQbFe5+NYOzE+IUVDwqcco6cNsfro39TFnwRQfwOPS8Lbf/jMY/HbjzwbG8IfAmJb7+AHFpIFI8Qyp++qtmJyqjt0rZ8pQ3G8slJhKBtWHsCR0hnvcsyZpIZeFY0lDlEWrAwrHvCsr68J/q5i04B4OfBb0KOVULcr8HDulgTR4KAUpJ2oqMyDwtn9sgj/6x/+oXjo9W+TNdjyV0mXlfeGrMATahe+sPqHf/hH8cJzj8W48HvLzA3xwN0PxU0P3h/VA8PeM7R0ej5+7ld+Of7Fr/3rUM8JvhtTTi9QNoLCcyCqM8JbpOk6eBRAvJKlwR7247GgReIiIDwPJnixnBlKLGppIUH7snSee6oMrsALpyOwrwae8t3f8+fiX/3Cz7rca91XKlRECS9xid1r5lQQKJiT13OtpXPRYc27k5b5QhiQDA7CSCIoh7xYSmyh4ntVnHC9L12uBivzKggLhBLEVd5EB2P1s64QFyDwbKfIzoOrysZMFJPbYx5FWmfvUi1ifk0dcDm2G80YGB+URsfk/HjszDDHMRp9slK83FLasK0UitLPE4VqMK5Zb/3Xva0UMaE+MaPeliwiEV3vcjP2FkV8LQkXadrBPM2kBMq4WO+ImOKQiEmao3pldhCw76pQR7IGeyko/d71JR7vwUGWj/fQj+Iyh7IpYSI24ZNLIHTygFHBqgyrwvoVr9I7FP0y13f6x2Jrj13IjI8P+oymw4cm48DhqXiNTH9WvByTQEGb5yNKkl3qvHsxt96MR06fjt/5zOfi0599PJ565nScfHE2npPW9ty5uTh9cSnOXliK+rq0KQk25t2SeQt25ZHKBvRBx6B+KSSIMaxmPTZaiVsPjseN0vyPCF+HhcNJxtnVsZL5gBJwwQ14Uv4WthnGR4wYUqDTMlnOJkGGynyWk59ZVcV5S7IQlQVMtiYGuiDr5HK9G2fWmrqX1SU8Mt0KLTF5bq1PMOfwFugvmJHKgurayqetzs19fw9DLUPS1ofi5MZuXGiqw0urZif4yMhoTPDNEsFhOhZedphsMU4YJmMfx1YMyr/lxsPxkTfcG/fdOBM3zIzFhGiT/SUIxT4pEj2CUdqEz13rU759srD5bG93fSXaK8seFgO3FgPCEUoSV05lpr05ooZhlna7KWuGFY5qC5iTsjVf0zOb9/hoGP2qHDng5AOvOMKLSXFwIgoXXWZouDdOzByMTmszzi+uSMkhJ3nhS/+EM1Gm8sUSo7taoGKZCJepcUMjKkfXbEM28oHrpCI0ceCq2mpOeFmWXBVuqqNjslBbsbG2LIaourtsysUrLTRCLkXbQYucnvzaO26PIwcOxHpjI7q0r6K/dng6vveGe+JD3/xt8YZv/faoyvrbPjEVv/vcE/Gr//7fxLnHviAh04zbbrg53vD2N8TXf8t748EH3xY33PmaONtcj8888nD0Nnfi8MQRW/dV0cwXnng05tYuSemBl+DzVGMEtIe7xOiND8O5K4VDIoihMQlGhrFYit9SW7VVt64sSXCPsuRl1mpb5sIZyh4R/wZvLLKAm5An82nwFM4nswIjHDKP88D998cHP/Ctxse17ms6Uf/KQuW8iHbB9yUg/u/2y8a7uuoLTU4w6L5HncSaPgyEdqVnunfKOQMhUhVNotF9+R5vq2Tfs8t1JnlxBgXxUK6IXapq9Ejr6pEA6VmtR8/iWuxcWo7uak0dWpogu+UPjcmPS+sbK45hQaBIuxADo/OZCJU1WhNaGg1EQC4gQHCpgSS4+jlpt9aIXVlAOxeWY+vSouJsR/+EGNeU8pIJvVtVar71wcoRMTfZ7sqL+mZ9KCtbSvcKs4nqehEnw7xiBIDEULCWfFChGHMXgaLEMELxcc+veDJTcdBWJE98mF13byC6PdKUe6eiM3A42kOHom/6WBw+cUfcces9cfutt8Wdt90Zt5+4NY4fPByHZw7E+NhEjI5MxFB1VJqghCTFI2CZJ+hs+/OyrNKqNzrqyBC9tKettFSpAXs1aDIcoq5c7p31TUbKMS2jslSYiL9NzPO4rBOEyczIsI8hYSLeXwdUXYwb40xXBE1xD464V+6570P0yx4RvhXP8B6T3QgXlu1yYGA/zFZ0wjAZ3+dfaXW9hHhdDJ65c+VuBsf8CFfmznzqsK0st4qbgrrYYqQtRHZb22KYoxOxtleJi3UxbASnyvF3OZQx2ryP1ukT7PL9HOUioTkqhsg+FbEXH3z5dbcei/fef4eEbDVGBfNor+ohwVThNGJJ591mI7bX52JrgdWYsjrFXPlC5h5W2cZabCzPiSakcY/LGkeREf7y4FHwzkelaK+G9wQx5NQrfNFiTM7z/Xbax2dPSflhUQLtiaKYzHBH1kkOTdHWtKxxpDSsUOO03VFZmSwOWVirW/GB6Xk+UHiivWB0nq9RGvJlz8uQhBfauRVScKx/aOCeRxFuLHSETp+nJryzupF5hYnxccNXk2XC2WXMJTgD8hA8ZqIW4AQqrRQKzvKaHBqPD737vfGLv/RL8QN/9QclCLfi6SefjGHh5v03Pxh33fyaOHbXfVF/fi7mH34qJntG4r777o5v+KZviNff+5aYnjkWaxvrUTu/FEO7A9HZbMXHP/ab8ZmP/cfoFzNee/F8LDx7TrAPx7/7+P8Vn3zyYQl0vnqZis8gFqRgwyVekzcyPwlDZ8+On7FEEN4SPNSTPkQ6hC5KA+lsRao9OBoHQcQzi1RY1cjmUL62aeVxeNRXTjIAh6+55zXxgQ98i9vhWvc1Eypvfetb34UJ+bJCZfFcChWIQ0Dh0TpNLDgEC8iBMFQxvcxIcn4WpVjjpFN56AemwLPuaXh5BIjHW+X3PAREHOXvissrj3I8FiHlWsDo5Xlm41swsdZsx7aYfSxvxN7cWnQvy0qRtB+YUMMekZVyeLIQKLJQxnSV+csmR75gZ2avjFOjThMcl5aC7tXQfAmun7kUabm7y7KELi3F7oX56C4uep/AzmhvbMnvjCivERH3UClQJCRhhEV9/PM9+RNe1Jf6c3WHuBrfdRTjs1DZ6RHzQLAgTGAKCEHF0zt2dbe7fMdjl1XUUd/ui9rOYCxuVWJuuz+a/WLaUwfixJHDcdPhg3HsiLyuRw/MSHObjvGpiRienIwhE+Vo9IgmYDoc8MhptXxK11aMCF7/3MoIMFgCjMq+qJPZBG3k6uhZN9wzdDQ52B+3SJjcJGvxmJjRjJjsBEuFWYUojdSmuf74R7vASHKnvnDKVZ44Fj7KG2HKhkZg88ZG0iicd2apQh7WAHsmOGl4ud2OZQnHFQnJJhPqiocAtAUFnEqf50npT88pvODPtBxholjFZef69JEjsd03GvMLG9ESXbAvaEBCjWEVNFIYMSvuGDs3M68INsG01ViNkdiKN95xc3zfN78j3iChMtq/I4uKOol5iBkyjNdYqUVrfjnWzp6L2tkzsbOyIitjJPpP3CY6m5K2K0YwfynaaxtiOoPSWFldJCai+1zNKCVDdAHywR0rrQaHlX4gLYL8zg2ar+pIF6BRBWeJD0WhFRyXd9n3VQ/hJM+uYn5ACtWA8leec4K3JrxSHtSQ/QjhAOZoC1GG0gIT3x3x3Jfy90o1hJr6I7vGHc/4lzIgHEptiIoY5YiEJvtcNtZXFd4xDwCjuWMdWKG9dCOj4zE8Ma18OZut6v6xLsZ54PhN8aY3PhRTvYNxcHUnfuQ93xMPTdwSDzzw9XHDrfd62PfYiZujOjYVvRu050hUNnvjwhefjVBbtC4sxMrsYhySknZ85kQ8eNN9MbZTic5iLf7zJz8e/9Ov///isy/IshlQ3eW9GVTKBMKSISsvC9/aLPq1hIeuoMkKE7hQO4GDcfXDmekDceDI8RidmFG9oEsWYqhd1Vh9gtP9QHgnHfkjoBEOycPAn/omm2bVB6YmZ+L+++6L97z3Gxx+rftKhcq1KXkWN786p/KjP/qjP37w4MGXnVNZfuYPY/3ck26sK4LEZCCnf2J5Fige4mK4S1ooZJTfnxeyiAOTpKNCaHoJwaINZRdN5/y5IY1+1CL/6407tQtzPP7TIPZo0TIV+zjbSx1rZ2U9QprE3ovzsXV5xeJz8KZDPoG494aD3jsSM5PRwwmvIhb1RAmV0jJCS5DUd12oU2KTobw+hr1aneiXdtu7qnLY4HjqcnTPzCqSzOobZ6L3hPI/NhV7B0ZksUhgsaqs2Ewprig6oL54wS1cIEwszCxEFG7NUmE9NFEyMsqHUTNvsLWTVkpbvsWKL71kKAxBsy0pg0Cpq0OvtNVu3b2Ybe7FufpuLNX3YqMm01vlDo32xY0T0ljGe+NmNfnhiYE4ODEow42liAh6MQnlu73Z9TjyBsuRV5ZjeWkxFpYXY37+csxfvhzry6s5fyHcWOPSz+1XtLGZMRmpPggU2r4qBjE91B/Hx4a8squcQ5kU7bFaB4HAkBkKBB2EidzEh5QQfgpzx4Opg0vl6SL180onOd6b8UkYsgS302VyeVN1qceS/NxGIy6sN+PiRieWpKl2FJcjPMgKxppDERShMgjTvfPTlbFudoUzt8fk6DALPNRmDfYCyTKhQzNP5IUnOLi0TDcOUcTamBZDf80Nh+O1t98Qd9wiITI6KF2oZYHQXVmVwtKKg2MS/COjPqZjYFANpPx61a/21OFHVf8x9dWRex6M7fEDsav26V6+GKsvnop1XaeOzMSAFKa+ypCUnP7YkbVGW3hfB5YTcyFqryuMR31nDOuQ5fSqLHRvC6XoW3kMCgJZbczeG0YE5GwRy6IDZ8a6aLOjeAvtzfjdR5+L33r4mZiXNdvdY37N6kXZVM7fShRthqLo1nOPSDqivmqHXCwg2lE7omUPDY4a9xvrK7JOOBGOfERzSBLyEAxYA1Nixu86cEfcfvT2+PXTj8eL9UWlK5Q1aUC9gumILP+/+v4fiJtuuTc+9fBnY3bldDw793ws1zgPUFaN6Mv5Cz4V7yvm7KTaGwt2QkJ5TPdNWbutbRaqSHkVPjiBHAvWFTI/E1zQQ494oX4Ib1sY6jdevq/7jAvBUGeG/4asVMDnWFnJkNmeYCYulgy0aPSBL3it20zZUD/KliutNMpGuRmsDBufnArxvvd+c/ziz/1T4/Za95XOqfzxlPscEvErd+Qp5KjHGHRTCZ1XLE8VS9ZnNPo92irMukfmO1YKlgnLSZ1O1x11sm15TGVQDsNDP0LptuINooUkCBgEkcbIgpD80y3MAFVdTMOT0LIioiZrZZWTXdl7IQ1nfCT2Jkdjd2I4dsaHYmdYUl6d26cDw7SAU3nh/I0YqAhBhaBUmIWmnvfUISmHtew7q7XYmluNztxybLEwYER1HhPDE8OOEeU5LC0Q7YH8VT8TlhsRzOD0TM6uS3ozTp7hAhCbPJ2/1GIAaxtCk0DZQpDwLM9qF+rZFNOoCQdo35ca3Xh+sR5PXFqPkwtNMVOWLqotdlRnCaBdhJBwy5EeEpXSlzNPLB4TvQjZTIey1WmlU6nTYAntSbuU5i2rECayCY5oF1tYqh/1VAd2XcGrNW7dw2xFNzMjFQmSqld3cZ2WYGGYqlKhfVUfyhMO8pMGylP0wSm1aKJweJ8MDcUof4QOlgBHobAyKa0TxQNXgs17OtR5veRY7cakPN9/Z2K+trkTDSFv0w0sjVvwM9RFV+SzuMyjYOVU1MHf/u5virsfeCgmDx6N6UPHZc0dlT8ibV+KibRf9hfccvTGuO+We+KmozfHgUM3xInb74y7XnNf3HXbbfFaaZnf/fr74n/5C98a/+S//+74b//cN8bbXndHTI2K4bMhlX0n0JToqNWoWWivinHWW/Voc/yJhOKuFAYszLEbb4nKkRs9l9Kndzut9dhs1WJ1eSmWlpajzpAsdWdXtirD3ENFArt3sBq9onlvbhRzod9gdU2xUVDWKfM2WDG2zqBHERsrxcjLTEx4KlcupaAXnSg9PR5a5vPIWEhHpCy86/7b4nW3nZBFmmSMloAyKhJwn8Kl8KKPSWDJstsSY4bR6o2aWYzfwl20JOWqUpW1MXkwurKEllYvq/utKUvoTrFVj4po7PD4wbjx+O0xMX1D1HqH45NLc9G33Rs/9c7vi3dMnvDine12M4Y6tXjH8FT81bveEye/dDJ+9F/8g/j0yjPxF//HH4+PP/5cnJmfizMXno9/+28/Gm9/+7tkaQzHpnDS3GlFq6cZc835uNhaiuckRB6rL8TJ7mKcby/Fuph+V/SzhfCRNc9ydoaBmQTrG8x69PZXRN8SDHRk0Xd1ZCTGDxwQTR2JsfHDMT5xKAYlOHEtten62pwssoVoNiVE2w0LdI62mZic8vD02PiU/AEpH1MyCMbVrhJG4jkVCRD2xLDPZUxW2qiUE/oOn3XgdIcKe23obK/CQSX7HbnB3RjruvKN+lca/mounovO+rz6KpobDFhEplzMCmGAIq0c9EgTi4/DwCTprI6IU6VcNNFxQm6yUl1FGKUnAsLE70xUaETZKKX0zbx1FVGKc3hIaq/Vjj3PpTRib2Etti/LNOa8r0Ex+iPj0XNkMvoOTkcPQ18THMcijYMTiMWQ2AFLfso4rR4xVEqxUMMx7CWGxBLiHnV+9r7syQTevbQQW4tLEk7qoJRxeDziwETsctaXOlff0GD0MASB4FYdyJGegAbio1FoBgsS1U/vjR/+8wwECBXjRNVUOqwRD33Jsy+FnbIojlubaD5qAcHJSh3mB5i49wjVrhiBLICRIXmWmvZ1VWw3BvtlCgudU+r5nF+FH5BHQ2M3ftNHaWzEyupqLK6sqDOvxOKCLJW5y7EgK6XVrDsu1gIdG65jC0H3HiaRo0rcMcfGhPwRCZQTk0NxgwTKYWno00My78Xs+AaJ216e4SRxFG5FMqlQmLHRPOQNbSicHx23xJk1WoShKu0DDIUYtLq2hEjumJfAxasd16RNr7U2oyG8ocyg6CJQmARGMA3JOphgWbU6Kx+uqnXVmdUxp2YOqo9UJcj6JQgHY2p8wociVtTOw6oTGxCHFF4R/icF84MHR+M73npvfPCd98X9t58Q2amPCebdXSZo2d8j+GT1duoNfy+djalsUKxURbNUS3jkM8UjoqfRo0djkNOzhRfvPxGD3W2ux9b8QtQX52Ne2uWpF056vuTI0cPSZdhRk1o+dEdbeO5COGH1FkNN0zNiRur3DP15pZxpn35sSvU16TLxayubfkI+NJd+tuwk2K00KR7D3UyEY2mtrtdiYVUCgCTQAons6Ns8Z94ZbunjtvXYv9gWc1GjY8KxhCnDh42VhdjrdmJGzPOBqRPxgRtfFz/0+m+J73zte0RHM/H8pbOxsVVT3fg+Sjs2NpbjoTselJLVjtMrF+OABO2PfPOfj294x0fi5x/9vfjt2c9GY68p63s+fvVXfy0++tFfjo/+m1+LX/31T0gJ2/OhpnOLF9ROdTqSaY7FBnzgjTbckdDfES4lfWWFChsiJG823OUwR9Gm2omNq3zhFAWHepp/GnmiZeGbI2o6Enbbmxw+KUVVigI8iFOjsS6mx2diUrQ4NCyeQp6ysJg3IQs+ucAqMPhFRUq7j/sZkK9IiQfhwiWWIHt0vP8FRVFK5z133hHf9sEPGNfXuq/JnMpXIlRyTmXRQPBT7eTIhhsRoRgKSKdc0x1vFMQ148MciSai4YYrL0mPYGCsgPCCqMx0YUzOoCiTK4QLslSOzUY8JqQaZo/Jx/V67C6vxe78WuywhFgMZGBqOPrF8PsOTUb/1GT0TuQZX32S5GhX+ZGrHFqxGQnxqGzvIRAIvdLc+Wwux9p7GTGbKpfWJVAWo3PhUuxKg+ifkgA5rLwPSHPlDDGWKY8MuvNjDWUZqpU6YMJPdYr7RJJcGe7/iQ45sMqcRVom6dtbe9GURKlLyPG52qYI1p8vlWDlDCc+0YsQlF0Wh4f24g5ZUXfoesvoXtw82Ru3j/XGbWP9shR6vYFvpMIEoOBTR2FjG4fzcVbX2tparEgDXl5ciPlLl+LS+bOxfPmSD4AUZaut1V4GmxaDqeezN24JeR4yEiGPKn+GuY7LQjwqjfjI6HBMSZiUGxARHjBz8GHBZDpIRpaEUwhYlwcdQA+Kb0ljajCeECj2ai82lrHslGEvH1uja63VirotOr7OJ+vFGmOWjVXC5rAjhxmSmrTmNzV10EyNUwLWV1ajVedb8BIcrLQR82BXuTioBVhtdSPWzp2PE/2b8QPf+FB85ze+Lu6/+4SHlaSzSmGVosJksq7bMjG3BUNTgmS9thYdMUC+O8JnrWsryxYyVdENk61omoPVsRgUAx4QQ+UI+6EDR1T9qr9D311biA0JlsVFCf4lWTfr62LCEzGo/ox1gOKFAONkCKxt6jnEcS1qB1G7YKcfCYlF/8PD9MAx86AFQSLfCsHC8GO2AcPXCCd3eqVBqCOcUDZYLEGbzEoRgU65h09wpAl9LW1CwUc5gsnNTDi0IAbp7i9tfnL6gKzhzdhQPXfF8Crqu9vqWwtqz2dqi/GbF5+KXz/5mXh87nn1DfgCe7jYpySrVAL6tpnp+PCbvyHuipH4yf/mH8QTs+fjH/7az8TyXstVo+1UK9NpZ7Mh2l+L9dXZeOqZz8eluRfVv1vRL2BM0X3wi4oSqTbQP/1ZMO5i3YET9c09aXT0de8xEQw+jUM8eUj9jLP1OOPMq/30Dt5JH2KTMVYGVjGbJPnUtAo0LXNQJ4d6troSOrqnbpzZlmeHYd117Fk1xvdWfKSUYGMvE3M1zLcZmWoB5kGZprj7rrviQx/+oOG81v2ZCpW2TDE76MeX7Px2Il4yBUZCmMBMcPNaep4zxVVCdrgz9D/fOz7cCaZCproi4f1aaZAlEDBnTDHktSOh0iONb299I3aWWPG1Et2VjdirSnM4IuFxZEoMfyZiejL2xsX0VdfealX5MmSDQCFf5adGQJqjDQMN0Lk8IVqt5mGvXQmuHYa8zs/JSlmWpSPYDo1Hr4UKX+CT+Sqm2VNYKcGwX1EPV5nSysbk4vv0pdBOFpm4AhJWdtlS0bUjgdKQhrsh7XlDzKm10+tD/brCz6YY0Y4EGd8p6ZG2NiCzu9qP5rgtLVw+tmKkpxsT/Vsx1rflSeEx9lj0oeFvev17q96MNWnMC3zVT8zq3Pkzcfbsqbh45sVYXZyT0GolfCoPLV9gcSvY6WDAXtRGla3omROFj41VZJ3IQplgQr4/xuXZIe/vcjsu/2AotHOfNGpIFvoSFshTkXxSNWWInGGWpAOXWMUe81dHR2tjn0rpbQ2IkbPTH6HrU5CFt3Ux9DUxui4an8oxDLpOjE9a22PYgGP0L8kquzh7QQXtxoEpWS5Do7J+1GElxOuy1JZkxS2vLEZz6VK8ZrISf/Fb3x7f9I7Xx/S0rFbRpiKLdIUtwQGDMQGIFhgCRtAxVMW3U6AvymUzGxOvE1J8+HY9wxjVqmgVpivrpXpwKkZkLTE8iEWz2ahFc23Fmu6uaHm1VveBjQePHI2R8SmfM4Ytti1mAj6wZE3fqpuVJxAsBsSqRRgOSlXOUwlGMSLPbxSCxQodjJN2UntjoTDkiIVHW7utSOp25FsgA3Fgesaf570wtyAGL0WHcLehikWRJA39TuX4pF69Y98N81Yj0swR6NbkG83YkTIAbOxV2VMbcjJ4H/M1Yqg9HC8kJt7ZaUnTl7AQPmcE95tmboq3HL4n3njza+Mtb/nGGBqdiYNSGB44fiJaWODrS+pTYvDCUm9VfYb5PKwn0dJwf0/cMH0o3vK6t8ahA4fjoQdeG4dlAe7uiI5YuixB0sNZ1QxrmUBzaBC+xOcLLFAQ5sI3zY7V5Y2+wgHxRkbG1L7qq6qP56lUN/Yv+QBO0emW6lcenslhklhG9C7aTYWZljzXUjy7DXTPUCLLlL03UDjJ+RaEPe1MK0Xcfc9d8eEPf8jtca37MxQqZ6NTLCmmPjQ+8JERgBo0U6jraqI35TkAtqg4fs5KJIMAjwrTlRzIEx3GuZG+8GlFiBB5n5krS66qI5qfOtFesxk9G/XYW6nF9vxqbMpzyioWRM8RMfqDsiBmJqJXGlwPn1MdGlLtpXFY6yqIXEj3ZKTzBkoYlyCHMQjRvbIIepqd2JOVsseKsstLsSkNtn9mWIJrKnoOKe9plYElJKHSK62D+RQLCjpq0SGpE944si/KUv14D674k/xwfalmnu3F9oReadl7sYGmrWZu7PVHW2W0hKNm70C0K0OxMzIeeyLYvRGEG0fDqF3HR6IyITjF3KujAzEwzCob4VUw0R+YYGZ4YV3mPmd2rSwvSqjMxakXn4uTzz8XK/Pz3hzHQYnWbgUXcx9YUGJDVoQYbIEWyiXAWD83TAzGjRNVn9t1TDAckKCdGhXT1pXhGcg0N3sxfwGuEgfMi7hd9JzUlfjye0iGf4QJeDRjBmxgmvmBrmIIUEzSq4skeLHm6uqwdfCm5xV2uwuPMHf2oqA1c6z7wcNHpS0Ox4XLl2NxdSX6ZUkdO3bcwwkNWQ8SDS6XXdA1aYJNWalH1Lu+5y33xQfe+SYJnrHoFy56VA4T4uxohp48J6FqgBf4Soc5nmY3NlZlpTCfIti2pHnD4GHSDKGxKW8U4TI9HcOT49JgZW3viQmxr4ETiNeWorWypjyFt5FhWQPtWNmoxYX5xdgVfMdvvCH2pFwgcJnjgpGBt23wIk+cHcG4pzY1fGBa/YH65Vyiep2EBjB7qBb6LTVy+RQCtI3IVWVAqPRVrPL8vk6frZUbDx+UNVyJrqzbuY1mbAkGFLUh+fe+6YH4ge/9nhiVML8kBYYPZ41NTseho8eirf67UZN12FSfFh6xinqFt/e+/vXxo3/+L8b3PfCu+Ed/8W/H/+Pd3xX/r7/+9+Kb3/rOGOkbjeULc/Ha6pH46e/4G/E3v/dH4nV3vkU2itplYzf6G7sxM3ww7rvp/vjed3wovv2hd8ecrLuTy3Oir37PmT5w64n4b779++K7HvpQvGHkRHzrTXfFrd3BuKmueinumOr0Y3/3x6XYRbx46klZL1LWxDdZ3QWTp308LC8MqopysjD1DouOK/NR1J924Vsntlp0z+nDpYDNyXfaAwEumnefok/0mxZpIwX42f0Nwcbw16CsYgnkckSEZdjwk9x8zh10uBf33HPPywoVBNuf3fDXRg5/uT4EqkPnCgnuTWsOd8e3EHAsAvQnEAjHM4CtGL73u7wmxJnG4SCTPLgvwnFCuaonAlZD7HbUaVuqM0JlrR67C+uxPbcR7SVZKezWPjAeA4dnol9WSs+kmL4Ybc8QBzpKK6RBVIbaTh5JjkZBfbJMPA3bqw7ojY5NaR+cJTa3Etvn51XGMmtjo/8wAkWWkLTIXsa8xcjZ+8JcjVe20CkNPt3WaLOnCNdN9edd+qvvictGR1sp8qzwQqg0xBQb27JO+gZjh2NlEF6qzwBmM3tLpOHxHfR+McdeabnE2db9juLt6rqrd7uKszMsbVwCaFvaUlv15iynBXX8y8tLcfH8xbjw4qmYvzQb3WbLmhvjuALB7YRHoFhdUFp3hqxk9EsDnZSFeFTC61gxd3JAOBmX5jomJs1GRA+rKBMm4GFOKURSkHjpuXCCEKFtjCsyLv558YfeIdi8ikkaoueTBBBLn9nYyGKCTd1vKbypjluTVbIhhrQiDfByvRWropvtAu80OUzt+M03K+5mnD5/IertbkyKmY+Pj8Wy2nl9fV045VsnFTFNCXgxvJ36etw00hcffPuDcd9tJ2JAcMCgOfepKYHjj3bZwzTExGlQdUUvCRdDt1baankokVVA7AJnCAOLQZjwkAh7GvxRMcFp4am6bIkGN9Umu2Icg5OTXnDC5j9O6eUQ0YsLK3Hm8nxMShCxa56DIKEzykebzw9ViUvQpsJf4hWHMEGpyp6IUOGWK/2Q9jGT073bS1cygi7chp7DcVH89x/L/Kuih7tuuSHe/eYH4x23H403HJuMH/uhvxD/8z/+xzF85I74lf/88fjUw18Q05X2PjqqPrcbS4sL4SNWhDeXh4c3CZ/f8ZH/ZxzdnIrp9T4pUZvRd8dkPPKFL0TnSxfj9m5//I0Pf3/8le/5wbj1tvvED2S5nJqNPQkslMJdJveZe+XUaOFxZmwq3v113xC3jk7F5Utn4zW33BF//4N/Ne7cGLUF2XvL8fh8pxGnR6lrTzx05O544we/J37p934/fvfjvyNFCtqVMGFYSzQBvCUPYQgP65PVXPA+cJUWtbw0C2IhEFjN5uXyis8eLAsopYPWBiQkON+LSXcOmmQ+j7O7WAVXkQLJx7s4jBKLbtiT8pPiAVJA5FmVyPJrTmb25H3he6V83n333fGhD73y8NenP/3pRx955JE/TaFyPtpr7FPJZ/AmFKVmarJDqCSAXFIMlG94LgQEzlxCzyLQNN0g+GROzhh3pbKkpEtRHnFTG/byZYa+hAATSU3m8eqGLJS1aM+vx2ajFb1D/VEVw7dAwUKxUJHmzrJpNZh6gvPfY3iiaGicIdA/g6DwHsxu+b1GO7ZXJLRkpXQvL8Rmu2ntv//ItJco9xyQ59vdCBUxeY5jSe06OyJaguvtsKuCJPGSnjjUz4xaIeAFgeKDI3d6oolA6YpRioF1RVzbA4PSRkU4Q2PetQ0TnJAf4TC94RGvFGGn7YiE3LAI0SehKu5ARUJP2vCOiLojhlCTGcTk9XKdIZ3lWJybjdXZ2disNyxYS8FIC2QTJYxlm2f9VG0OgxyuSJgMxPHxahwcqup5KGZU1qTuK2hQrqXq6dVDTPTCoJS/8rPyoYIoC5Q4nsqmfJyejCmEGRYAPJGjdPwNeLWfj61QOKtrEDSbCuvIguEzw2ti4ktSDFZVT+akEDgoE5x5d+zYiZiThn95bt7M89iRoypEFs3ioqnv4KGDnpzn87VtMf2e7Xbcd3A8vusdr4sTM7IgJBxhxl5e3RXUslQ43YH9KZAVbVwKTtDJ0JffSVnhM7QdWbwg1oxb9duWANwUzJw4zM718sNenJDbN6XyUF7Ulh2GfCSI+PhZW4JwcXU9zi8sxXOLK96EeESW85jokb0ZDO0wIc8keO4FGRBcYBWBnMzOIwhAoL5Zjgow30T72nqRF+rdX8A51gO7uMuDDz3H5sYjnz3RQ3/w+eaRal8cnByKe153X3z9d3yvmePP/LN/Hr/wy78clyS00cQRvsxZtTgRwEOFWD7ZV1jogsDuChdD/b3xuje9Ns588fGY6FTVtw/Ev/3U78bPf+xX48DB4/Hm17zZ81DREt5EY3szo9E3JgWKfWUjQ1G540b1zWrsiFf0rm9GdacSr73/dfF93/398a3v+WCMLbWi79apeHysHo88/0XxlUvxellA1VZ/fGLxcvzj3/5X8dRznxPf2BYbob2EC/iDt1LQ11lFiABg03CvBTlKl/GD8BBOWAXL0Fe5gAcF15PwxBEuQD1KhCfh9Z6haT7VnKsZU/nY3OL7K8wXMmQm4SlaQklBGDN0xlJkrmTmxQNM4LPZVLzgnnvujve//5U3P37+85//6oWKBMrr5N/5SkKF1V9tT9QnU4Bg2H8gUvM9BADi6Ox+DXGR0FcFFLC7Dgoz0zSir14toPTehMQziQrmW5bpX0HcdLadturbYm9KK7YXa9GdW4rNRVkpYryVMSFxUgQ1PR796oj9Yvi9YrZ90paZPKfxYWapnWFugjWYZ5aG4BKXkJUirtCS8NoQg5UWuD07H91lOsJuVGUJ9R2ejl4ECl+MFGPvEyPnwEjy8WobQ17WC5d1S1wSkmUSyfUXFK6xBEl+z56hL/am9Ppcqpo0w3ZvJTalgW6JmdFBIFR/YpRVH8UwEpnBCJnwHRQxDfLdD9XdH3+SoBmX9oO53BFT5piXVmc7GrL4avW1aCzOxXZtXcxDDBQQ+WfiV54ieroSDAVGSb2quj8w1ONVXSfGhyRQRuPQ8KCEymBMiOkwGc8YPO2HwyKh3vw8fwIuxFDNVLFklR8xHc8AoA1TvjocT8ILV5glgoFP+JofytOWCBfmRDrqIA0x5vVOOxYlUBZbfFlSDFvv6axjEsBTBw7GwvJaLK+tmf4PSYB0NzvREIOjvLGxMeMTIUW5fVvNuP/IVHzzg3f79GQFisFiaUjJgTELZ5S/KenBCcrQqjdJFnXGgQfPbwh2rC2O4EAwQBE+b00C2BPgMBhVHy2VzW584VAJPFbvb+LIQgHWDfWBS9LuXzh3Pj5/fi6eb3Rjtt6MuoTM0VEUC1YDiaqkjADHlsqEISXugEr4Fa2YyRFP9Xa7FH2NMNqeo9Tpp9SAEwuwopwv9AbNijZ5zZJs9uqYVqTFM7dmi+bQ8Ri8+fY49ewL8cXPPx6zGzBH4aLLh7tksYlh4iiLfGwBUxoWgPKhmPOz52JWwv7E/Q+GenMML9bj5olD8eYjd8V773pz3HjDbV5xxebn3Xo7+kSLHFcUC7XYeOas95QNVHujcucJMeFmNM5fMqOtjEzF7sVanH3sqZg9czaO747Fze2JePNNb4gXllbj3zz9R/GH574Q7da654U4yoYhVtodYcoPPDAnxJE4WCD2wgVtyRXBnbxG+JcwYNjT87jQyQ7zL3pP28rz7Al5JuclQHjnYUvHY5iXobZNWbnMt6RCzHf9CWNOBUGEEEI54biXtoRSW8IHJeT222+LD33b9Vd/YUFz2vHDDz/8p22p5NlfTlm4K/C41UEoYSoX7qxnI5n/3BNml4kIc5riPWlsgWQmTmkKsiuu5AOB6624iQhRyOuoYzUbsbVej+7CerTmJVTWOP5ZcYbUwNMyG2cmo18MX6q6BAoWxECwQQkb6IqAcr4qV2UDAkzT3+xWw3nCtSaBog66fXkxuhIqHC8+MDEUA7JQ+jw5L4El4u0bRWhJQ2HCjypQDxyZFlejy8+URSTVvRDCpYAlHgKFU4g5MFJGfnTUUeqbe7ZSNqUJbfVVVc6gtR8ECqcMm8mrM7ujg1vnpnpkcc4XvEL8m8Iny4478uuMX4tBra8tx8bFC9E8f15WyroYguBSB8/80MKUFvAUxg2zYJNDfV4mfHx8MI6PVuOwGNiMGA6ruxh/Zsc7goJmLvMBOQyZwLQVKi+n94zdw0aIB/NDs3YcMTiP9yvc5EJ05UEdGc4hD1q0eJGMWvTR7GzFmrS3JQmWeVmzyxIqXSwc4slNTk57/wrfxR+UgB0dHbU1UtuomQGghYOybdFBf69wrU555/RgvP72YzGmepojy3rMCVMsEIRLDiHlCcl6T1kqkPwQlghq9n8A52YHpoDGq3L0a8vC5nBHM2UpChYk0vLFm9RbpVyoED6vjDaJFlpvtmJleSUunr8QTz7zfHzi2bPx/LoYh8rpKP8za/V45tyFGFe7TVWHZGV1osmkvvDBsTWMxfcxHq/34BPGZ+GnchjjF/ql5RJPpCb8IzzpL3xpkTOmaBsYJycA856z2lgCnXt+UNoAW1q42h8GHJzirPSXTp6Np597MZ69uBCrqsOwBPfx4yd8PhrDfgzN4XGAAxzIiZyfCgmVS/HpL30mHl54PuKGadHgZMzUqnHvsTtisG8wdjcYvWjHDpt5pVDuMOwl4eo9GoKrfvqyTxcfOjQTvaKJzVPno0/MelAWDd+a+XxjIX7lzCPx2/NPxS9/6WPxG09/MhZrC7agELz+4iarLMGH8IylxukFDF+h/MDQWbrrL2tKQFgAqN2hA/DHMxUxb9SzpxFMvlKOdG9hiqIEP5Vzv3G/BR9SxIRTlDTCCQSnTNBjLaW/Krz8rPcqVFcE0Vbcdecd8ZGPfHumv8YhVNgA+aqFivwrnv3VXDwb7TUOlKTCdBSYMYwwKws6EkG6pZ6E6BlNSKGOY/gdgWteFEm8SUjVLRV0sOOSCfqT8icNRcJudO+hMiS+ND0m0Rn+2hYRdTfqEnyyVhqYhdIOR6UxeK6j2JtSTJ77eyloZKBA+Vl7cL7CmorlniXF5M2yXPalsOJre34luhdlpcwtK9J2VGUF9cpS6Z2Z8HAEQqVXjF1IVCdKBohXX7UQyVVMqhE9jXrxK+tc4oNXgguBwuQ867U2xVC7O/3RkECpSb61CZPmuitzFouLZctYKN6UBiMmT9oI/IHfzNRFGJW6YZK9pQ6xJk1tQThbWFqOpfnZ2Dh7Klonn4stWSqczTWAtqqUpEVYSZ7lkFXPTozL9D82MRLHxoclSCpxWB34oKyhKQnvUQnW8qTUgiQMAPAwiUg4lmLOw2T+ypT/hpv7Mh7l0olMQ8IdwoU66q+IXzBClUL+DIfBeOuY8dLSVsW4F8S4mEepM5Yu/DIxPzk+5dVcnLIMU0eoMHFKhyKfQdUBIc0CAuDbbtdUz5649/iBmJFAGeQdwg58ihZh9B5+MwMRteLVmb2J0EyEtqDfSLjgla7gJY7HM5Yk1gBWUkOWBt+jaTdFzx0J/zZDXWw6bUR9fUXtdTnOnT0fjz/9QvzeY0/HJ05divMt1R3EqCzcju6XZGk/Jm384oXLMYoFv5l9Z0f4AC7mgDzMAk71ox4oU+X5X8BqhU/EUxGeERJqCdOSLRpZT3gEvxpNApD2oa0QBigOCgYH6ksV9ZXKwUPx6KMvxCc+91Sck4XYUnkd4X1jY8NnyaGqjIxMxPTUtI+yx3moTW1aESyHDkx5iHeoOiD4N+ORp74QH3/0szHZPxK39I/FRFd435DgrDeizZJ/WajUuU+4HLzpSAycOOw6tF+4YGumXzAtrK7GyjMSLAsbalvOyRqI//S534rHzjwWzcaacKCOx05GLDMEnrR9M2oFeWJcQhWc20o1I9c9beAOl3yLFkmLItM5PniFLxT3JLHT1f0WJOpK/slnucdaJ02WzT1h5TAyjuydyRWnWHrnEP1j+OsjH/mI2/xa9zUTKlgqryhUFnL1FwlVneKK5z+gZhhma07eF15/PkxQYSZEc9iMmxiUV+P4GQdSqKiuJZEXf85RrF/JEFb4HQ9x8FW9jjpBWxK4xa5WMSN2zQ8cm47+IzOyJKaiRwyfFV98cRGmrxZw3ggUNAhDIthyP4mYDrCJkKV2ekPllqyUztxSNLFSdA88/WKovRJWfQiXcd1LE+IMMSwhxojJ041WeoW4yi7ZL12mrwqB/nDcc9JAHhjJJH1aKQx91dW07H7fkTa3K4IKdWZvxlKZHqMVcZF5EmA641/luo56h8ACXzUJy5VGPVZWV2SJLkV99ky0Tj0du3MXJFRbFiAIn5KwjXOlH1DnGpfwYOf0YV0PCa/Mm9gyERyjDHWJwXjOgwJFEx6fVz3RakUk6Qu8WFgpf+NdcdH6uLqTwMBI4/usG//AK/Up03CvQszAESpNdfoNdQ60YL7xstTqSMhwnAz1V3bqpMNMogq+gT5W5lSjLuFKZ6J1sNqZOEZQM9bNMt2R/m7cdmwypkdGvdiAFrZyY18IExQt8KV8UzNVgfJWhhQvtVcsGDEmNFiFUU+3upKxVLkpQc+QCkobE/g7Enrt1kbUamuxvLwY5y9ejCdOnY4/fPKF+J2nz8Qnz8/HC7Vu1Kib+oepiczs1e+Ee4mFOCM6fvTCbLRqdX9SoDqCQjLgoTVwTr9i+fOgrEz34wKf0CUbNrE8jGOG7QR30rbKUN5io4U1nO3JqjGv1lIYbbMljXtwajJGJg/EFz/zpfitTz4SXzg/5w2onoBXROZ6OJ5EqSzktoVPPENsb77z3vhHf+1vxX//3X893nv0wfjADa+L99zzNvl3xPsfeHfcPXEsHj71ZHx87nn1k248+NAbonrf7TF4/60xcOSACFk84sWL0frS6VBviT4JK5QW6IDNoDO33xhTb703qnffJCXxYCyvrsXHn3s4LjZZFab6QjPqcwwtIxw5fgqylDhRfZWHcIOlAO2Uln1+tyiPr2fzcb9opiJFhX0oLEhgrxAfxIO+UZpyQp6DJ7Hss18zYZ/zLckjfDio8Z59CdwiUKx40Y5Kx1B3Cjn6HU1Ef0LoIJhSFNxz9z1/+pbKlxMqreXz0WGfClBSFVFaMipdPeRFMMSsyvsebR8o9ODSEhG+l0NjM4xqnJwc5DWdAFD3x816kA9E73LkMNOJwzERfFd7T4xul2+WIDwOT0blRmkjNx6LytFDMTA9Ef1jYvyqH2dw9RTHfaNRwIBSQCl/5UX3MyNQpxFFx6403S0hmFOOu/OL0bm0EJvrTUkUwcCGR+XNnE3fmIhBVkoKLZig6kInLOrhqkCAevayS8IVaqvF+KJOWT90mS1ZKXwmmNOI+W4KXwpk1VcL60XEtlt4Tl31ihERa+5ClgMnrpMf5NlPopopf/Jm4rohRrWqevFlyMbKYqzNno3GeSkOZ1+I3vZGooAzPtQmaSn0elx8fEDWiYTJibHhOCZ8HpBQmRmqehJ+sNLvoRLaCs3bq7gon2oVsLgDCJ6y/Xjp5lcEyklGRTx1SiwvOoLDVQs6K/e6OjvlZPoic9Eb7cmS4pYESsMCJT8PvFhnToVhI6gVKyvnLTi3ieXEWCcciUJnIo9cxZT0Zq1ddamI2Z6YGo2pan7oq1eMRpCZxgGOWnloRqCYrgRHOc6Ngwkz8eo5DK56Nk7oAkoHnmAEXjEkTXmYU4bFhJj7WG/V48LKSrxwYS4elQD5xIWl+NzCerxY78aKmG8XHAiJxpHS9yEsdYUAEAjK2u0Ok+Fz06clVE7J2t4RQx+QBr/Tanjcno17TOZCN/7wlQQccwdYY7YY6Z8WMkW9yFt55pCtcKByrAiIuXmZM/QPCan0igTxxH33R1vWxBdkoXz6qdNxsVbTGwmN6rAE2Zjxl6vkdiVoYJTKXjkzvNlQn3vm0afij77wcDx84dlYrHRj6KaZePDNb4hbRg9HbX4p7nn3W+LU+uX49cd/O37nsU/FCypj9exKDMjIGD14IAYPH4rK1HhsNmuxO1KJ6r23Rt9tx6Pv1qOxM6Z+u1uNdm07/uMnfyf+7n/6x/HE+guxLbyyzLkqQYBlgoWCsDQdUjkJYxzMdFgCgtVeeFbt2YJTn0RociSSUOc+iiKRw5cs4igUauHRDUX/UN5YzcPCGUPblMMu+SGFYTUz1Eg/YnUYV6xjNrSimtGvEJS514cNlYNGYip4ulE5KHyvue81r7ik+M/GUlk8G63Vy9kR8p+8WYY7S8pRqECErLJLRkElS8BdJ3k/EQ/qBU4C/E433JcVVRxKIEc6eHnvV0Uc/kPIaFycbYT1UJ2eisGZ6RiemYmqtKN+PuErzaBXhNGrBhcnNoJpDBgGwznk5PFHd3ZpYQrnHiLaZNmnOmJjaTma6+vRFkPequZ8TfWwLCEWAkiosNlxVwLFhECH2lcPOz9TB1zWJ51CuJUQwZ4Dm9u6bvN5VDUR1kpLQgUrpS2CYYJ+WwS7a4FSNXHhYcAIWXK2UNOFsoxmhIM8wzJ8yIrJ69rGemysLkd7aSHWz52K+slnItaXXX+W6QoFTg9og2Kqh0aqccNENU6MVuPI4EDMSDhPSZiMDclKklC3cU270lZwhAxxJ6GNMgyXOEjhoDvBzHsTfRGXuqTJT+nClMLTJfOG5oDO2jxarQQlq7/aYoRYYBsSFEv1loRKx8fb86EscMPwICQn1udj1xkG4gyzTbW1iFVlJpVhmTB/QOnupAofrfb5g0yDgg0By/dMQK6HZ6EdaEn5wBQNG4mhM/YIUDXapoDXe2rMVHKit5ycteWsOF0pNLRRk3oJ5o7Szja24gUJklXahvyMDZzudIOyAo5hdx5uUxi4NIqN2+w9u1JMVmWFPyFG/IUz5+LkhUv+1nxNNM4myo3ahoQZBziqDVSu+Lvuk2kxd0SYh1mUJ4IzFxxQvnAgvwUsYrZDwhET5pUDR2NTAvzC86fj2Seeit997IV49MyC57u2t5uy3prRljVJ/7Pyor4MngC5qjZC6GBZLO9uxsXVpVhtbMSp2XPxxScfiUc+8ek4O38pjr/nLfGpZx+PJ55+Iubq83G2eTm+uPRUfOLcZ+I/PPq78ZlHPu+P6R0dHI/RyWnPl27NLZnO9roSWsvtOHX5Ynxy4Yvxv33uo/GlleeEPI7f740BtTkWG3WFDnO/SdW4BL/ACM3T9tvCO+1ooVFMmm9227pnfgrrlaN5iqXHtLXe804o1TvRBHE3O9HptLyIYEtKLeV6Z7zSurUFQw73giMWWMDeuS9oEP7lsuBtwuegeKKEnFeAiWfQd3KfyrcV/eulDhpk9derESrDEioPfnmhci7aq/NJoEYnhOqqXHkmoJxkynj5npsEHSHDBW0H1gmMuod6HEEdumA8zpGwIrwI8Xs6fr5TfCQ0SNaV76VgXlZYNjgqrUHWSf+IzEuZmf3MpYjxKrLToYl67FM/Wym6hzHwBiZhKATjtojDX7mDCUiv2hRj2ebzw8dkDd1w0HtgGP7qUXl7TOqiPaAlurHSl+OpVNPPXHBlHPAGB1K98lspOeTFii8slraea10xP56V97YIg4MqWfXFsA2TuVgrtowEeWIVDY+y9AwzUfYcOtnqbsVGq+PvQdTX12J97lKsnDsZK6eejtbcxVyaKmJkSFEkH+pOMS0l7vjEYBwZrcQhWYOHhqtirv0xKmEyiNauODAt6mlBQQVpG3m3lZybmLaVN02AaXMiMC3i1y87C8NdOdRVdh48eVGHXF2ktqMD0ykFK50RjZ6x+ZqEybqUgOVm06u9lpoMg4l5AY/hVGeAhlQqu8Hp/GyygxKgMZiI96AoT2hpbExWrvC7u9WJsYG9GGJIQ3EYXk8sJx3RkT1RShiVhZYKOqcsmOS2GE4qMhkFRxiKDUugESQdMSQ++dsW7G3mgKTALMnaenZ+LU7q2oBm3K5c9F+P4NUCBdpWALjJfpKKAfcoYQLHOGAVVQlAU7eXOtvx1NJ6PCnh0rvbFlNnj4zawWzDBVjAJqwIRfDP8J3qo3DwUKKDzyMMqA69wl8cPBh9d98bfSduVn26saj8P/vEc/Hbj74ggS/rf6tlZUCZpZUDrQgsNmTmKia1sdqHhQypODARLaYs39pqx5osjsWdRpxemxWI2/GBj3x3dPoGY2V9w/UTmqSA7UkIN+KFxrn42PkvxqcunZS1dyZ+64VH4t8884n4tS/9UfzyFz4W/+Szvxr//uxnI+66KX7sx/9+fMf7vy2eeOyJWNqoqW79AgrLWzQkGKk7dAtdIFyYOysPLoXxI1QY4uQzC7QFOAQ/V+bSaANo44pnfxX0o3c8m4agHYZTwQV5gXuWzpNnrjK05auyrliOcvQt2gV+xRNzY5w0Dh3m6jKG+vfi7rvvfFlLBSXn1QqVKpbK61//+nexdPKV5lR8TAuEDEGq0uQCkZadPgUKr/UOTUM/4puQDY8SGInqwvKqZRFPjqiOid/vskH4nz9HTecHpVdN6E/WqtQZfOBfJRkuG4/QLLzMFjjpaIIBRsDPpbsB1RFpHKQ8nYQ6AKc6h49RAPliqL1Tsk6OypS+Qab04emozEzGAKu+ZCUx/OXvpoghordT45JwAJXOecWBrww17qg3CXKnulpQgmRzV0xP1/bmrhimmA5DYr0SKmK8qqDqxnfbVVdpSoy/IpRIT7kgp9wkKAjMCLrqrBtiVhuNZiwvL8eqBMryxbOx+OJz0Tl/NvYaNZ/Yyzc8SDMoJnpwsN+WyTEf/jjoHfGs6BqRZxUNxArncvvTCJTsK2E51JQ4B80IDtVTf+A9660XCoOGMnHeJ01dFSYp+BVXibmgzaPB0XnokEzMY6WwtJYNgAx9sR9lXYx5U20Bpj3GT2bKi4Mj+WIe5aVQEDOk7fSOPSRQATTEOLW/0tezJUulRxabmInaFyYownD6cm9HCkSGKwSvaAZFAY3eDJhn8CC4y1VNMCh+4IVTn1l+zPLurhhoW5YECwzOLK/GU5cW43JrS4KePMEbnZeUzIOAX/JSW4tW0mW80hFftXQY3yMhQQokPHm5CaKt54urTSkb7ZggQLxkE026JfhEO8Z3l08hszdC4TB8mJ0ZqbCsJEKr+kklxu5+IEbveUvUF1qx8PBnoynL4vlzl+NXP/lYvDB7KVqdhvpW1+3MB8jAKXVgAh0Lia9OMjdA+wMvZ17tbLIJlxOnO+rz9HVZC9CeiuQrns+dPBUXLpyOi7OyuhvrKYzMUMUPGTYWTV5ozcYjq0/H47WTEtJzcXLldLxYPxmL3cuxVluMc6fPxplnL8ShG26J85wqIUVrlzO2ZE2AM/gjdEMLWtDhhReEiXmacN8v045Vg8yPYMWIClwPqmK2RzsCtdAPz6LuHE1v4V+EWYDxUzShRVHhUclLPLrCVfTnq8r3O5Wui+PQ/7xnyAoEabF2JJAEADSZQuXDhutah1Bh0cSr2qeCUHnTm970ikKlsXAmWquc/YUQUQZUFqIsnQKyMhA0/wurREUlfYMgBbhjlEwbD4LRpxMoUnKTlZXXezMUB1NwNhDR+AfyeeMfmjqdWt6auxpLNwqXUJEmx3yNNTbyE5KBJfPRK9/zoI5HMQQCHw3DFMlgX/QPiZGODcegBMvQ5FhUJ4SvsRFZQ0MxwP4XaS5M9NO3qT/8K/NUNs6QWgIT0CYSHc8R0dzVoCLSbmcnGu3tqMs6WW13vRR2VRo38yoMhbFZcVt1YoVZTuYxhl00cRZEdi6f0rtiYg0mrlvS3KXFzS5cjsVL52L+/HMx99xjUT99MnYa6uSKa3Na6SZk9R2RRcKOePY5IFA4TXiEz7ky1AUOKUcSPVec0L6qGnXTi36HiaHqHqbqhRp652GNJBM7t5vbFOuE8d4UKAw5kaHnn8CZ0sCQsUhgvmiFfO2ODoC10RSe1hr1qKkeNeFqqdGRpdIRg4bWgISSjHo9p7ZZDtuy2INhENqKI/IRzHR0ll5uyUKpcLab4lZECExYc+/8BOu2YHFlinrCXJyvCrI1pfZ0QyjMw0TyLK31klnBxjwPx8hwCgDDqliRF1c34kuX5uOJucW4UJPlxXshzbSSpclTn3KYULRAe0Cr4Ay80ojckMZtBV774a0gw7gtLRGTnyOzZDliXkoH8ziDyqNHNNcUThBybPrc2lR9UHJYhYbChVYuAcPJ0sPHjsXgzTfGtmCaf/bZmPv856J56axoZTMWZWV96tlL8fj55ahLAMUeBxuqSLWpP7Or4j1EChxoifRj5Uk9vQBC7Uybe4k1wkSEhWADak5PWKtzmvClWFtdVBv1x+GZgzE5MaG6qT8i0FWYh4VUWfDm/TomjMSPLgpDuDfj7EVZM489HKuLC/6uO0KppA8c8GCNQDu20NXO3g8mAcJ5Xgw19UpQ8lGw3r4couagSEYwci9ZxZuSEST0X1bIZZuyJ7tiocVXGtlDhoLMBG6/v++iEgUj/QyYSUH9CSu9+5n7DXEVx3/wUBR5rHpSRNx7L0Ll+hP1f2ZCpblwLifqDWVWKLmDMhMTMGgF0qnEVZeE7vg43cK/fWvplPd5o/ySwvVE/vKmvLznR1bEgGclM6KziEhs/mORpEeYIFhyboPIqbWTD+OTRriekfKEQVSQMIQNc6N8GoENnhAfGveAmAv4qYq5VoZkIeiKxxpiuMbZK2V27KzHVZcw+F3hcRlXTvX2SjYxyHqnq07dieWNelxeWo8Ll1fi0vJarChsXYyn0WYIgHmW3WgLPaqBOxZDKHw+WJlSExF7aphNaXHzymt+ZTVW5+dj7eK5WD39bGw8+US0z56KHjFkIGfwBgY6IwF6VBbKDeODcWhk0PMmWCZVJk/BkwD2UengCCJWaoepPd1KtJXxS7VoU96jhSVsKVAV5nbLZ97z8xlHujdlqU2z9dHuxVjEmLFKmIuA8GHM4KwlbbTOHhv5tVY3VhAqqnNd+MHCREC4jYEToU/eMH0xi5z/klXIcIHg8ZCC8oUZsfKGyVLgszYoGPpYEKIyvemNuMoU3HdgenpGOHi3vN7z+QAPa6g4mDVDW950KM+mTD7sVOu21K6NuLAsQTK7EF+4cDmeXa7HghQLVvt1SQ8zBIlyoBDkmU5VF+DFMfxrpMqBZxQxVd34teIlOkarLdvGB1eq7uCYPoIiplwUD5tmNybGR1Sx7aitrShvhrtEHdRZ3h/d2t308uLJEydi5r4HYvDGE1FbXY8zn5eScvGST7oAHgZbGqr3s5fX4pNPnYuzi6vClYSB8AtDRVRSByaVmVxGCGM5eq5DObjNZSXYElBsrCSGgSBEFEOGh7infRDaA/R/1Zf9Qq12W9bCcBw4eMgM2iuvWF2l+uacDW1N6xQOFMrx1dF2uymBsq4ylb/qmycNAxFITWaOxUB7+Mw66Ert5IUdtBnKhYTnppQ54OfkbyIDO0NlLKH2MJbyYKgVWGgP+kRJ36wU5Pw46kZ7QpcAeYXXuC1TkOjJsLjtqZMigAcr5HrLP2D01z7FF+++h2Narj+n8pUKlWtT8gwVyf6PyR/5kR/5Sz/8wz/840ePHn3ZLz8uPPlxMaLHXQGb1vICWT4Bt6NC1gYIp150hUQ89/x044o7UJ5fadIDVoECv8Y5HS/1h1BI4SEmQUfgXl4Bzhf9sbzPsjMT31MWRdLg6hg5BKdn8KR75WRP1uTkiTTFU2TJNTWs0mFiZpZikGJEMFZRgTUqTyrrHuYIfCY7lcvFcUyxCJX0+SLrTzwIhqPaOUl3vd6MhfVWzK414tTl1Xjm/FIsrTalAlRjUG3UURtVZw7F9PThmJk8EIOj4xJywzE0OmoNj9UmOe4vq6bdiUaL49U3orm6EkuXzsTiqWei+eILsb2yqLpBK1RKzFdtO1HpjSMjA/5G+oSEyKiEyfBAvy0UmBNEzIGH3HsSmJqpPgiVrK/qllVye/HpXCwMmJiHeySwPWRTdA4zPHnnIYFmBge+1K7GZYErtH4YDAQPU8YqsFWnDtpS51tvsrGxHmtNPsK1E8udrWgoDozX7NLFyLJQHvQMwMWhYVL7LVkDtjIFK0NrrFwbn5g0DExc7+1sxuTQQIwJRsnbqAq/bB4cEm4G1P4espFn2S17e8CMaVgenEFjytZDmx3B1ZTmz2IChurWpSQ0pKr39efCAerlE3xTlResohKYIDgzbsBhka9c9g9KvFov90OCnVqOPqm6uB+oLHAMU+eEbvLxEBE077TbMaw6venGozEmnE4NbMX9994Utx05EZOHjkbfgZkYGRs3vjY2arF6YT62haNx0eWQrGa+NikkGNZ2VOOFpWZ87NFn44mzsiRaTedPfxHSlIfuBVO/FELoiW+CgHN2fdNWtBvzfGaeJjKBKUZrbGCNcSegWWnFMDfDTtDIjqyrPIaGOgsP0J7igivKQdGAWbN8mzksmDvw8k1305yewRWT4B4a1zvKhO4Q4OY75Kh2sRIifCOMODnCcz80jbLZhofQXnpE+QAYlFTK8gnEUkCoG/0AoU8DUhblgweecSkEdUNe4IJ4pFE8cIDDugc2aJgIvE9eJPwK1yjEW7IwyfLbvu0D8dGP/rzhuNa1xC8uXLgQP/3TP/2z//Jf/suX/fJjAdoVx/MfEyrHjx8PNnxdz5VCpSRyC0czZCHVtE1ANgREkuYm4dQPJKg4GlipXQ0w5HiJuLKDkA35G8Hc6x2pnBcIEDH0yKTcs1UCoyJfJAFVIq9EEo+ZBwlpiBQKngxDQOjZOgrw0siKAxMGyR4bdSeTlkJHk1bmMUvSKj51JH8LOYhVaZIRFsQGTEgn4CUMcaX4Zph+VhmACwr0wvdyTEqyvLXWaMbiWj3OzK/Gky+ej88//WJcnFsT2ERUepnVfaMTUZk54A83jRw+Hv0sspAW0is/KmZoQQ/MInB2gXdr67G+eDlWz56UdXIy9jpNgaf8xGDQTCvKeUKEd0iM88BQn6yTnhiTKT4mDW+IQzMtDNLktZasWkC04Itn2tUtaxyAQ0hZ5Qu3vKOe1JdhDuOB2EV60qRQ5mWGuUMQ7rQSBuq4aP0wDGjBGrPu0XobrXasCWdrwh0T8wiVxo60fGUNvNjeZgrKnq/uUQ+c68A7/XwEi+CCCsVDDBMdESWLTorVx0xT/540dF2rYjZ8iIqzzFgZRuX4b2apZzRlhoywHNlkyunI5anOOdcFzYJHJsWFfcXjDKfoFUMqd0A7R3Cr+GqlcmOrT4vA8VrOQ47ADpwqw3VS3T32Tj4KyP6aOEVTpxeDAY4TYShne6ulfotCmO3F25tnxuPv/ZXvjfe+/bWx3W369IEl0eHzTz4Tc2fO+hsjQ6OcwsHwqxhyRcJUAmVX/ZIjMTd3B+K5+Y34z488Fc9cnIu2+lL06I1g6dkbEL5pa8GnfOgvWCqcvsAwEjTFzn/mbdihj5DsbEm7FxM25NCTaUU4NE9Qe6guLLSgH7WkZOBgtCzFrfq0ZvAqq1ftgUOoMupAe4BXkER5KGIoeKAMRoySkRhXHMEMDwE+3iFQTP8iGloJuKAbTvN2CsV3f6EOSp6T+DsxzNzk+JgtkfW1tWg067a6Re2uExuHc0Op6EVZmV+JJ/EeQeWlyCrLfQZ8qizajbK8JN4wK8Q0U/RHRfKxObr/kITKz/zcz6gsEco1rhQqP/dzP/eKnxOmzP2O5z+xUFl58THdSYISYOLN2uQQEjVXxxQR25KxU5yi4mnNpKalAENWMljdOG5aAuSbAGaa9CWCvBFOAiUkWDzMBdugUZWX81VCdyx5BjrIsxQuOekuvCiMOETOfBPOAZmFQGSuokb0Sgnu1dge/nCnK+uZdQZ+WyxybmAaUYQM0/A+DepbhKXAAaqyhtSNdHqv8hkn7jIRKkLjZN3V9Q3vdD9z7lLMLS7F3PJ6LG1Is211/IEuvCeAyVdEGGPTsaeO2Tc2EVV/F2TYHTi2GrFVX43OypI1SlGyizej1x9YHOvviQODvTFT7YvJav+VE4VHBismlByrFdGI4L0sV7DTmQV8tqnDYFowwaxZKgqqF3iibWgX2lx5OJw4pAcM00niUrH0hqwTr0qoTqoOr+zKeQvG19tiAHzNcV3a5rruF+rCWWdbVkAqNAkXMIlEivL9IAez9bOcSjXj4hvyCCqObWEVXsK/JwYwFgNDfEeFyencp4CF0iv6ADfYOnw/ngpBwrQvgz8MUXbEXGAAwGJ4hDNbQrpnhROTp9QPqAS1YJFW6XsxL+NWGrjwtVMoNjAtUaJ/pKEGqqFueBI1FvUsLRUczxlfbcd7/fj2Sv/AsPsJAoVvdRgOt7PKVX6cqDAjs+z73veOeOfb3hKnnnwqLr/wbExPjPpztsKABGtunOzrVzqW9WMxqG5bovcvza7Fbz/+YjwvGoaZ0qdSszZUqluhbPGjnZSWe4ZxszZqIwsCPYM710ew07i6Uue0JGRRKC+EK3hl6IwhNMqk1tCWNwoqHkNkfFbAWrvwDy15xagsLNqDumO9MvTEsBZlcmxPl7O3KBVcyuPIFxjKZxQvQ13UkdcWevLmZXpG4DDEZyGEQiL4eceZbvAf+gcnGdjiEN/xIhGlgT4ZWnU+0I7eMfdH/Jwbo1+hRIgmlQ+0ivD0UBxCSLigzpQPX/vQBz8QP/cLL2+pzM7Oxs/8zM/86QqV+S/9fiyfelRIV54wCVUIAqfjQcCqjWJluNubf3qfjEGecJ5JAyIgogIsvXG4G4mUxKVzOo3JwvldYUhX5k5UBREvnrRA4KEVZWOGUMCVQk/IxdREUJCvnUtO6a68IEwV6vowLEQHM/Ph3mkKRqTGBSLw4LxxJfzUi3wKoSLq4KXxQHgycnVsrgKROhHHdWOCUsGY/QzrsDkKba3erEWj1ohmoyUNjOGxRqxu1EQw23rXjEsrdaXZjvVaK+otaeksP0YzVv7qn24aoHd7GVicNCz9ZxpwcrAvpmWhTPT3xgR7MQYHYlya1KAImzikvtJhXUXqojakKrr3iic901LggXjgye1HgZSrK7h0fNcXRUOvlcSann4wCzRO4xD8kJ+cJ9VhznrPqcPUtSutng9v8XlgFjGstrdiheXSEihbyhfrwSvPdJ90o7IEBOBkpy/LAIgsiWFDhp74VopeJnyuQ8LF8AphxKZzwpxy4leBooOkOVOqrSfiMWdDEnC1rc5NdhRrWJwG+km6Ah73F7yzIrIYJuCKNrxiSy8GFA+rh6Pv/aVBwWCcU1KRvyuuh9J68XJd0SPDbwgBhksZItruCE7DoDaG/tTiOzR6r/oAmrOzAX/AuBsjKvPBI9Px4PFDcZh9WsLJYD8HhiJQ0MgVXUzt2bl6/MZjz8bplVVzIq+EEwzQoOMJXi9YEK4RDBzxDv69OEJ0n1VAqEgQKR7nbdEGKDTkQ53MMOUROjzDfOnHg7JYqCOfAoB2cNn/TATOm/jA4Dk0wgTXkNIxLMbmv13Rmy0MhaOU8t4WkdJSPh9+43Pbplm9EzR6V7SD8st2gMaKHgT69Uz5/tEOtAkRDQt0jzBRX1B5bDi1JSVhRzTTrGlAZdEokIniomy5jXmvugJHyTcRJAgU0lcrLOip+GBJDiL9zu/49vjZX/gFw3ut+5oIlR/6oR/6Sz/6oz/6ypbKE78nS+URaqfEAK1AGt0XEZ/uyk4Fcv3eSMWrQR2Glk6wEysqqZPQiFteQTrxnTf5CUHGk8flAdsYtdbHNRvOBTptuoQnCS4JEynuZ+IoQ5cipKJZId2tZbvxCgbhGORhSPRX1J13FiZFGQpy/Xgn+F0/17kgZLWqcVDUj9i8t3WlOB4KUbzSmsmGTq3KWoY6HlqUJ/zaDRMLR4DXxbjoVO1OS8InPyXKCiLvb2gyJFSXb8XKeicWVxqxUu/6NGJai30WQ8LrVHVAFkpfTFRkrchCGVFnHK7ybexBMRnqiZaN4EWIZKt49y6wG346m9pE7+g4IMNETThtJJemOhpkjveSS3YokpGuUAgIUN258t5NQX664Z46s0mRORV/I0X150j71dZWLMvXhCcsBPIYAO1Ka1wa7nTknXSX16RPvaWugpFycqgt4xgOt3E+4/Iu05XtypVCTGswuiK683bpyWy4M1NwhPSOYW5MuP70HoE4MzEZh4bH4r13vzE+8t7viKm+8RgeH4nzi7PxxSceiV/5g/8UT6+c9x4c1VSwIpwpk6yAOeEmf7RU8LKtRqryDR3RCh+YM02b4wk+vQc0LJTdHvUVfqAF1cIwU4td0U1PnBgfjruOTsexA9MxOToSI2J+/qyBrJVL9c34g2fOxQsLK7GJQuZ+R1tkO9AnwLMZsGBm2Iv6M8kNvvpY9aU07MGAjRMG82d+7ko76ALKzfTVVjBT7tnBztARQ3LQKHn6YE//oMPMD1jIK9uW/KCFXjNfLBSGv8gPGLF6vNJM77EidOO8gXNb/bPVaqRw048akp+iuJysscHNZ4fTF2QZywMDQ6Wul/DH1VaM4oB32pS2I74XhzDSonrk6eEJh/siZajdPLyvMqgfngZMZU7PYvnu9+rz73v/++JnfvEXXb9r3VcqVLJ3X3XUlNwY+Rh84xvf+NDXfd3XvWt8fNwa2PVcY+50dFbnlLDIE3hhBSADyuPe2eIyjrUDmKQqY/QWr0E+cV+KcAeBrrxRKjcCiCEEAtSzcyZfwo0PXQkUDF4ggIdiM1CeZ0GqRkiBkkgGbBz5ePUGDaOwhK1wFI2gMRzAIxiKYIfpVw5x8c5e+WWduZd3bKVxBSkAnOWtcyK+0+ve6VWePJWDKDg3qCLrge+Js3JleGwiRkbHYnJqMg5MT8TM5FhMz8zEoZkDcfTQoTh26GAcPXhAnX0mjk3NxJGx8ZgeHwx2vQ+oiD1p8gPCx+RAXxwZqcTR0WpM64p1MjpUlR/0cAvNwHhx1jLB5epOLCZk4UAb6LmsDkystALAL3GwlngHsWOyEx+hw7OZCukUj6s1LuVBx4KpkxdpvFte4V7dJkHb7nai0e7Ghvx6k9Vem7GhghAodGuECXWFMUMrAO5Oqiv5AZs7mepJmCsmb3orrgRAK+7kzhdiS1yUPmumWEW9LVB0dXLTJi7jUKhqrntwWoTtc8nX+bcXRw4ejr/8rd8b33zsofj6qXvjA6//lrj3wbfHxNCBGJk8EoeO3Bxveujr4hvf9K64+OKZOLcyL6slIaIc41MwueolDQoor7JiX1PfYGxJEdnjM7w9gtsACz5wz08weDIfCyXZOuzNV44s2VSe7KGZW6tFV/n0ypRi5RtDh8vNrXji0nq8uLZhZpwDWtQvYaJ+vsohvKF59gP5jDHoQ/jx8KrqgdXCqj8Yt0GUs+AoLAahm4zVzrJg1E+wdKgv4ShiaPHZ7uSnNnLbS2ArPX3LbQauKFtZeaRCN9Am73wwJvkpLeWXw644+inzZ0Mjo/aeB5LSy7EoHNfCcFrSsfISQM5DP28fUBkWBMoUgcEKNawI+ht1VuGOI8h0u6MyGY4VP5fQyblN5SWPgLfCDVweuksLGljhdR4pURsikFgVhyU3NjQUPSrj9ttuiw98+8vvU2Hz46NyX/WXHxEqb3vb27yk+GWFyvyL0VqedUVJDaJcghDnITHCHUJFFSH/dK+q06Z6SqZLR1aDKE5B7nrWP66+J2ERF6QoVkpiwuRpeMfXvc11HOUCWfETTFeEixrFB/hxLYiIPOnA5cQnxADxcCy3YbBXHgVgFhQO0b3yJkK+0ZUbXuAIF6wWfiXDdVoc+UGgKof6OF55pU7AkPV1SXR2fqoHTBhaFCJcng9cVDv1yjzm646DIsphtMXR0RiRYjAxMRHj4xMxNjLsz7n6Ww5oRUrryWB10gmFH5JA4Xsg7I5H0/QR5cwmujBgECTcupLF9YoX3AoCY3QUYLQg0D2dmSE8r7QSvsE7jrmE7GSwa4Fh5qcbOq6ypMY0jzdwElc+LRPBvUnnYr6p6z03bGpcaW/KyypTeXwiABqDaZU0xCMUAkavMH49m4547yei8QxdKkxB1tx1Y0tLYZkqPW9IkSnlMkDuSki6ax7TETnp12xaOGQ+DzpgrqNPuL/96In4wQ99X7zz2APx+rveGPe98xujdWQ8BqZHoor2Ldh6diU+K/3RXKrFmeefjanbb42Gwmsbq7IyROvUg/kN1ReFKk946JNAkCYuK4X5k61OQ3jRe/qjMVRURHgCdj/TPxhqFr2xNBwcOpobTcxHjwsS6rOr9fw88l5fnFtvx7nFFR8xk/FRIBj2072ccY2wEiw+Wkh0vCNrYhe6xKKBryg+y6gzPu2ZxeJok3K4OoUw4MCMOWk5D3TkOyd81z+HK1FMGKVIgUJe3CNgYVs5MqGM9a6EEYzQzzk4E8GYPEOQgEtogmiCj7xg5j7lgWzIT//yTC+9F+6Gh0djdHTKiiBlwbDNB/QDNuDAmrKSJR6QQ25QLTEoQ7DIW9BRD3lvlkRoqUzeMf/CKEBSJ3wuFxI4v4KuKxJGE4NSGPvYi9WKO++8Mz7wCvtU6vV6PPLII69OqGCpvLJQOR3t1cu6A/REMhckJbXLxsE7Oi8MsAsSknzHX1EJGpAGoCEcUsTnmhok4PEG0PXODDU7QIbLOy33FFrCIfgI173nOyAgNwb4II7+WI3GT2UxQVaenYPL/PY5PxLXT7oqnsq40kkyy7wnkgVV1periRCYHUZcyi5ahzpaoOT7UnvRP94qbpaT1yzImpXxlj47bslQITARk4lM5efmG9U/iZkJx42NhjrwdgwyzCXGNFQRgfbneDhZbYtxM+TmHesiZMNCvvpRP5epd4aP8XxdrTDqBmFAOjpijlWDKp51rzjcI7wtJMlXbco74KMeXkpLfsCrsj0MpfccX9KVYtBhP0pLVkpnO1bZx8OOeaXpIlAMUuIcONFE+Rl+/iO4ynu93++c1Awq4xdZJXOWA1qsKg8VXJP2T+RIyqIQbslH2UEvfVjyqus7739t/H/+1j+Mb7znnTHYNxMf+8zn4rEvfiFOf+lLMTE2HAcPHlJ8MZWbJqNnMGJUTOOtb3lrjMy14sIzz8bl9nLsyqr16ku1t8+0Y7mzYWZZKe3cY+sih0+AI+nVhEx/UaDpVnH5TC5XNHKYGgTCOxg6tUg8yXIRU+UkaL4/v96ScGG4Vu0GrVr5lLAwfSudPzKmOnt+hJVnRduTL5RuhbMQHIYaItIfNG24oFPVDzq9QofUV3DzhHbORHjuA8nRGlOb6ociy5JjHHRnWqZeBR6urK7Tu2QitJHKlBUE/Vgh0jvTluInHSm++AnxKc9L5vVMH0Ad4aQBVvMhpMbGJ9WOEz7Xy3tUgFjhWBOJV2g/+RXh/gk3eJclX8IHzqiP8SYckkaYMzzwShQJ3vOhtKqu40NV9fWQBbLhob277r5Hlsr1j77/MxMq9blT0Vq5qITZkAalaJicnC/CueVKDHV2iAlk8Fhc9F6wOd7VdI5uRJYuEXY1rwwtb8gng8lLYfYQFS/UCLoHVjM4GsbpEuEmCBEunczmolHhJvSVP+Man4/FlX/kDW7zhYt1mVyLRGpIOpvI2M+URzp7O8UxXpIw0VQNk7yyK1wSTlmmhQn45lrgLJnzVQeeSmFts5l9L+2WhEk91jbqsaGOv1Fr+hwmhobYMc38CPcwciyNTEu+wJhaeukVRe/BIZprWqAewlBcCyHgkQffCBhg4z/Xa4lXr4t3xM+64C1k9IyVgmBh9zydmQ9fMVfUkkZcY0K+u20LhTki492+yJwbwaksoASXkYyLNwUFF9ENvWGjs+qitkuoEr58A7wZhkP427KQ92q4ovyMW6bY53hNR+ct6cQ9+MzuHSdukYU4GnxS+Pvf95H4K+/63hhfY/J/ODbVVicOTcXr3/66eN37viE2x0di4PBwrDXb8bnfejjOPn4mLpxZVNt2441ve0fcceOd8fhzT8T8xrznzPZ6xUF6UjD4qBnhEE1+i0noK8zWF9etrC3wwfx7mefQPe/NvFXPgf48NsXDSKgSpIOB6olhsT2VxRU6wjrA6gAfORcKnlJrRjAw98Hku79UCgz0FcpWPCsA5i0mOHL3Ow9HKX3ZF/RguD3Rr/x0m7RrK4f3ZKx8EJaEKByGCp2ZDygs/4tBSvg6b+IrnWlC3kNqwgd0acXCcbJ8BJuFh2AjF0+cq94IBt77qvxyCC+H8igXq4U0LF82AfofcfMbPow8UA/6lCE0KOqrKt9wZbWEa9JSLykMEvx9WJV6Dw7BB/FRFMZGBgXbXiytrUZTVtSuYLj73nvj2z786oSKcn+VDkTKm3FQYWkDVI5wExmNrAqUCM89HTSomCMEJuZDOqcnjRJbs9Wdj2lQ/HLs0Z50jCOaZPGkoE4UShw1puL4NGHChBulcH4wEDyfmE2zl9cQLQ2iOwjURC5iLwkdwpC3IxoNZ5+MhX9cCSvrgDeeuSoP8slGv1oG4RlXweRTwJr/PACRYfz3bRm/9OBVsYnipNmpkmAzrCRgxnypLwRM52m3+USrhEpL1043mp12bIETZZY7jvmuOSeibgZnT7UVh8lwGDraEMzBB2l6ghx8JmVx7IuHpXSFQMvhKuChDsnIs15mUhA3sINnhZshKx11c/voh2wCr3Qkhrk4wh5tl06LBcPwCt9DWWNinlVfmwpTOAKodJRj/AMDMCl/BBzj/RZ6KseCGpy6LBCbMHsFlZgCTMPDK3rBUBNaP0KDH2kM8xU6zVrSzmza85J0YEhwrjrqrotIzXtbRnqr8T3f8uH4zf/wm/HDP/DD8V1v/9b48IPfFMMbu3HwhkNx4t13x+0ffHOsHpqIv/MrvxQf/nv/bfx3/9PfiZ/52X8uhlSJg2ODsXj2hRisbsbBE4fitx7+dPzdX/rf4kuLp1WI2DNDYDsciJ/7T7Y79VQeDBvDLCXSaCec6gUqVE+++QETFbqMH9dRMHvSV1YWJwrg6SnJYMEUn6weUlixoY9PAlOG3kNL5EPe4Bm2gI7LcSV8JZJvkyDomEsoT9sGV3looviG4PW8AXTgBStQYOIcngLdYZlsSslws1IjZQDctrjJgxeuI/RInfVOgEBbZf4ZLrqBJnxHHgy7MtGvMkWzhJaWeA7jCj96Ni2oTJgxSha0wrAeMJJf9k9Z2p1G1Oq1aLc486waI8PjwgO43tJ74UF4a7EZU1Z4pTIc01MHPFej4vRefU75Azewsn+KU7apLHSL5ccwpYU3C34EF0JlZHgo2qKBxbUV9VvBKrjwzNWC51fjviJL5ZUm6utzJ6O9ckkJaZxkhb6HGxSs0a2qynC1Ng/j5x6u6HR0RoRN3oMtCwZ3zuygpXNH948H/vtO/8tGTwjSp4OO6TZmvHpG8JG0fFYvSOSrd2PC96KFmJiSsV2xuPTHyBH1spiBGIHV9eRFlkk+EFspjJSV33h+Bue6c02ITXz8nIXSiQBy018OCWAGUzvn4mpmQupcrnwhh5z20Auu+tGZcdxvw5AZIpJlsr5ej+WV9ViQn11cjTOX1+L8/HrUW1vGlT8BqzqY8cKg1Zal50RjBIlYUCE0aE9d5dMyyDJp/hIuXdzpAIzW9P4dRU0hklqel7bKkSadnp23ytLVGq7y8CGeuiK48hsp7Jzf8tEla5u7UVPn2nRrw9Sy7maAtGd5zQKAxPhklRDH33sIRVesDNMeEVW+DDfDYmamMPJIR+445akgwnmTQ2pitAqEwfRJCXrzzI3xQw9+S/zQQ98WH7rjbfHaqVujd7s3VjcbxmPfXjUOHzoSf+77vz/uuOs1sXFhLT787m+J20eOxMEH7o7Lu+2or23E2WdOxRc+/geyWFaiv9WIN99yV7z2pjtienIibn/ogTh6w23x4tJq/MQv/a/xz3/jX8Rs7byJFsj4xs7A4LCXDXM8Se6LoIWAPWlW/1xn6gambHWxiRGcKo6XiSsKAohP4npZfTa5m0tvxDiryn9QgmDQeaeiKZo3foQZRYRhg1fTiNqTT1R4HkXtl0fAZ1vBK7a7ba/4okzjF2hoI5WVggEhQjh9h+W3MG7gpRb0D/q7a+l+hYPmwEum5553qfD53C3lQRILmCItcWnPVB7kJRA8P8t76lfAgrMyBW55r3tojOXeWGAWkCqflZulA0c+w0yCGWFNf2KTo4e0DAP9D4HHkTibtlrY1IlVA/8padur3PiMR9EHyhMFwAfDYPQzut/mTh4Kyhysl35R/4GeePD+++P9H3j5Y1q+ZsNfryhULp+K9uolI5bEIN335hsKIbBo1JKg/KwOKizpmgKGNDQMyANJNJzDIEu/y/zprORl8ue1XYYRjdqVjNU9Xc6PBZKIhzbBtXzGlZozxAQjzzJoGOfuOPlfTjeGg4yppxqE7Mt4eZ9XGJUdACfUfmd4EVqqp0HTPw93ER/kMVZswXI1Dc5f3eOJNIVzfgVxG+d+TYTsUN4NzGGAYkqLqxIky8txen4xnr60EF86PRcvXlqJRodO0euG58NTaOI5zIQlwvwF9/JqtxzGcu7ynOPEPR1BZaoedChgABriAJ/B0btSu7XmrisvrF0WP9qJbLDoyAeBggCx9apy00phRdF2tAUfHxXjU8AbslYa0ljZWMh7Q2dwaBvlCW50xb3knkvR3tAuzCabNdt+fxpgznvlrn9OC8OgvoQ7hVKqePDPVw3R0//rN3xr/OT3/L34pgc/EHcevy/uHDoWr5u+N24euzOeWjodl9qLSrsb1d5K3Dh6PIbn23Hr7nD0PnYxLj13MVYvzsXYSDUO3nQ4bvr6B+P+N7w2vvl1b4/33/OmeGDkaBzcHYuV2fU498JC/NS///n4X/73n4iTi0+bARlOQ5dwI0gY3kVA8o0Oz2vQ11Q+UNMHyzrTBpUKBx6i6bIbW3gUbu2VHtqEuZMfcxJeXg4uC8bH90C8GIb+rnzdp93KiR/gIT3zIqlY6p2u7BuzAHdZClc/MWOVB7bsq4IRcJWH6Uh/thAMPwUof9qL9zzb5U3CorLwRRj5moHzzjyJLpi0ww+BhyuVKDzhMOOkU8FLLyB+kc7582xaFmz8VIeSR5ajJcCFFcxqU3hTKqOpCA6PcO4iX2yUoqs2ICkH1GJRVKsVM3rakPLchHK0AXhNC1QFqBz2ZzG0SiTaBQsJ8HkPLmgZSr3/7nskVD6U+V3jvlKhcm1Knin5yj6VH/uxH/M+lXIi61o39+hvxvILnxdyQBR5C4lGFA1M51VIQVQgVBiQdwS9gLmIiSI6qZIqbkbAT+9oBJxQ5P9msMR3IKEiRl4VaRRBKYxGP3ulVXFPWcBgaS9PJC/j463KxzREqtO4XroL7K5PASt4gwLwwK9KivyKsMyvbAjVyv8tMBySzit6iC/nuvkviROtgt3MUh2kUYq1Syu0gCEvwWlIgMnEmbhlItBhlE2m+udn7vWfTslZSWyQ3JCFsrxWi8vLYj6Ly3HywuV44fxc1JusgBPBCXejgn+8by/GK2ImdAzhGFwBcQoChdFm8ixD5AqKufcGMz0MyNRmWIjj7219CDiuxojCsQBYLAB8vLZwKX5le9OxDL/qzdJjhitzglcdQuk5pJGj4JvMn8ivd+Q3t0Ny0SuPyCVzuur2dxIzBrsy7Gps4PGyY9OZcAngKhOX+UJjKeyuMGxl582OekDR2HZ99+L26mj87fd+f3z3O78v+jeZI1F+ZCi6+tKjn4pPPPIbsXmwN7ZWa/G2e94SU3fdE61qT9z1jW+NgZGB+N3f/934Z//Hz8aTp56TkO+PkcHx+MB7PiwhMhqzz72gtlyMoUq/P5RWr0Q8uXA61rZqUIcn+CWCBRyWFxPowK72kZCA3rEyOLYd5o0r8UNV8TxXqsyVsGsfsmReAHoTg6D91Je9wsntQgLSZClJ4+X1at64ZJhEp73znXmAnp2NntlNTgq0dx/YqHxos8xGmNUz7YSia+tSofAW7xR3PAkq9SE0dNyO4MxJ7szDYCmO96BB47IQSp4AjXvFFPzK5UKvqdyVdSWPbEbiqCZ6oK8jLK7UlbooTcHQnBfe9TW/A4VZtwzHImSERPQgococCnViwyXWB3Vl7om8oF6KYdkxB1NyhFP2NYTfQAwPDSlPoqpuyovmYpgToc7eNU7YLgWfEmaeqsuQEn3Pt38kfvqjv5SwX+PYp3Lp0qX4+Z//+Z/9yZ/8yT+9fSo5UT/rhHhcidfySkeDoAHUwCqcIR43FO8dnu/1z5UlBRGTCHUlkTxDPEaGfH6ZMeP5Nbfu4Epd5uE//UQMrIbIicLM3Z3BaSknidtaU5mZ8ncRGZsbuaIsvBrdHcmvy7jAnw1SgG5YiOQf0QnjxqimZtRbTUHnMuFgLUkz1FucowKr/szMirwyT/IjXxG0Hry3RgVsMlfSaMfGej0W1zfi8uJKnJ3j07OL8cQLF+KFcwvR4ihj0qgAPro1Jm46KlOYo0ZKRkRZiBXlLsrZi03BAcvnGZHJQCA71Ut1xV+GZIiKSIkG1zWJWFfjTjUWcmAMBkC+7FwMb7ntVM6WJArzHnyXAoaGsGHoqyvNjKNY2hIkDU7tFfNpEx9NWtklbuUoK//ZmW72XbPsopH4D+3pSigCg4cUegmbgedlkT5xTusJF+wsp36klbA/3jcYf+Mbvi/+/Pt+MKpbI7HT2PL3ddQw8dkvfDz+5z/8mfjE2vPx6MZqPNxajl968dPxi5//rfh3n/vN+NQzz8Wlnb64862vi7////7b8b53f2N88YtPxLn52ZjvrsfuLYfjcn8txu6/OS5tr8XDZ5+Ks/XZaO40rXT0wvwFiOmwwEVCJsYl7RYNeZP9KGi4KDGiOaLBQI0D6nyFYbNngqEgcJAtz5V5CWiSNjWFFEyYayLppc592u/Tg0KjE2YMTcuX78g3T+qlPASIeIXTZz6EUQ5xmKsAlrQuoMoiHj/VxXunnC9wlV7MFwauunMiA9BmO8tdiZsOuuXRbwXXlToU/dDlmLYVx8KIuqXlQTk5J5vxydfgKx3DipSZVm6m4aXr6XJ2PUzG8BvLohGK3g/jpcpqN+euvgvPUB2Zb1TRsiwRlpRNzyQf5spEn0rTaDWjI/qjP3sOSPFtLQmHAzs9MbnTG2+QpfLul/lGfWmpPPbYY49+5jOfeVlLpej2r+wsxV/GgVT+594K7sWA0C7YeasKqVoKh0DViH2yduR71OGCVSg893PoHJo5cgyGSMNknsrVyKXx/DlceZ9ZReMIg+gzNDbeewh4V+CC91Lg5IVcNShzH3vSSKz66o8xW27oELSGBYrgRGunSShHvMH5uWoiAAuHohgTKi9KU8lhyk/lsN6f5YIqVj7rs8cYrXDAFXz0qP67CA6Yt7wFivJJYShPmiLPNE/BKwRCXZJxoI1SN47RAHbAYL9Ju9mK+kbT8yaz84tx+vxsPHl2Nj777On45BPPx+mLi8H3LxjiohCqgHYGDqUPBd88qQ72SuOR1jNYjcGBalQGKrJCdGVHfb+IXVhnf8Mu2FL7bauemyJMPhjVEpPvCC4+IubDE4Vr5ma8IowOaHyps9N5ECIKLudsqC+C38uIBR9xvM9FKbASODW4I0HSkSRrbu9FQ7TJtcu3volDEwmHUIUKk3+p413JwNJxn8zLtFbgG+UFErEgc1swh0QZtEOmh1JMr+xjUlHgT3dql4gpWRV3H78zKju0C0xMOGjU4rc+9RvxuSd/J147MRYjQ5VY3a5FbbdjXFqfUDs89qVPxU//r387vvPD74s773l9/KX/7m/FyYtnVLfNmDv3fHz83//rePLTn41P/Kf/HM898Yjqk3siJNkEnSxENtxh7QpmCxbwIQ9gCBJi5TupEoKf+uKIQt2Yd2DCeFfWEfj3fglpvD179BHOpFJkwclijGSKyk39QzkoD8VReq778X8V3+loA1vBRTBX8wvBt8MR+nJQiQpyn6RhyaPkRa4O/1i0Y2tG9OIfDFoRaCPRUZ/qnKdFMwohXtODF26UzQ7HzquvcpAi1jUCgFKpI/VJyzyVX+i2nxO5lZfxpXBW0CmSn0GDipODG2HVFfSk+qiqikb8oo+7Beg3BSyGWWXRFqof/JNFNSx/ZrOk56bAj3iLYriuLEkmXXmSBF8rNQtBsKluuywi0LuqEvaons1mTXFZpEEqeZXneqjfVIXfQ0LI7ZIPR4FF71+Nu9rqX6Wz9C28sQd2E2rhL6tAHAgir4oD1EIwmgLL3ayJkJmQQ7dEP4LhZRqyUEXx3NL5rhAtnkZRCp5hzozeWUgRBgwQo3An2Ez/BTL5pVNj8qNRDS+EALGX7xMOOgH3pMfxH/KA3dHY2eAQB55oZZ6Obudy+BXvIGTGPeFIwF+eW2ZNsWgZ4tPR814kpVvDrnyB0FDqPcMZaJ+N+kYsr63E/NJiXJhbiJOzC/Gl83Px6S+djCefPx+1enEAHgxBmXBPnsydYBVIHFIjZ8xadg6OHB8d1LVqATMss9xHVjC0IHzvqL7MuWBNQNw+3E712lRebWk27W5+yAnBwpg8wgyL0W2rBqEtMPezrQmjLghR5al8ydNDSupkbHDME4iVJ/luMgyGhSJgjVMjw568wN21LtuR6FfbAf9SBxz+7/iCwJOsV9sh0wuF8BQXubdV4JOXIsUe4eHSsy/E2lPPx05zOzr94/ELn/jN+Ouf+IX4yYtfiD+UxfGtD30g/trNXxfv2KvEsDo8eMPq25OmSSv07LWiVrsY584+7T0k/RICQ/3DURWN7GzVYntzTbgqNXpwyhXGm0xJVO/wnFhmJ3hu+uOcJ8J7mTuD/ASzqmdnzRoGymou3ik/D7mqDFYiMblcdGt7BEgfH4pCHXH/o78V+L8WrddxGVd1RVkyPmk14ZIy/R7rVHXUtWyrFGQgPr0VMHmfeG6Is61gvByPz2GfO9tdsZyeGJ8Y9yZIRjmEAQqUEEtFhtZl4hr5LJ1GeSBAla/iMNRkxUcWAX3TqXXDSdIIixx5AQa/tE/lGBihu8QJL6x40lbUW6+vpJEjL3BA/uCFOTC+y8QEPzwNeFIoScHSO6xJYEZhA/97IqAtCRRsGQ8Tq627XQ4GhRYEjfCXyvZeVOSnhYfbBOZrhLt7JCSPWsi9vMs6vLLLGr8aZybAUsWcMAJhTCaDzpJg9C+BsYdYkkj1oF8yZCNang4BwrkvhZWBVIbExjkbiCdbxAzZQ0YWLGK8eIchWCA0NYLAgIHBrAycHATK2LkbUgSnmhg+OpzhMtyUl/CX99xAtEDDM8QEkBAqDJA8HK5gDydAdMBgIoMo5Immnye3BW/J5MmITsV7TAgTNXVUAB3MeZLSEeSEa470xjph3mRuaTXOXl6M5y/Ox1NnL8ejz12Izz92Ki7MronYiK/0SoqQ9oOhkGkr31RvYsK7KaaNkKFz8Y4OMzDAGvck+BR68tQNAQ7MqEmuA0uLWdarPFQG37RnUh1BwPLfrqwXrA2WY2Lae9m58GXmreeumKE/aEV6zH2EpawvLydW3Lbg4lBMDsesKZ8mwlBAYoCCX2ubiWa3Ea5kRiXOPNSx7xn30nv/9xXqywlq3esqEAQTTEcUItxDxTuqN8pBRe01rDTvOXxn/PR3/Wh853u+O6ZuvFk46I1//fF/Fz/xmX8SqwNrsSkF99GVC/H//eQvxXNba/Ejf+l/iA/e/t4Y3apERZp0/y5CpUeCjL0d0I2gkem8LUuFXc8+6p36Ch7oAfwhjMs5LvfBIsz1oh7AqjbAJ4LAD6XoZ7qEDnRVHh5qFMPCKuA+w4XXAr/W4ilLhZE/8Wg/8nM+vupOF/D8lTjSJB1k3y/zId8yi1Lb95yLAjONoDMs2aalx/Km9bz9gMZTPOYf1tdW1Q/yc8Xkl8yeOsqRHziVVqAcnY78wTUbbBE8jgZeBSNLpCknzxMrYBBO2ApBOvBVuhJXpTduxS+pD3O55mU0nvJRBLcffJVJ9U1ZLAR7ObKEG0fPMNTmLQLtjkdVvB9HDuuM4TILEikioypjRO9HlfeYhM7owKCs6NE4XB2OO4ZH477BkbhfltDdEo7HVOcx4HiV7lXngIBgIl4YsE/WKMQh0WlMEweNiuxUY8B41Uqk2d2W1iwNzV9Qs5lIo6VZTDoYpj2OBlKDc4XIHSpM70kYoC1Tkp9pGJyuac0wZIHOpnA1uidgzXgyL340UN4JNo95ZcPblz8/Uw+eiFIIARFFzgkVwsvDIVmGj14BxTAlJaIEw6/7sg7ZCYp4FoQJL3GIhc8x1qveznDmUQ6NRiNWV9fj8vxKXLi0HKcvLsVTZy7HHz71QnzhuVOyXFrCt/KXirLbJ2KlOMMmB0gqm9ZpK2++N1JnaW6TXepdbyr0qi9xUphoMqKEjFVZMB/CzFQUx0JC9wgkrIwttSkCpStBgCcvrlgsm9385K/3vOiKJz2dBU842hj7YdC6WqzwUpyarJSaJEmb0UxBw9AReEs8Fu0DkNStwFd5Bd/778treb/fGd+6etk2eemXgqpoi+KdKq9wwdmzHfcdvTl+4oM/GHfFjXH50YV45A8fjX/1q/80GotfjJ/4xm+PuypT0as6DAk333rTa+IvP/D18ZmP/1r80fnPRLcivPUrVz5KJnhsKQAr3UK+R8KG9Xn+nj6avRUf4EkHTG4HeepeMmDm2dC0+dAUK4lcGehNWafVqEfRno/T76/GIJP5ft8TrP7q51k0DdOk1lgr/ja7mOre3iYhSo/CcxWW/Tgt78vnL+/Ab+I571PQbIunlIIOa9bM3/2MeDjlT/8r8AC82SeLt2hTys/7SURPe7KAHMd8AkUUWlJ54h2wGquzyh+orbCoj6NMORdlim+3mfiWtqbAEmbXVfHAOYKLeLn4JF3yEdqOuoA7hCDCBQUGPpjCDG+eyfE5Eojl3JE7l/oix7KwGpi24AuS24qXfEHKvdpmTLDMKOpBwXKkMhyHhsfj2PiBODYxE7fK3z00HvcOjEqgjMTNldE4Xh2X8JHG8wrOtPVlHNjc78AfLYHYuzJRPzo6agRdzzUuPhPNxXMifj0ICebpekj6kTagLE1MMDG9F1QuRKFEKN4VjWGvVJnYjiRuWIiHBtW71JBFUM6T9PxlI3CfAdwkE3BDuRGJpexUHOWXpuMVoeK8YToF4iAw7tWAfu8wvc8ilY/CBYM7IG8FF3VOUxgrKeOSBue6yjsn/5UaF++V1gTMfcajDl4HD3IFR8KVHuJig2K90YmV9WYsykKZW1iO87JSnjwzG48+fy4WFjcUT9FJQVplg1ZKCYmJ0mWZ5MxGRjZDMTcilFkB8FE2Ti98Ikh0W9IWRHZFUyVXg6qX6izgOZlWDi9wND0lb4n4mXTkmc7GCauY7+x/6UgwsXnR9xIiLQmQ7R0JvO5urEnQbbTTQkEAskI/q5d054UXrkri2Pj+Cl22w1WcuEMrrGwRMia7zDLjwV7Yi+LmU1BVDLsmSXd6dkFyoSqLrxNPr8/Gvz37+3GqvRQzY0fizq2++K/e9M74+rvfEs1mT3z84un4jdmTUZclyKY/5sg81IOyojLRcGl/VgrZ+qAggvRDGcBdhamAmQD6hugJlND2BMGYt7pt1Q0Vq4yvi8rw3gnKpI0JVxr2hXgyHAFiZqf2K9qQcjzfYEWooP/CWWN3xjiu6TOMd+n3p7m+A8b9rnymfO6TCF1nlYmjbtmfuM932ZaZ1vjkWT9OQYaZ62X22UK4JLTQlNIobo6qcLurNMw3Ka7imX/oR18kjYdzRbf0BZ59TVDkih5nWBzbcHmUhnzFg7wKTZ7n/XGSCuWpI7DqlW+hCXBghqYY6rf0q67CD6out/b0x7jw4XqOjkVldDKmsVIqVQmaiEN6d0z5H1JbTOzKShY/mrz7zjj+ofc7v2sdE/V8TviJJ554xYn6a1PyjMp9ZUnx3/k7f+fHDxw48LKfE5793P8Zy898BlwZEe4DAtjNVtTezJUIcm56IbvsiKWHlEEU0RxXvhyjZJI/h7NArLSFYt5BL5w3PYdxQsrLDgTJUICYjhkWMwWpVVrTJk+l9dAXJqV8gmOo1aEEjeIaRnqlHGZ/+b6g2St1vuIKmOnUxMyyFE4eIIYoRX64TKt6cHX9YCQ8KwkeojQDyHvnr3vMdzSkuiyU9Y1aLK5txMWltTg1uxzPn70cc4vrHmYiI0orcV/CWj5fdW4VO4iUroUKUVX0YWm6+BGGvxI0RVdHUjsIOs9xgCuGDz00JjjpAl4jTznqNLxnfoadvNQQ7YolkIzbG4ly7jzGWypi25Ju5MQwHJ/ZbcvXJXAYopNtK4FkPZ2Uxi39n7bBle2DK/N13tfU+8s9k43nGAq8UQi/vM/y4DfVoSHvHdhqtq1No+kOKNqA6AtLto1GrOZg7oFvnTA30bsnDOuPoZI+1YnNpm4xpWE5LDvLwRF1ZEc1y0bN3IRfcAtt5fAWDC/riMv6ovWqfXTPpDPHlSCUUttnoLPAtWBkgYeXDitPhhzJhftcVotVovhqP9KQgLBSaEDL0Du0WWLO5e+7J11eIRviljHTlagt4/zJHXQHPKAm80BQAF+OeOCoa1EHOwoVntW2OAtxxa/yyWDhnyFCt2PR97LqpAfeAmBdLBgVTlDCnzxCD0VJ4B/YsEBoSeAp0l9x2W8QVpQJzMZhEY32I19bJczrWLhDB5QAt6A80ZGemffTizimvnifcDKivrMtmmuPDMfW2Fj0Dg7HhKzOCcE80qrHpKyfGSltk3vq4zvJA49+4D3x5o/+UxpLTy915ZcfP/rRj77ikuI/nvIadwWJL+eUlSupG6JCXiZ4e4XmPzOYQvATU8xHkbkvOgbxEqFqPCKRk67c2Rf3FjS62inAp61yT4dXWjWhwyF48vMSYpVhpkw0/UpGwZWlfeTtjqE0vqcsCnPDuVIuB4XAQoF4XK8A4iL1fJUpOg/9KNVzPFzJm+wUD89qIq6Mp1rwkgd0ShUU17gn3MAAI9ZJzp0sSYhcnFuOkxfn47GTF+ITjzwXf/To83H20qq0etIrb2Bw2nTc738unWLqf5bBfygEFaSuhxUx8sXOZsw3N2O5vR3rshhqne2oy0riG/dYGuwhaXe3fOx8Q0Ta4AwuMdiNliwLxW0oDZ/y5Sj6te5OrPp+O1bqm/arja1Ybyq8vqVnldHaixXFWZRlMq88FqT9LyjfFVkoDYHaERJLKnZt/E8X6pe3L6krV7fvvjAc+N1P33/sft8zDtpJHVVecJBnRZKWoazOhgT5dkeYhIa3Y3NPGqPu+UojdE8ChlYZFu7vYTMan8/tlfARs2AORWXtDDCPsh1b7UY0Npaj3lz3/Akg+wRaMf9RMYfBoWFrn+xaLz+xe6Vayod+4PqKEAtyNdMpmayZoTw7x33GVsFAbOHoL8+GUk0kgFgJ6P0REKV7GrQsPLAScFC6p97Rn3F0XdeVe+Oaq1Koz+K5vxbn+9ukfHdtnFdyRCvzKD3MGa0a535Af3UR9HuYNPkToLZiyEiAg7MOS25bjRzOUi3hDUXNLLjwykn4VEXJUHyLe7yVUwli4vIjHfFpG4+SuI/tq5fgQqB7ol9pgRfYeU+6Etd2SiII1YZS4FAO5LlHyYAnbEEzoq0RadbvEk18SBbzjVLKRlX26MRQjE9P+ON6E1IMx3t3ZL1sxZgU0yH10f6uFBwJUeiS5cab4OMVHDB+OVdA/dU7FwGedGPG7QYskK57lleK83gYxed+YR7qOdeh57CUd6MKUcTnXX4/gTydqZBX5Cfn8dQr+SsAz6uC6ElZMm++tYH0Vu5+XRId8dW8JnTfEU4g+Rh+3yThqcHIQTn5at8jWC1hiCevbMgpr/wyGBFXzqtYpyi0jiQ5IvOee7MpX0lnEMkW/Pke6HY9ad2SxlprNmOlVo8Li6vxyAsX4+OPnIynzyxFs6XaKz4lXynj5dw1r1OkUWg+49DTOPKkLhhX1CYLm9ti7nxJkcMbJeBkDXV07eh5U0S8uSUrgiW/XkosFUZhLTG2hq51pa0pfKOzGyudLQmorViSkFrp7MRyazuW5BcRJBJAcxYiOzEvv6Q815ReMiek74tJ0zHpfNk+ZSe9gvdEwNVwx09fPuNKWij9ta4Mh9Y88Uq+xJO3BSbHBOmeYGuoU+4oWzNgoBBpMMwI3ZK2MjipppaVorwQDr29Q7JmBmKPdOoHmxIw9B32CviInMqgBMeomI3iiLFvdppiJOov6vitRivaEubUg2WrnG21q3RM9vaqDB9rzinCuvbLeqqImaSFjjXJUK/i8b5/MGEQPCgF0CoWiz8QBdz0Q/dT8CyGKg+WzTwFI3SLiOUwSXy/PPAyknAVn9k+dF88+ViguaXSl21Ttsuf1BVNciX//XnnO2DgXeZfwoYiC++hp1yFVngAzyy9vcK86fOKJfw5L/1yY6zKVHryBResuCr3itCXGQmB6aQgL8tUTgAqBzjg1IqvBQptBKyMoHCsCleG2uSLeJyfBs90TZR3rrjUk7K8faA//vKRY/GegaGY6naDA3LYcd8rwc8ydbVK9It/7HWb6pjN6Ot05ZUX/VR0WJPysrHTjiafT3iVjlZ4VS4JRQiUyWUmWSA5hQXfeu4aabvyO/J8WW5PmgDPrFrimwkS0xI8xGGHbiFoIGo1AM1Bh6BBTBBiJJiRIHfP3+dWXkhwS20hCU9cEQQr0q6Mh4pB0xAJb2oDTPJ7WoZ68NrlqHFVLtqNy+UthKBG9ZEyeJmVSHaPh+qZzm5YC4GkZOTo9e8qIeFW2fYQHGRBofwzTaS4gsSvnqeVDAkYuN9zmdSLDs8Edzdq0qourq5IwxehIOecf9moFJDPvhS36fRgePKJS3H7kjD+u0Pph2XAPEZdsCFglkovWFbUVqsizHXBuC741uTXFY/7msJqum4INxtKv6J2WdH9svyi6rOgjBdUxXk9zynevHC5pPzW5GsKayoNi6AZwIT1FciVy0pdYRZUByWhfFa67PCJf7eBHLgt70u3P951nYJp2xxiEKoFgjfVUb5Inzm5fjFx4HF7QaOisz4xWkDmOye0OkMZwFky+R5ZObkkFwEwkJgGfOXHlxgtIJg8Zz+XCDXP0FIc4FBfgbYGBivBgYGmV9UNhkY1gBUlhg2kLKAoabhcqOK4DpM4oRMoPtpyad17rxUQ0RetAIrWoUOlYUgZZkvPKiegYXwIJO8Kl+BiFB0BRntcaSMBlvmQRmXbE877fQoWSL1yJb0uL+tos8zrpfmWz1netR6HUlnChuOO5wyj9sRLmgCnSTt+LGATzMJbufLLUYv3++kNj9tfVtJI9nqiUnf4QsULK6BHlS3vdhAPrege8nYK56d2U353TozG33rzW+Pvvv7NcbPacqfb0BvBKXgkgiR0xH/Ve3alHu5ImOysr8fO6lpsNhvRFV22t9uxsd2KpV1d9dyREv1q3asWKmjgPl5EHSDNaDAEIhkWQThgiqpiYoI7m215rp1i9YgQJp/HJKjihTYG8WaDk19e3dj8yF7IQ/AkGy6JKAmKzmqCV55eiQQshKnlaDznQV7kr5+FgV6U4ZACjWVyVrYpjMgDzSUnmN0xdKWTqgJ+r5e6FMIF2Owpk2dndNWrLBVGSSqPK6UrC8W3ZqQ8vdxWV8bAc6IcXtMXFTEfNJARaaE3jI3FG284Eg/eMB1TQ8Ct8miPollhe3Z01qLDXm1yavond6TCg8+uPMNkeAZW23qD4GmrKO5bum8W1/J9S4nbeMVpCQcthSE4Wnrf1TN6EuuJtvS+gP66zm1oHF69d/spL3wOIai2xbV0ZRpcGfcVHXnqolb0L4PKcsADjFX0UTAOGhIGwbCHJ3RFu91ux0MypSthsmYqOmQ8nZw9lCjG7l3T0ICeOWTQTL6My0e2JHSSVqB+heuZrkI3NJ2KhmA/2wydKS0TyjgPsUF/gpHl4dQjBQQ0LXo2/YruFEb9jFPB6n4o70lq5cU+JQBm0p909AmWfUOr5AeGSWIE+ZJ57XfO22FXw8s4+9uFoOL2a+Yoh/yxwlwRefdRU1zxrPscIiu87hO+Mi5WioLVJqVAp13xJeyZNl0KpKt0SdmsnFRgkV+2b7kS0iJL+atplQbIUNIVDyGmNPfOHIj/8f3fFj/xwe+I+w8cip1aI3Y60JniCbAdZcBesSZfQl2rxdLySqwsL0VzvSZltB6dbUTOrgSP+rDKb++J7sxTr8L8cm4/LV/PZQ2/jLuKpOs4VYDJLWpOLKFGlQdRuofoIVYR3d62OgoWiiQj67t99AAME0msSrkyYFH5KEfng7dGgLfgIn+H6oZykOQwX5h+3ruRdKUzGu4Eyv/yl4SgHPzeZRcN7vhuuKKR9c7anPPkyjs6HdYRgquj+qBJpMWkAHlpkGWdqZvi9dJZHScFEnDjDI3rBK0U+TtcwcBiYZLxEdBgiY49IpN2emI8jhyYjgduOhrf9MDN8b6HjsU77hiLu6f747AU5En1+0GhzN9kVxlZYxxlUsLXxgEmnmzL+7TYHHT1WtxfcUWAZV02RuHLd/LXODp12SlLmtx/xe9nTLj9WmLpS3dt3Ou5/e9gyjgYerosM69qLnmoE+dhC5i/2u0KLLpaGEhYlGV7gyfCxB2V1KgFig+dqJ9Ai0zMe/Wl0m7y3RNdwQMMX+QhGiSdhAQ73rF6ZCH09Vfy9APgUV7QDcuLmcDnZASWFlf4hLBP5CUdlpTwo6LRmfmfSl1aFxZogsFDcorH/AFxrYA5veL3ggf6oQSLimVFGYoQdS3xVDqeS7xcr12AN8Ouhr8atz///eXmlfaCtoCVkHxPNOIkrAgZ0VIP/AafigThLFLxwgbYtN6RBwKJX9nXjF/aqyi7fAav5SKXsgwFu6/T7/2pbHUS2vqBQ4fiH33kI/EffuxvxT/+r/5qvPbW26yEb9br0ZVviTZayqOmtCuyUJc3t+NSoxkX1zZieaPh7w014VEJghQ3QWhYI6qq+7AMgyFb3K/OZQ99lU5VNpx0KoYFMNsxqfkMKnMqSFbvZQGh9HHVggZ0IzLOy2YeEWuoM3DmEFdMZx81oTgFDoxYnBtLnnL9U1nKUdnSsD3WHD33okZPwUPjU6wan4YEi3Ll4gEek6mTmoCCYIBV/zzMJe8A14OenGEIRg+zqbGwZNLiQojoijVmq0x6uoQKQ3ylwEmBCsPBigJGCDeLwOjCGgMUNmPlcAmMhx3N3ejv3Y3R4f44ODUQxw6Mxk3HD8e9d94U77zvxvjQ647Gh19/KN5772R8853j8XUnhuL+mYG4YTh8WGQFIiop6c/CUcwrFaU62l/H7WcEuGsZUen2h++/4ol3bVzcFRoo3u+P87JOaWHo5Y+KiUx0JwZhzd9BItk+M9QrQ0NiOGYgvFYkmPsVOJTWcBJP/7lHwKDxp5WcnqFjaIRhJmjWc5TSSgfEkAYrMALRotOIVshL/QjGxJOXvtJ3VDZ5bEq52+wwfJanELMTnf7CdzmgezM8KXKmRcovGC7Cz9YRtCqPwMAqcxTdm0PpXh2Vf8oz+x7uKr6Jm33walheSwcOSEtmJZ5Kd23cr9Rdwfe+cnHlkBtgJs8gNOHHZ90yPtjkv1m+kZPOCqaV4+zPWItp/WHxISgyfVl26cGN8UNf1xVOx89DkPAWl4FiuxOvu+XW+PHv/wvxdfe/NgYGqxYgzXYjOk18yxZJS/lsCLw1wb8i2JcE/LKyWNZ1Ub6hMHEfD6FBcf3iLRW11bDij6r0seiPKkOhL+OubYuXcy+fw1foSonssUU9g38/C2nsNM5d7yk8bKYXHUz/PBac4VKrES4Ik15WQ1SC87C2lY6NbYwNW3+DmFUxE7UkGCtwEFg2+WlQm4hYEeowbPSjQSEKwSWSF6zydBATveAs8jOyst1pQj3nvYmH/8qHMDcy8Umnhs7hghQkXlxAGMJCzB8fts46Fix7m3wTgg1MxRwQgkT5eROX8kus4agFnqJSyAljKifholyG9aw9Ks7AYH9MjVXixpmJuPnY4bjtphvi/ttuiDffeWO8/uYj8bqbpuO1J0bi3mODceNkb4xLTg8IKSJrl/an7rJqX5W7loj3d05c+f7lnrmW/lpXxuVa+j/uwBKsPn8OKfOD8SI8pPhATbkfhxR9MT42HqMjkuLQh1oScocQXY7aDvpR49tDn3jaMz2MJOGiGIOuCNA4Q63QGpvcoEz4YXeTj64x7AHL48fwFzS4Hf0odsqbcnwqwA7zHgNRVX/zvgjB1+k0g2NMgKvoFa4fE/KVqvqiLRnVUWFsusy5PepAX0uLBMcCGw/Tkp5+B+x68lX/0iNMUhBlrzRi5K+6jGegFY98Mk3pr6bLcJ8gTCFfodvf1nnleT+M9LOirRyNK3Bkmqvtk/Dh85l3GccCVvBZaYZ/FXmVcRPejOtwPdvyU9yK6nPlVG9H4H3EM7Oz8cnnn1Mhyk8WB/Nr3famhEknVtqtmFMbnpdScVpxTyvZeZU1K3gWlb6mnBh+ZqgLvkKGbMGQPiLPieL9Eix94c+gFbzx1bhXnYORKWIqLQKwYJypEbh4Y6E6H8e598kcx3O/V4SbYNGkfMVKYb1+EiAVdC5kaAFFiflI/sl81WA8yjN/sy1vbbJsSH5cgUcJ3eBX8lGeuvKeG6fRjw5LIM9cbSEpDeUCA/VMwaIwRUEolEeJp0XSljBp67kcHkvNEwtG/zJfpUk6zXLSg0fyJo4YhD0MBYgSfiHJK3akihp3uUqELwz2xZCYwNjoUEyOj8bMzHgcPTITRw5OxaEDE3FwZiwOHhiP8VExFKoD8P8FO+p6rS/DS1dqvKUr44HLMrzEbXl/PS15v3+pA+uJ+8R/bwwNDcfw8GhUBgY9hORl4abXTEH+WMPtdtNzDaSzdg+dmOZh5hBOwsMQV37sijZHUdA7FA7SWACJdkRDyjlCylZvtRpDwyMxPFQVQ5B2K1IYqErD1HO1wjdNco9LRZZSWkjqe/QdgBOQHgIbYN6NkwpYTcRwDTQOPVBXiSUsadEqlov7k+K4fwOflTX6GAJTuUDXegcxJznTZ9H8ZXFByy6WfncV714BV9yn0HhpW2Rz5b2SFY7Aqz6TCH/gSAnKtPvd9cKu7wRnkUfO5ZYw056Z3u1Bu9lBR2XcEt4M42r+QF82bAgkrD/hh/5MexY4K+dewWseS8R5dl3jjZKcrdoQgOqdTjxy6oVYrddEcyyrl1AR7bHM/lxrN57r7MSze/3xvITDSb2/IPytCpyu8At9QkHMbXbUTm1l2bRXvnq7IUVkQzDUde2ivLxKd6XJXsm9csMkIiFbiKxkuHBfGLCPLBGR9/RziJtMcoSFGSI7ePstXKj0rogR79M7pYGUmx0ROB47JjPKMizFlVs/0bAQe3ZgzFjmdfY7tH3GfnHEdYdWw2QWpE2CIVsI3rUp8kymnun0kEVDVMQjTA3CacisPPN8C4LEXsxip6typCPQKYFN6V2UyyA9WdI5CiZiIkuipFSXrLi0AR3QY+YDYh7sTxgcicrImPy4fa8EtjhM9FRSaOdZZJSlvJQfk8DdTawkavxftjNeC1fe76dDwrLzvjQePnF1Ne5+VzKGMl55vz/tFadbaGZwaMiChD0F8M8qR5eIeTOpWtINUJCW7w4x7IXmbovc4MlCYE5E7UebMz+Cho3lm19SZC8DZUOj6hvMf3hIGAtdQChf7j3Epjw5uqYtJuOPl6n4/PZ7MiaUDh8cqXp6iava3kqR/jiepytBwiGD3gQpWsPy8cIWxQcGOxVp4Xilv9CvCyuJIV09gyvlqLh5JS1CjHOpmA/xPIvg5keGCJnsS6J10ip/72LXFSFEPcmJfFPxK/sg+L3aPjiaqISB+5dr66/MlXmSP/hIIZV1xnMPPaUSR/8TVSgMwVnSEz5hz/yAizQOVXjGK+twFX8vdQ5zoqI+ungut3h4QdbKqdnLauvdaHa6sVhvxtmNZjzX7MazO31xKgbi8t5Q1PaGY1O2R+jas8exKznSg7hoqIg1+UXV65KszkvK/pKs2Auqw0XFwqp5tU5k9uocAiQJRo1h6ZuIy04C0ciLwNgAyBCXLRZ1KncQF194CEke4lJXoymu4Jb3MHGEDcMLaQZznw3Me9bq0+E9xqvOKTzpXhgr2qnUKsjSVgbw6VfCiwNmw14SgH4Oc/wyDLASMMLyjqEx3shTPsJRACRRJgxsclQlCq97xSGusi4cCw9URlGWh8dUIYjcmqCjwFzAXzUGJFD6hkajd3gi+kcnozI2HYMTB6MyOh39gxMSOBIyA8OKL8twYEg47Yvu9p60IWAlL/D+X74D59lBr7YVHlcyk5cLK++v58r8rnX78xmsDtkq2BHeYN7QHatrahsb0ZElwgqtvoIZ0c4IFNoLDd80CD8ABnspBAzrKg/OP2MhCdb5QGUkxiYOxNjkgahKcPXJ2kjFCy8alzXUJw9Ue8x5bMkiFnNXYFRH1PYScFXlMap2HxoaF+NjLmfXAgah5UUAtiwE5xVi0xXaFVgMu9iKcAECU3Ti/RHqq2ao4Emv3J91vWJh8NtT3yNP5UVi+gDfngdPRiNlFjTupdMokkwE671HJZRHMm0KJsd0lMU7pZKnf3NPuepXyo/w5AFJw6Qv/fXcK9FBmbf5hvN+qb+a5dW8vQoOnClfBKAXZRTXFD5Zt/RfHr59WWe8IgCMeA6tyKvWasXl5YVo6lprNGKuWY/5DV1b7VhRm7d7qkopviCB0iO/p2dpmbqX8q58OspmQzGWBfec4J1VPS4Ijxd6K3G2bzBe7BmOhZBi+irdK3IWkPdlnQAV603ECFgQsuvD5fKl0aF3SYwZAnnC5PJbIiIOhA0dSc6yh3gF0dAJc/gJ64V5mt7YUUfwOWA0rAQW+eXXAcWEYcj6USZteKWBlL8P4lNP512+zwbMTlI4h2d5LAAAKt6W9cg0ONVBgopNbzlvBODUibqpg7nSwp86/54aFQFaCkOsMcSRN9XJY724I+nPmhkd3uUIV6qj86NWgK8w9gGwggeGUpFwqQ7JWhkej6qEy/DEdAyLQQ3pfmBkVOFjMl4kfGTZ7PZLy3VZV2r7X7wrGYKFs1z5zLUMw5WdvOy4XMv3brMiHHft836X+fTJmlAHVfun8t8ffJJ5GysUfa9XrQANKr6VCbU9hzV67wpzF0rH/hDaqW9AGmNBw17x6CHStJCh8929zehsNUUDzLWhmO3FgMpjopxjXgZUJ8rwyQvAJwiqfO1xqBpbXY52ZxVlLteXeSTrmHm+nMdJj/IlhgeYOxI0jp/leJ4OooLK6YMSetAw9UFDZhjPH5OyT2Hg4T7oR+/oZ4LMeCeXXPjCSAGDLdmvuMIWjXPqrSuwKCMqr2yUlnjUT7B6DlWvS+eyzaxpF6LRpnhi0Y7Eur4r2zjhyGt5X7p8LPO8vqePphUjoS4cl5/jtfJXWHDpc76UBTU5SZ9K9lfrkk65E5BqIiyNC4srsbq6EfX1RtSX6rHaqMfaJodJKpZPt+ZbRyO6ctKWaFjtBv/xwikpAaIuCZf+aMiiXJCyck4K6Mn+iTi1NxHne6djrgcF5qU4+pM6gfrqnLUf/kSEdGKba2jpvBNsQquQsY8pqhVhlDh3E/6EOQ/56L0ZqRs/iQCs7h/KUkh2EP/kdE/aXLkBUSvUHTsrh1jwskb9DJ/CsitkOuB3eFFEVocw/idsvFRUPQOXiN5B5AizQAsoBCAl8h64y16NEPH7osPonXFDGZTvvIGfcdarcGTZeL3XlbqSC/MhMA/2MnB8PMNZ/n684GV9Oh2zV5ZgZUha9uiotFkJneFhn0/FsR59Awg0l66M/u9113by63X60sHsceCjjFOG4RJ3ibzyitsf9nLh+x2P5fAUQzjs9eAYcRGWsUYE4kAPwIGm7+WkMB1eCCZIkP0krGQkTZVd7QgMvfdwj957OEtSBWGwJaun22z4JFqGl5h761V8NjhSNkOoVQ6cBC4WsoiehgTAoWpP3DQ9EZODYiTdtoWWoRQuWACSxKyWllXkFYnqhf6GiupiOuYnuImDIOOT0F7KTp+QACCfFATQnZi6rlA9cXbFxXJegbrrhfKiVUpLhnAPXdNW+iNvlNSMKZfBxUMqUdb2lYY5obINUtl0zCvOxTlh9qTSlXTBtfQ4aAMHnH+8vV/6/CdzrybtVThf0RnmpG146WpzI9qiEU4m36ivx0a7Fh0JM/grDeTs/A+DYECeY3iYx5YSOqj74YHYlgHT1qu2aKreV435vcG4GKNxepd7lOBX5672yq/S+Sj7AgwqnhoFBKiKqTEhRC8ppl3F+D1BrGs5xEOcK8QPMRuJ5ZVcET3ci4h5htDpoDBhpUe728bUF/EDxlUhRx5KUzZc9ggz1MwbDausvl4UYbgsl06iOOo4HgJwJwQW1Q3NSZ3Gjee4MHPepy8FjYdAiKfOsVOE5TAYZSihijO8zjmzowRFdJ7AjVBEW4NJdDqbsV5rxMLKeswtrMT85fm4eH42zp67EGfOX4jT5y/GuYtzcWluKeaX1mN5rSkzeStaLTG8beUnscTBhaz4AB3/dztwkDTzyp2Ld8ZX4cr7/de0MDLetR53bf77n8t7Lnw6l0luGBFzDwh72oShrnLi21Yl5alNEfVM3vPhJ9Jz8rKHMfUGemK+AisnT0LIjYH+SJTekb9pTt7KmK4iN8Xb8nwI9DEgIdLfJytzU2xiaycmpKId7t+NG0YG45AsUfJlKM078kkspjw6ORWDvNOjF4cYB/vwABDQHP3UCk8qXCxbzjcEQS+upoTljstwtZXGQ1kexUDzLfJUbPqEvZ7KuQlXSO8RquDFq5wIU6ycI0oBhEP4wRuwpPxJBeWBxq9A+avwUlzZrvsdYde2M46wlwsv3cvF+XLuK0lTxvlq8nct91W11m5FTQpIU9eV2kasd1pSKFEYCr5GJPCJd9ti9SKgB6xs9gyKTmTlhmh2uzocjb3+aEuodHqGoinh0+llyOzVuWzNV+PoQGbonmJ3w9LeZpbyXkIphsgSRy87xE5DuBCutCIhxZdXWqOctBYAPMnrCpmSrzsz+VOmOyKrvdDuOiJidvaWE6cwabN3Z0P3SLiyLHoreZVzFc7beRIn0+PQPPXn9KJnD3noNtPSY3lJ3k7BFTGEJcBQgYQIFhJejQo0Oeyk69Ui8mpBqEB7AgthQvnCU7fdjdp600fZX7i0Ei+eXYgnT12Izz93Jj79zMn4g8efjo994fH43S8+Eb//6FPxB088F59++mR88eT5+NKZS3FydjHOzy/HikxmxvO/2g70tXYlHIn3EiFXw8v7/e+4L9+VjmfaD1+m3e9Lt//+eo5iOKqE01hxuXFPXm3q4UZ1TNq+1KRp20F1TJbzbm+pYyOAUHigK+hJNN+nJnU76h4Fh0J8VJHaFUvIQ2byHuJRfuoaYtiDMaB8WeXHh8p2Za3M9G3H644diNfdeDRGqoMx39yOi5u9sdjejJb47s5eX1Q5g0vwbolesHrog2bYrrfKEE16/F/18H4wvfPGOxi94nDMDQoUzzh/rkDlW1XSO0479rCf7tGMmVJByJb9Bu928LM8hF5YTDlaoFvVG4+AteBRGV7dprQvaR83OXAlLGVb8rs695GufIdLWJJeyvv9YaUr418v3Su5Mj4uFZmkkXJOJYfqCrq54lMQU58/7q/m90qOmLhaux2Lq6uxvoZg2Yq2cCvM6428NUXhUfTn08KVta1owczCp03xpcbmQNS3BmO1VYmljd5odplvlSUj2oDOU6G9vvtK8INDDux35Aj82E2Db37zmx9661vf+q6RET7uQ9AfdxsXn4/6wnlKVCVAYMEkBGoSBv1L985aAQCmOEZ0gSre2hogDtqIwMqGEkKILw8xccWaIS9Wa9hKYQWOrgiT/YKB3DwJKe8Nj6TnP8X7PY/+Lwe8xOA/5cEUUviYQchlemLuS1aE+T8vfHUt7Nwh8IU2dkWTU90c3zCrbBLIJ1yUSd34ANeWzNx6rG80Ymm9FpdkoZxbWIpTs7MSKmfi4SdfjC8+fSaePSXBcU7h55fi5PnFeEHXFy8txcX5tZjlNOOVeixudGQ6d0VEDNMYzD8Vd21nLd21z/vd9d7tD+O+9PsJ+9o4pcb7lTryujZPHM9YKDQS51kNDw/ZGjGTZGgXgaB2nZycVJn5TJuRC99CxzFkC92ZFhWXoUfdOA7CxNSmd9CAXuhPjF7Cqpdj9AdlySiUHfGjA31x80g17pqZ0Pu+uNDirLWB2BQT4PgXhn2pN/TvgwndJySIpDx4eEplYRFAY7a2wZmu0CHMSDFcvvsOyp7qXs4HlHsz3JupH3H0yzkW5SUF0ThxvtB1lkf9jFulJR7hyQMU1eVnuLJKuCiGZ6cQZgS342Xxek58Xc0HX7wsHO/2+z8ttz//kn7SJ+3tp6WrcUsaS09QCiTek4bY13dFclL52qd2mOwd8iGQC81a1LY3Pb3Ae36wb1MZQ0PKmB/8jPK3Nveiu90b3a2KvGhsd0TxGR4T7THBpzj33HtzfOTb313A/VLH8TG1Wi0+/elPP/rII498SkHX/Z7Kn6wXXseBEOMEIESEyYRFeK6gnguMmWiFEBxh1mrwAocGyTfgjXyyQvvjOz3MPo89VlrMaSGLHwSPild0UsOkf+SCtAYmCx5rRkrv8pHm3NMk4ERXNo2pQ3nPCRoijKWA1R1KZfhKAXK2qFQAT+ThZZnAQ6F4alMQD8+e9FQvwpahDfmeSG8/cJadGUGyLU25Eyur9bg8X4vZ+XqcloA4dXEuXjg3G489eyb+6JHn4wtPn4+5pY3oKv6O55CU6y6aLt/F2It6aycW1rtxaXUz5tc3Y7kuDVwkwERywgBBv+rm/2PuCm6Ka+mufd7vrn13PYImzrXxSkb1Sq7Mq0x/bT7X5pmOMNqDYZ/NaHfaUZdwZye6j6/XW06B6Ha70e4SRvuCS6xQaERlWANPbRxaYvgIWKAfn8IgmkK7FRdOWt5piWFsRq+sjL5GO0ZkfR/s3Yo7JsdibGQizsl4emalG2tbfI+cwx8lUHpkGfVLaSoUPufjPiLo5bEYKP/KxkToHfgEG/0A8qX+YIgqMGeTQ1OJE1DjuUPRiQWMfBnXE+zyjqmsoScLy6LMEs9YO9lPEx5bMcLPVWvGhVDa1Xx1zztbRsIr9wgrIlgQ73Pg1Hgt89vny/dfS1fmXeaLsKXN8SUspd8Pw1XvIL3LvPI5413XJWqKBBEt0dJ8bSMaslj4sqr5jX/wsU1F5IQ9ViZy6l5d+JXfo+PTJsLljgT+ruilpyKP1QpeaULRr57/uJ3xJ3dfA6ECsZZMEcAdWCA6iTAdLwQ3REMleG+kgnyFQ7wWRfqZiQthuhKPCAiBHNrKdDQIHWWbjuu8iEvnUUdDYKg8YHOnQnAU2lcpIBToe/K3QJJPs7yY1JQHfucN4RAXQO2cu++cnnsEBozF9UmYLTgUh13NeM8tCX46GUxmq7MdW63taDa6UdtoxepqM5aWG3FpoR7n5zfizMJqPH95LZ661IgvXmzFp0434onZbqx2hqO3cjgGho7G4OixqI4c8jLi/irhublUarIKFABmBoJH1xxWTA/ToR1KYv+TavlfiSPfr8aVHbd0++/351nel/Hx+9/z7PYpwq+F59rn6znaEhrDA0WewsvHyaR4kFx58OVKsuKwzywPZQUaU79wKr2EthBKplG9VzjNw+nGDKs5zmY7jg1FPHB4LO49NB0T1WrMNlvxzNp6nG80Yq0r4dbaiHq7JqHCx70q0omkfUrosZFRGDBjZ49LLh4QLBIo0DrzaO5dBSrdF4r+Aj0CLx8DM+xyV/ClP5IIhfKJY+BnOBuyQh3sk3I0UEGpKfa8FPjwsJrJij5C3yuU2l61B5stLaCLNnMBiTsLQMpSOQwZllr99VwJ0yu5Mu3L5fHVuswv4QfGEg6eub82HGehWbzHccl8Xt45puNIYVSC2k7HtNOndquoQfskUHq9vbGreG15FpY0lbCt5pNAkVBBYYb/8Dlq9q707FUVJ1em2krmyskmjKK8SvdlOcmXq7CrbGJAsCi+nvdr86UAsLazH8EgVhe90T3kDihiuXqfaZQHRI/3OnuIkufMe1um9/aWGL3oFCIEyixfeeo9xMinXr3bXWks8PDORxHly5ViytwwW7ABlPoV17SUgF0XO6AVpAqwWa/XQM0wHjWg4/rrhq4PpjqnjnLW0p402r3YaO/Gcm075ta34uJKO84sNuPF+VacXmhLeDTimblmPDHXjkfmWvG5S+34xPnN+NiZdvzh2U48PrcXyzvT0TN5a1SO3hmV47dH9fgd0X/4tug7rDBdBw7eFv1TN0fP2In0I4djb3Aq9ioTsdcvU7dPAkcMLIdAivoUdcs2ulLRr4m70tZfQ7c/T+5LuEu/vx5lGK5Mtz9e+fxKLt8Tt1RQRCcKYqXVppg88yNbslg67ZasTHVe0ygKDDSLRaJnaZc5SS2G35/aIYyZ1V0Du924YXggHjo0Ge+85YZ4zdHD0gcG4nJzO2ZlXS6vNTzH0243JHOanpNkn1JU+mOryJ8d6qyUgl6BkeEvaNp0CLDyyZgVXChXqQCK0Fn9cuX5ar/luv/eFgz5SKDmsJje+3BFhO5WLmqQoLFSB74UTp5gz448/JB928uaFVYupBF4uiJM5J2e+AVPEO5s8ahuX86R17VtWtbjeq6Mf71017rrxyNv6loqrdn+1CfDd4LFH7R9umwLvJ/25XW98g25gkteQ10aorVd+REFekZE1z4xLYRLj2gi7MF98sVkampbe9qNFkKYDMZen7SYvqoUUfZQqQTa+WXcK+Fxv7tWLJEjsKM6Db7tbW976C1vecu7+JTwy82prJ9/OhoL5wxwrn9PwJ2VgEhAklDyPovwCinr8WokVYQ0Jlz5RG6GGRkQf8ZUNgqHyLZEZHRcylP2uvgdzL5feQwwYUa+fqlXCA7nR/6ZG/AAN+UBWgpGpLk8cFCe3rlDKgWTjdxTQ9IbFqGQkwAk36KrDt/Z3IuOBAhDTXUpDWutvVhs7MRcYzsuSaBc2tiMSwxLrW/G7Pp2nFntxgsr3Xh6uRvPrGzFc7qeXGrH6eV2zNV3o7El5tGrBh9Q45uZVKRQ8PnaIVmwFVsmfdURPY9Ej649g2PRMzQeUR2z7+EDUQO6H9C7fjZEcXwH46gV1YPmp2bUR/jXf73IoJfz+a/4/6fvru1o1+t42X7U4aq79rlMV4aXaa6X336XNEB8GIEClKYcFsWi5kgNsmAoi7ky5lQqFfa4wFASr/g8bmVTaXPeAyVJD3HL1ETce+xIjI4MxZqyvbDRVNuvim4krEivvJUToOi+N8sjWGmBwf2ugAeBRT+lf2B9WPERHfuEa9LRtKqEohpm6o46xIfBEHR0FQXbGTe6lkwfWid2xjBWFEaCon8o88w3cyD9tW0Au3Euni9FO6ZfCQLgtIZMOPkpD4qk5u7Y+XEzo1L3FHG13bhehav0rpvrei0ML++u5pmO59Jf68qw8ko5lFfOJxnffsfKtwQ9D+nUO/OzhKvEW7o/DmvmoDdZjFxPDKm9jgwMR5V21g9ZjEsxAi48GKkrnEwJC9x63IQNkb2DuhU/ME+QdQKvhDhkWd5z143xkW97+5V67XfUaX19PT7/+c//ac+p0GHEZnf2dVDhxsyeKhXt7aEXuTIczY0wr6hSBIhdGXDnnzFd4ljhPDqtCNnHsKi8vR3CSZdEXU7o0XhkgRZlwqQRXT4+80hBRWs740R/cV86aoPHKmJsGeKQLIuuBEezvRO1zm6s1rdjScJhaW0vZlf24txKxIvLPRIOe/HUwnY8Ob8p66Mbj8x243Oznfj9c434rTO1+K1zzfjtM009t+MzlxRncSdOruzExQ1ZM3ycbZMzokQorq9gLXyv6s3Iged3qD8Tx3gQLeLok8DgU6/VwZHol4DpG5qI3rGZ6B0/GD3jh6N/+kTExA2xN3Y8ekYPS3WYEZ1NibgkgKS1eBUIDESoyCFJ2kJIgKpN2Xh1jldPOl+RM33t8/vDSrc//FoHTe7vIOXz/jRl2P54pVNJeVU7bBfDYJ47UFzuOY06lwDniit22reada8iSzq7HvxJdxPVgXjtjQc9TPTExZV48vJ6zEkJGT96Uxy6+YT0ACkTkLLKQmAwrDU4POiFAxxk6fbQu4Fqxbv5gctHx4hxcaQM/SH3U1E32gsGRh3zmkwd+kbgFcfjq4wrTnln/cWiVN7w6GgMj8jiVbhqpiv5UEf6TNn/S0+0xGmG07Ww3vYJWxEZac2ABU+Vb8Uwx6Tn7OvkKWjFG2zhWUl0VsW7nMcph5SKYuyId1WoX9+VcJXXMs/Sle1Vuizj6vvyuUzHFVyW6cp6GK/yhP//2zuT57qO64wfPAAPA0GKIiVRsywPiqi4PCRRUqKlpCqVcjaJk7KTRXapVGXpTfQHpLJI1i6vXFkmrsoi61SlSnEWsRzPmmVNnEmRBEgQMx7ehJfv953beA8QCEKiKCvSOw+N2+Pp092nz+nTt++9pT/td79l+1IxDzSggtICi6+clAyflT0SjE3PtnjED4VXY7xdoVAQALfSeygWeIP7ZwqThVSUNuWN49aA2gehqjktlaeeeuqmlsr82ddj8dJpNYBfdpI8wgQqbtQh0Ol8CKYFOPlhBjk3XI4jdymoCAMqg98DhC+Hg0FiD5tJy6QAYJ4yIDAYHyCiv6jfWFy/3MDgkZss7oBq8Dkb3+JzuM1urElhrFpxdH3Te2Ft0+7qSjdmZUFcZhtrqROXlrtxUYrg7GI3Tin81kIr3pT18eZCO34134k35lvxzmI7Ti+346LyzktorDRr/o58U33TkqOPbEmJIfmqJMojV5uaWMSr4fCGWuXdCuj1MVVNROaNtz0URgl561Ct29oqqPpFne17LTW/G2wy771g7WjFsyklxMNRIzKHOf5sZhMkpkTBlkeigoDiPlrYOem2xrWKH0wfjC9QJv9O2C1uLyjCgnJFgPT7pKykt9OHxVDqqS5+K+ydk5NxaXE9Lsm05XmDzWYjGqs8CNmWtJeFIZ4ogpj5grUM7+dzI4rX4siCrKKHrRYfABAtrO7rUxO+D4QfHClomScpqMscomwKeK13IdBh9Zd5IdNcb7tV5aWl9Kc8ChS8NC3LQ0PiyTjRDv+JjrKABKCL/BwwgN+zD0nu9xd9DS3QnNtMmScBP3Mh43zi030NWdtxFXwA/kE8JX077u35Svly3Q0G8xTnrtFctfIQfSxoMxvtSZqRr/Q9UMplIJ1DVdSk+vJArR7Lm+2Y7TZjRRW0kAXCl7s//XEt/ZnSjnsmbHcd0PpzWlJeixaPhZKMuxfHH5el8qcn+vUPAHy2H0tlT6XyVcHTTz+9p1KZO/1aLM6eVcmKMjUOfx5fFHoRjWgSy6tzM96vu4dBCFOGskVDVgPg+x04p2Myim6lISy9CiSbBtv3SfQTH5mZxhkgGJVyW46OY6AwT8XYZni2Emq2OlYanVhYacX8Miel2nFZiuHS4kZclLuw0JD10Ipzij9zvRWn2K66uhFvy89pnFdnG/HKnK7zDSuUM0tSMqu9uLK6GcvrnVhv8p0K0d3RxEFpaWB4G2lLdLdldViHaFi4LwSDMTlREHxb310KR8JrZmw5/hRnM1oBJqJfTVMxpO896ee5Tp/iqRSCGQXncVBmnlfgGKvcyFgqmJquvfHJ2BxVvBjXLFIEBP9NlH3V9aMD6mbMuQ4y/U5BcCMo5QsM4tkvjv2CBYhcLqZyAZXbvALaoMuBsVp85vDBmJIcWOJrfOIBPgMBH+ebgsXnIxIVwsMDmSiBtIBSwCLoE1O2Rf818fOgiYW18PjdX3K50lcZ8Qs5WZxg8YuYik4WIqpL9BovNFZ9Qx64jTlmvxWPcOgf3eZdgmpOcS3PaqAAJbV8j4jDCJ6T4luuygmqrXoSlyNcW9Ytn6LSGuGVOdsVCnlscdHHDkN7ziGuhOnLQSht4jrobgQ3S78RlDKmVv9yvFKO0b+lbQWcVilPymJ5uq3M/wJCyXSeHp2USKjFrBT8mqLzSSJkHn2c4wB+uC05DlpQNtycnxZfcH+VbTDJdLePIsqp6xOP3Wal8uSTT95Uqbz75ktx5cwpC062hnK1jAKROVY1y0ynTgXw00/u1ooJSsOcTwkKeUJsKuC2uV8VFnKOdaJYEKophVEoOYHHZPLzziY0/yg3FBlIcMpygTF5Cli5Y6MlgS8LZH5dml4K4zLKY7ERp+bX4q35dVkX7XhpthMvXNmMF3X9+eWNeOlqR0pkU9ZHN95ekoKRxYLykH6JpfZICJUmMIpDAr7NClNCQbQyyXnKGiGBn9M4DK8f/mQLj05DIcBsykfPmOlgLiaMfnRAMhirOZWT36qDbOBSJyWz5uARSalkDHesHBO+YrFqotmvn8UM6Ww9IAiwWupayaBUZL0EN/N4WR2ms0p5VMXdHlKQGKq6Ktjuy7G/HUCbdpsAvy4o9OA46us3K2hsEJoIOPx53y7inpnp+Mq9R+PY2EgcnNQkF38ucS+lo07V4kBB8axWk3xDwwsL4UdZCJcFu6LM+4wdRWAA/WGt+sFd6qzyo4wQCmYSFSTdykTpyuCyCJWCI+lNQQjAJ8qR5bcAZYDSGIsJzbu0fHIsuAqFgPxFWKbAs9LyYsdVOy/8K1QOU4Xb6Kr4lzjTOgRPhhOKn2um4aA9gTC8n/yfafQJ6X2+LO3cDUo53F4wmC/bq/xCW7ZL3W67fl20x7JJC+1UhqT1t9GEzT/+jEt4pupT/tbUiuQJX4V0goH+7dPIiNH3mc44M4+lUGSl+EWzqlMEKDl5kqzHf+OhW1Yq/V79gLDaaMa15TWt8td1lVttxLWVjbi+uhFLKzLN1lrKsxmrax3fxOYklO+H0AYpCRiFMI4VVb5ZtaOJlTfh86ne3PPlVEtXQpjGtbstrfgltHuaLJyCkQKS7tAkYvWvupQP5YGyazYj1tdrsbAYcflqLy5cq8XZq5tx6oqsjCvL8fyllXjuQiv+41Q3njsZ8aNzvXjzWsQl0X1dFkazppV7TYJWq61JrRgPTkzFjK7TWuFznamPxYE6Hz/SBNNYMJhjMLH6x07MQlvzPojaJKK6UjwjalNNaf5ksZytD5z6xv2jOCsL4YAZbZXQN1YsjCPMQDmOFHLaByZEYOWVPMXCgzFhUlaqnDzasnZKZXIII1MPo7LinDgoS/lO8eKdUZs6GrXpuxV3jxTOXdEbvUNKX4oGJQQDIiSoyJBUcM04aC1pHy64Tab74wUeO8ZX7c5+rvq88L7yrPOMi/jn7s8+Fs/88bfi7579p/jrv/rbuPvgIY9Ht8vqnDGURlFXmjfEP8wPL1R48E2CRYgtnCiDcODdYLzLC+sAy7wufvX3VSqB7OFiaPSv9F8+JIxQIlrxSiceYWfLXotE5ZA/X2Y6MTnttFQUUlqak361itqtzHKi23zKoQTxqHD5noqc66z6xHO8unqxqKIpgMuYQmj2J5D0Z1y/LXntWyW0qZ+/D1JeqjfvyUJf0lXq2p43ocSVfLvlKbATTz+MQ4nnPaCi5Fj8KsU0IdMA0gdBtfpXAMzsdixurHo3gwjmNj9ymw8MXEtZHOnC7fmqxaNCuVUuH4sdJeOc7RZhewsSJS3dt6Xyxk+fj1OvvhzNjfwCXUPXZqtrt9FCsOva1LXJtzx4AWLHD/jh2krzg1xiRvGTG6n+FeQKiT7DwdAwAK8Ux5yHv/zqFxQRFkJTV7mW6lla6fjYLvc+rixyfLcV7y4048L1tTi/uBbnFlfj9MJqvH1tPV6dbcZrl1rxjqyR2RUNFm/xlFYYrWvAteripjf3IRgw73tq9ZNKg4cXFdbgoDzK+7TyKLHSWQHKz2TfAreLizxEu3FcyhVhn4qFOE9IGN+OyUajcew/00/KV01GOs28pP6gfvL6uy0KpFKh1sTrtvi/wJn5MwHCl3m9ylNh18GqTmPPx6F8+kwCJcY4icaKZ0YIZMn01EfKDzPBPAX2mH+faECosGqnfxkLyzrGw4mKS58//xqyCJ/8g6/Hw799IjqHj8TB6fF4cFLCfH3Bn4nd0OKjfAiMueFnP+CNTbaAxYc8/AivaexyUaAwfCq+xYLwdpnyMy4cYUbIwxLQZxoFjBMCL8fdf1ZOtMOUQr/8WD3FD9+Rnxv78HtN1pb5Vsihq2JyuT7QblPIcyr4zLSVQAQv6W4DdScnmWepW3Xgz3RIyPp02XKlrHEqTJtKGvFlizjzlHpKnsS3E4jfDbbH53zPOOgkDrx9i6lsNaI4U/CTlzy5y0LeouR2VtkPZv6yPc7TEAxmSXfQPv5jyWaaqJCTZVJj6yt3HbBSauMazxRoW+4JTn/9yVOmZyd0UGYfxfbX+ddfiCun3/Lqu22HUuHc+obf+7++kU8dbyiuwadP5V+X4ll3mHsOUja2KlRG4YYsnw3l4xQLju0kBillIwPP/OmpjKyfjU4srHZifrUVV5ebcfH6epxebMQb84144fJy/OLyUvz0wmL85OJq/OLdRrx4qRkvX27Gq3JvzjXizIKsKlkjGxKKnPJua1CZft2ojttSqRjA3cvgMXHFmGZ4MxGTMCcSE95PUDtPWhSeOBT1BdoL02QKUyxff89K01nslzZxmHyuW/n8wJnw4q8yWlg5HysNpfEZUu8fuo6sGwyJB0zVVUlsW4hSlyN/cSXdk8T4KAZ7Ctje4ITOhBh0XMpkXEzKUWZde6O8Mrsuh6CCiWEjCpfrpwtSQOR4s1Bwp7qL6dzsEWIXpTjqUtxfeOD+6Fw6E+tvvhRTS3PxhbsOxZceuTcePjwT9U2eg1mNplZQLme84hmEkfrXYXhRgIBC+KN8/HS9auEYc4cvTMK7ijHfir990KMStF7Ba3FXBKvFP3TKFR5xPfKbhtI+lcf6yMcJwJU8Cha3vcJHHLiUyXFe7AgTig/I8HYw31YueZ/2JV7igGwLeXKLKQ8ppJwgjXI5FoWO9wLlsBC24+1f9y6LHMi8Cvl/2e4C8rU9SU9aUsz1bFN5VKLk77cxx9JAEaNiZmqxIsuTWcoCImuAtkJfdUUGeBxwtIltf+6Pcrpzxltf+qc4pbn7VA76RIO3v263UnnmmWf2VCqXT74aS3MXfdQRNyXH0UCOPPK0MEwPw2KybWy0Y11Ko8FL8FAeUigokzUpmbW1hpQNji/T8VK/vDZkzZC+jr/Z9Y3vxbVOzC1hhXTjkiyTC8vd+NW1VvxSlsfPL2zEKxe6cXK2F+evdWNudTSWN+qx0h6Ple6IVocjsaEVfVfWD1s09OeI+oWjoZ4omExicD+wVm27mSnVVoYxJ3EOH/c3vHftRCLlx6pQORWykgGnLbCCg7BWLSifYvZ7kil1cNLzLZdKLwgUyyATL4Yj2oNuxwTNyZtMqTjC+BFmaovvzTi7qNeVAPXldFSWqozT9M/Cyon4xfCuExzKAMN7lSMm5QY/fIEFg4KZmMkb/jxUhQXjN54WJZO/hFJzH/pMbCKq6ycf+A7QO+fOxtuvvRR3RyvuGutEfYyTW7IkNAhHZybi8QfvjS8/+mA8cGgqus01z6URnjfiNeWMr/L53uEI1gkHUcY8vv6csXjKzvnUp1jVmptsiY2xMHA3wyOMMJwlv7qfvOAtq+gicNOfuHAJXBld6JBfZRBQTtF1UEiWcqWsFRN1uljm6+NNsKKUg7+haau+LVzQRr6Cs48Lfz8/bemXT6f/uiTuEu63dzeF0q83XULmy3pTQWRaptNOkhIfDtzbcZS0Pk5AfkUrl8eVrUiez9PoKi3xJBS8fWWSQDpyWHOR+6PiGx7D4F6aLU/yWU5kPccfu/V7KresVOZOvx4rV8/7FRV1mcLkQ6lM+Oy8FM2UlIz89QnSFS9XZ2tJZS3AJWBbUhotFEyjK9eRhdOJVbkFuXlZIlfXNuPa+mbM6Tq3pjo3ajHfHI25Zi3OrI7EGwu9OLtcV77xaGxykkmCbLwWo6p7XPVi4vFqDbYFbOaLsXivEBOXbS2Erh8sLitKXW0ZsPUkZkC5sD9OpxLfEa3c24FxvEJTvD/MgxJhkiiefIBXgCgfOfacuW7hV14UCcxU8jMElCEOx4CYoSzcM21rcsglI2abVMI4aYNY1vEu7TwZIs2rU3ArAsVF2+3XP2EWjqybSOr0jWD1nRlNDmzUxSzhEIRvBrNNSL+zMvOJMrYO+UiQwj35UTA+rsyKib14GF1RdvzPtiZkDTeD3Rj//wtAewo49Z3aOre6Er88cy6Wms14+NixOFgfjTpbrvSrxpT7dfcePhRfefCB+PJ998eDsmDGRuBLeEK9JVQ1PrbDYMrlNpd4UXyVB0AUTX+RLMEkNopmqyX+Z14IR8XrAOPBaOS7t8Cf8eZH4WCOs7om3osXJ2abGLXCu1swEB5MK+NHeHAsMz35E76nPuoqdJSs9F+xTACKMf+QcZkXl3gSF/moP5VY4sm6+0poOy34d4YHIdPTX+jmQjw4E1+Gi1WoUOWgKY92l7IlHsg4wsz1xJOHm0r5vmPmpp8yQMEHkKZ56C9ByvGMinmvKq9FNkRT3xNYKt/4NSuVa2ekVGbPq2MY/LFULHVdJzgfz74txyFHq48MkZ7Kh+9+o3AsjGTScSO8KRNtuTsWi+1azK70ZIWMxPmViHO6nl0biTNrtTi92ot3VjbjJGlro8o7rvWdcFAfZ/KFc6xO3ZzBVmtZyetH9zJpbKLL2QJRJ7HH6XsZcuYrZUSBYG34M6zctMFi4ZCAJiEnunjYjaej2erj+KbxyIlrciLjhJebl+W0Vo5xCv1klrR0yj0Uz3L9sfdahpN484/AY4zyQwn6l4LeQ6Zy+ITMZe0v16ouJpKZWvV4zx0c5lKKiSfIB23wh/yuQ+mOJhNh6tPE9GRmlQMt8mPNQBcnJXqaIHw2l+PKPTlOkKVygZkr6wVFI6ViClk1ScjpX1UL/xN2Y+wCJW23PMQVdzO4UfkPExIfo1H1l8KMbVZD79Lfmp0a+7PzS/G/b5+ORS1c7jt6JA5qQVbTAgmnv5gYG4mZmXocu/NAPHbf0fjSQ3fFF+45HPfOHJBtqHwaYu5R5kOQ8J4WOqqIOnPchE+LPr4lj1yxRS7eHnzK26OfxCmQArqMSvIcvFvxuUNVvMrkwo0FTp54K3iKFZF0ZPtzHmQ/pBLIcB/wV3RUYFoUXZQAUHAVfNtxJJQ6Cz2D/p1xO+OBEp91bIftcQN9J0BhpHJJy6XvkheglTTylHKgw1/QEkt6rTal9k8rfkpxWqgh93xlK8szOgtU7SeUccwvi3RdNTdr0FQpY9WdFantuvg5lW98bYuWQfjIlMqclMry3AWvZvMob548wT8mN66ZUJdi4ctv4BiXwOfzrLxNt9kZjQ3J7PU2x+NqsdSpx2J3Mq5JUcxvTsT10QOxoI7ArUogNSSgWmOT0fMrSWS+yxIa04p4XFd/4wLFokk4JgXG21s5q5+fZlXXMnBoewZMdHnVRp8qHmdLAsXBp1l5OR83QploivfpLDpeDgayEqqYG4vF7zxiXxnloytvts0bckw0oRB+74FaIEsdmGGEC0UCcAH9wIQhv1cn/imeX5UvhzuZkWvFmogUl3UO1YUPv/NJIVEu25TtcWlXqDyJNJkJR26l0V9UW/KYIiaJrp4IxPMDmfy40m7e1owlg99vToA2mJmTdGyTcV5+S8nsxoqueV9QJsFuk2EQbpZ+O4D+8L65O0XOJNCDpOEXVE0lL0fyz80vxI/eORtnr12PwzOH49ihI5pHUt7wtebStJTDtITDlCyNY4cPxBOP3hu/99gj8buffSg+d+TOmNSAtBrrEgScDqMuKREWcFImCBT4dkS8ihUL30LAlmATDVyhmbLwj2mVg3epH+VhHgUUBx9l+/LeDPjA0e/v9G+Po6ix6pp8C0riBi0Qwp4vciinUj7jmDN9hQjN7mvxUwpicJNC+vZ6zfuOS1pLfIFMH8z7XhjMn7A9nDT28RRrCyCe4jjawc6JWmcUJR7aGI+b4ld2AAANlklEQVTR0cNaWNyv8kfVXQelrVAQusaM8uWzJz2sEIvuvhvxvRTi+ax1KhWNbIU75Qr3YEq9T3wslMrp1+L65TP2Q4eViwZSa1YfLOBGHOKNjwi1N0ej2R6JRitiVdbIkkz3eSmW2c54XOxMxnkpk8utsbi2WY91KZGWOpmH8JgMPIMyIYU0odVvfrtbzENXSFhxYsvOp0pKExhIJowYjkGVg648588gyQkHN9J4jTkrb6wtKxvh8D40VowtGk1MVvnGQzuVRzjMLK6G/BoeK4VUDKT5CCUKCJT8Iz7lufNvgXEk7c6qNKowvqpe/KkMqjpcV+KAZvZbwaCZbnSui3JUWIA6TDte4hMHP7XA5bz1Bo8oj/vCigJFoD5VmxUybUSn8hDNcjSPa+JPbEWJmhHkt3XjMVA58AkvVkxtHIuVJ305oZIrMA2o8PCXDC+vXf5nfEtMP2U3cP07YIvOyj8Iu+X/MCDrLJPZw5NARD/glmBZ84XQtuIvr6zHj0+fjR+fPKPFVzfuueNoHJo4YJ6li/xGYvXj1OSBmJg6EOOT9bjr6MF4/NEH4nce/0x88ZEH4t4D03FIymhUY93Y2NAYVzxlPqoOhVT96K+aapz4BgtKgwcwociLB+UnH/G5fZt8k4JexIhesBSrhCFOzJ6pyq855RSqz/qrkMpXixRdcwzIiVNY8eW+kIoJKJeYwFPKZtiXLUhcpkr+7XxDmOSss6QlzgJ9erb7C+wMFxx5pY3kyT7KI9MFN1c5hf26KqdLPmsisTVsuSkUtiDZrhq7SzxxV/TGpEg0/jEuZVI/pEWClAULbcnLES3CR0YVz2JNiiYVifxSPFYs7BYwTl4pqi/djzkGzDPo8Y36P3tml3Z9iErla1/72p4f6bp6+pVYfFdKRZ3D0UderMgrA5pCs6pZsdiIWGqMxHVd50TCpeZIXFD4Yms8zm+Mxvm1iNnmWCx0x2OtNx4dzHNZHD7yJgUyyv68hBCN5AgdN8bFzrIIOFYnU1+dww1vxgoeLcxaDZn/aZiqkHBUgt+xwknfsUJgW87n+lUfNzLHZQn5OxXuW+FkS0yTWiMfI61KyQgN5Tmvj4dJZtR9Ykpx+9kL9cTxL+N8L4X8lZJIppO/Ujowmz//q59SVUeVr/xcxq0RCdXEqPDwc6kSBicVyw/dWG/UW0Ux7aqJLTzKQGmvGD1hCePFzyTXGKi8W+L8WC+g0+ioHm+JyVEvQBg8yawqxaTRihcBxgOCIz6+XZQLxx61quKostLyRBnl+J9tSmoG3Y0hxznLA/ihazCuQMm7W9qtgAWt/nyCcZ90kw4VGgUfLX5zbj7++4234/lTZ+Ld60tx8MChuPPwHTExPRkbEv7tXkdKhm1HLd40Dnzls9ZuxQOyZL76+Yfi6ScejqelaD575I6oacGzstbwMy9sEfteTFmcMa6MoZwXNSYcehjt6keYdI8vPMoiSz73Ldm387CyeJFSFIfjibZX+Fyu4Mt4vKmglLa1iMr0hLSuBqE/bokTSMulxGceyhWrYbBMqR8YLDMIxN8orQDJxYGztBt/KZ84FEcB+nwAJfI2ty/ZYZmWLDoqxYHS0FzQ3PFLYbE8ef5IsiqVi+YNL43ljeRSOn6JLIrG91JYqKkmW3WqCzqoiLhKZlH/8eOfkVL5/Yq27cDx9KWlpVtXKhwp3kupnHz9lTh96lwsNkfj2notZuXmpTTeXZYCWYp4d5X7IRGnVjfjnOLPrfTiouLm1kdiqVWLhpRJx0d4aTQ3//hCmSaIJoSfa6mOIzNB0lXPunDttGT5tCXnedYlt6H8sJjCuLLv620v0ZoreqYoQpA5wWoL5aA+sUWheAatzipQVzkLPjkVTA5BueCUP9+/xZ4ziiGZgs4zm3tC6lrlyTq4l9OuLB8Glsmb9Hlwq7GBVq8iqLKa2B5j4yIvZbM9/Ep7nMfZlE+qNwkAYGD+U4ei5ScPdPtV5gg65S0T1zRRRhNB08GIvbWmq9siNODDKnWAMsQphBBwVxkXYVZGKI6kQZ2pK5RQIAv5qW5jok78ql0WzKiVC29WRrlTDgVjJP6R74NAf0L3Ybc44Ebx7x+SbtoMusR5M7zO6L5yf8khp9eanTgzvxT/89ap+M8XX4/n3zgZJ2cXY6HRjnWl8eqfcSno+vhUTE8fko6e8itgeJ7rgBZtjxw9Ek9+7uH4w998NH7r0QfjoUOH4ojyjqufeXZMgxajE7wNAJ4Q75kU+kE8wCIA3mHsAI1XjougtKvKyzVB1MNf8Ak8pav95p+qjIDFWZ0DHonC/JWLE7ba4GfK7D4e4CtXkvO4NHXm/DTfCrIsecXj8KpwK3YHzqptgp11Jf731g8QX9KQl/gH6SrXwfL9MHkzzl1XyZvupvq2dljUzqjP1Tda9KJUfLPeeYSDK3Oorvnit5ZP2/r3qczqVUs5XOpDYeJ7U/mxQwrTL1Xf6Hf8+KPxzT+/NaWysyRhloWiLg5/+9vf/ptnn3327++++24xJ+bUe+Hfv/+v8dwPfqCV0UisdmWh9PhcZU9h1YiwV4NaittgYOlkSKdDlG7C1SFYHXmqSWGYT8xgwohzLQKXrQZGPyaX/RqJjM+cdAzMaoYiXvh4SSMMVOYBZih15jMiGZeXpM/HIu3jQoowqcxmqymnMtzYlLLblFJTRZ4obEdAo68oI+iFNhenzxMf++VJowKuQP/sr9qnv1ydUTV9khNvy0KRs8An3Q5cRpDliaPNoOWkAsoSRnI86WX8qUtl6EhXl/1OtLGBQMwrYioGr4qQlfaQT/FWFkxM008ZOfA4J8qkKq+62UpkhYQy5rsgqSwrpNBJXyrNT52TRh1loMW7vW7LTp2vcEvpumrFTfsSSbkCEAyU8O5Qxin7sA/ZV5leoMR9UGAsy3j2cXHNcd0VqL5KQrWXiGxzFRwA85YXAOpn6hL98BP3NxH9bJLOTEzEkYMzcd/Rw3H/0TvinsMH48jMdEyIb3kf3ounLsbC2nq8fPJMzK6sSBSpPvoBi1Jj7Qdr4THR4Pd8ic8svOnHJEJhPNm2dJTPtudiqGqL6PSiTMDT/5TPwy3ghnfy3g0LseTrHK+bA5hwpf7tUPCw6BlUbm4HPDVQpOQtvFD8u9FR8gD4sZIGt70G8RgcX9GqeOYDW/P0q7/k2pMoHj0Wm6OHbIl427MLvYhp8QAnM9heJqx29LT4cr8phsckLKN4pUi7KT3C3GmryxXPR71MBos+DAautfjWN/8ovv8v/yAcTtwGfNfn3Llz8d3vfvefv/e97/2johblGnIolq3OyCViH8AExbZU+Eb9iRMn9rRU/u25n2i1dC5OyxK5zFZWoxfXRPuy3LpcqzPiV7N0WhIavKJFVkdHlsZmW+GO4tuyOrA2JFB8CkVpssnVGXnT289zWAlUJ7bE0HlaSwPvexbVfQsGzhaE8uBXuR6MSD0auHy9SzctGvLAuEwOtQG5pahkZgs2BbjKcToGWpTgSWomrLZtcuSyMHUhEHPCKY68ZKi6mumG9WTrhEjy6E/UKa9jLMC9OpMzKOw6BPAhXgQtOxVun35MTyaCG2DaSVSKwzBwlnVL7QcLeUAGhSpf9YVPo5JHeJwO01IhVFb1qYGgMR7K2JIijmzuB/WViykePCpDm92vJkAx5MWrypIuMCYQZxpNNOVRPIRhVQQASru6+chJFk8uHNjBQ58Qymv+2w22J5SJvpugAEr6rUCiUItVR3k49T3A2CO8KwG+lY2yDhS3HWh7jiYgvlUefzYBp3FpSYk3Nd8a8i9tNGN2eTVOXrkWL5y5GD9843Q89/Jb8V+vvBU//NXbceHq1WhICD38wDG/7n5yctJzDDxUnfRXwpj+Mm2uuD9+W0Be4qTUdEWOMIc8jyvlQTpoCNMC7n0qMkuLb3KL2MEKV1VHlWd3KPmq4A7YwiEoQ044t6nETyjKqkfhUdJ28kbJj8ikfVmWMPkSN+3MPIQTzzYgXKJ8RU5IPjGJRg+qP++J3iifppDlIaXrU17IIMkf36OEOslBTUKzR40+bWvB25Ss78iQ0EK41m0qWYqFRVhPQlkKRUt5VVXNL+kEFgjM089//sH4y7/4+nvpFHxklsoQhjCEIQzhkw/7tVRQoUMYwhCGMIQhfCgwVCpDGMIQhjCEfUFu5e0N+9r+IoH9tA8TZmY4O33rsLy8XPluDH6Iaw/Yq6P204kFblZPeSvsxwH202/7hX0x2i57tDeDG+H13v4ecLNx2At28vnN2tbhHpLgg9b5fvhrED5ouQ9KZ6vFXvztg49SHgC3IhMK7Ienb4bndvfrhwn0GfR+5zvf2XP7azelQm9Pyh06ceLEF6enp49rok1rItd7vV5N7v1LhyHsCh9UMNwMBp/avQkwltvvPg5h33C7xu/9wvsY732DBKam+vuf6x+XPvl1w62MycdALmwDeEFuU3S16/X6mhT3Gz/72c9eUxIanJv1rPJuqFQAlApLahQLj2Pi8HP8i/xDpfLJA8Z87+X/ED6tgLAYzvlPN8ADOMx4lMi63Grlx0rZJjtuxCyoShzKBYGDf6hQhjCETy8w94dW7acXimLB3EGJlKPE7zF/9qMkhspkCEMYwhCGABTlMoQhDGEIQxjC7YaI/wMUjO4Ga2VGXAAAAABJRU5ErkJggg==">
            <a:extLst>
              <a:ext uri="{FF2B5EF4-FFF2-40B4-BE49-F238E27FC236}">
                <a16:creationId xmlns:a16="http://schemas.microsoft.com/office/drawing/2014/main" id="{8991D077-8B0B-474E-94F0-2CED678780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data:image/png;base64,%20iVBORw0KGgoAAAANSUhEUgAAAZUAAAGpCAYAAAEy5Jt7AAAAAXNSR0IArs4c6QAAAARnQU1BAACxjwv8YQUAAAAJcEhZcwAADsMAAA7DAcdvqGQAAP+lSURBVHhe7P0HmGRVuTYM35Vz7py7p6cnJ2YGZpghRwUBSaKY0GNCRVT0iMeAinIUA0dAAcnICJJzzswwgcmpezrnUF055/9+VnXPENT3+r/r+r7zvu911kx1Ve3ae+21nnA/97P22mvj/6aikT8DAwOl5uZmteH/1KLRaAyqMz09PaVqpw76ib8iq5mLEObIr7guuRtBgxbXW5bCYrZDp9VAy5fRVYFENIJCPgeDyaz2LRWL0Oh0QLEEDffRG4zI5bLIxKLqd5RK5XdoUSzmoeW+OoOJm4v8TQ4rso4SStEQ8i88gPT2DXDpYzCneEy/A8P5Iu6N5bBhtQOVPTVYtnYVfv6tL0OrMaJ57nzpjFErnZFi7N4M8+t3wDbxODT5JHQTAVzyXBCHBnoQLMSh4xk1PKFGo2VzeP58ATo2jpWU1cuiYYOlvbNbCvm8tHOmlLdpII0vsREUgNQnnZSXFL5lRkZw6Md/wejjRRx6yIvOZzwYiJVQVZ3DVx1GXP5MEGvb2vCpk9dg5Nnb0XPrpeVjWQ53Zmvai5+9uwx997zNrXokt7+GhicfwIt/LKIuY+C2csP11ERetKDaNtsN/qwtV6U6V8pSIFkgmyk3XhURhmhlpuHcT6c6rz1SCz8EU1mkVy9DTEMt8VUs6REZ8WDrmwYc6s7jhEYt5g1vhpXHP/3oHXh1b3rm4JnWdHV1lUyJESTjcZTSSThqWqCbPoQ6/98Qi9qROeGn0JvNPHEJBpcX+VwR6XiE5kQtGU3KbDQandIcaD7G+AA0Y2nEqmrgz8bhs7hmzsSuURCiFb3Jwv0LbKxoqIQCj52emsBUz07gUC8MwxsRmgohPR2FV1eH4tg0MvESpiNJvGNOYdkpc/DjF/TI5nqRzsRFiEfMzGGxYPP2cdz0chhb3t4OfzCBScMxSCy6FAZtnv4iymEjjBYU6AsvjgTw2OAYAqkhTOenxaZo+OxMLqfsOD0xhUyxgFCEkmdjfelRGIs5aLiPQa/nGcW82BH+o7cgFAgg6h9B2+rTMOe4NTgY9GN3OIxiay2SLSW4L1iARd9ejzWXL8NpH1uErYMBCrUXHbpCuQMshzVTrQ3jJ48eRIujhO4wG5DNoiP6NgZHR9FSV415c+ehbcE81C9ci3Qyhpdf2wjbPBMuzK6GLZvDAwsOYZlmOdI5wOL0wqjRI59JIx6gtGNBnPzQFOY0u/D5dg/mN+Wx0OGA3UCt5zIYHR1DKhpAXdtCFCgwZ+cL+NMNv0HfWApz51RjlBobHMxCZzPA69HjlEUNmDN3Lra2fw0/vfzjiIdjSjOqM4JmHkTx8uV/h6nOhFBjDXK2DIrh/egLZ/HalBMHQja4k340pCexusOI9Ue1Y+H8GsR9axB3aODzTqKquIBmZoVOb6QGtTDQ9CbCNIHYBFY+6kc+70JJR//LUSvZBC5eqsUnDLsxtOdVnP3F60DdopTJw7np9/j7i1vR0NYIl9OFwe5eTJTc2F15Gjb/+RpMUhllaNHwHEA8nX5/Z/JhPzKfoW9kiCi1NRi5ZA4mxgYwHNXilqFKRBMmmhFPlhW1FolkGVQVIqgphdFkS2H9yiasWtoBS/1CpH0tsHsrYDPqEQ9Nw5yZxrkvTKAvWQX2kmbHKtIpaPr78Zv1EZxz3GpojE5kSzx5JIrUs/+BLV1TmLtoIQKoQdC5CLurFuGvKSD51TOkyTOFocJgQCpe1owYryqx8QyM44TgKgt6ahphzVGStP9UqoToNHvB3pcYiyAxghIvlIyY0FRiQt+AXfkSntqcg2PjIOqL78JViuCodguOXz0PHR1z4ary4ZHVeXx3nx+vBh0oFXhaxp/PLk7i7JOPg0ZPEBF4zmlhi47iIH1xZDyA5StX0V+OxfIVp2N8NIz0r69XcU4Aw2E2oGLx6Tj15BNnekA5zbxDOxlFmmaTi/M8rT6Ysn6EEknc/jyh1mpAkWajYYWlOo+qTFy37HJUuEIkDaI6F6KmSnXCdyaKuO2pFGry29BQCqHGnMBZK5rw6+VtcPmqEadQKh1ejE9PwVlZy6q0NEEdrLFu7OsJQmeej8F4Ncxzj0cwnsLdA0PQ2p3cj21BAcvbaaIXLMUdr2xV7Zei0EwaF2urwMBHVqNwZgdcNQXVuM6RFDpOXAtrWy00NhuQIAQzamvshFqbndvsKAlkm/XQWKyAgaFVk+epuB/rzJdMGDHWYgsZxOPaY/G9HT6ccssoTvnRs/j2tfcjk8lheudG5Ag2JS2hvcBmju1CMu3BihWnQetu4znD6H7tYYxMBWHb/yI1WOBptFjcVgn79O1oz/G8M0V1RgJdkdC60+DB43XL4LXHkWXQ2zllxFc+vg5/+9npuOXqE2Ca71UHsZ9suJEv+pHNAVjdKFnZMUpOQ4jXMLBqTFQ69ylRS0UtwbeUo0S1iOmdGHHMw/yTz6R7EBwojAI7oSH66fMZTDOuOBnLLLZKjPjD9CUjHN4mfHRBEy69+kbo9TpcsGo9Tjj9C3Cs+B6OrSH1mimHO2PPTeGSBj8+0xJArU8Li8mAcHAKl3/jIZz7vcfx5OYeLGplo3V6vmhWqpFianxJELJTssew/ae54V6aQtFK37Czo+ysRgIkg6vGaECJ2hPz/NSKCgT844RiapVOTNuENToMh9OGj66xocE3BjMhPRRNYrz7AIx33YCN116Oo9vnotJlwlrY0MF4tmC1W7qgiuqMlPs3x3HMT/dh9bdfxQ/v60I4bcZjPzgVb/68AhvO0cDSvxk7943yxDw57VZBG6VExqhMC64EQJguLFyKqrOXAAsXKT8AOwGrBQaHDRqvE1plmkY0eOj0WaKi00P2ZFbx1h48iIfeHMREQgdzcRQXzx/HxaN34pGHH8Srr70CA7KwmcnZAuP469Y9mBqPoLm+otwBFgUAQjGkYSWjHXlK+5lDwDPdUWiLUTLhDI5vMuLSYyvwg/NruZsdk3ktXjikxe3d9DUiGTK0O6+gXQ2+VLuFUD6PdGZ/2RxZlhqCePwLJWTnXoZn/vgbmI+5GLniAArkgEY3AUPYdiGHQmQMNQ0tGItNIjESRDI0hPxlNyOXfwrnrZyPRQ2EewpzaGwYb+zcjpf37YTBYMGTH79AnecwmjHS8RsleZgwCk8m1dBY8Nq4Bq8/yhig7SO1yWCxM4/Pr6/FxnProbPYEcnqsVVrw/cIl25TN+GQ9jZMilNhg5ac6wQGVPeS76Jz431YtH4ddMVDpC8RmqkOJiKasGxtKoxwmMhm06NtzSkwkiFs6g3g9/e/g0e/8wlUuNxUtI5yo/mPN2Nv3yAOjE5iU9+kaq+Uw2Ym5qCxEaUUOhG5KIESbVnsWV4lcXi9BVmtCzvjPlzxfAZLf9+HVdfuwWV/fBvBTT14Lfw4vuxvwbu1Q7jvYg/W1fM45LCudgpWTz2S4RBc1XNRayoi5PezLjOsPKdoyBIeRTw4DktyGLZcGKmxXnz1mr/gt65O0h62xWyFxlcHvbMC3uY5WDqvHcctXYizFhPxyoWcnEWZmcQMaqVktKFEh4WVmG6hE9ORIRWZiEzskEDz4XcGuyTV3FWoxM83G7D+5jEs+/4unHf1A3jrnd24ZsEUej5nxwlrT0E+MACj3kbgo1nl8hga9mMywsitp7AIINaJbQhrG2A96nMoNa3DVDCFS1cvgM6kZUwyKI3kPS0oVTYhb62kJRngJHLW1fJzuRDGWIRo/unJ/fjzo1tUliiYL45t0BdQQYgdpxmx5ewrKTvzESvRMJlgdB2nNmmOqghHoZNIjZIxSilJTCDXspBwLvAmcPXHGvHgG5uxZ+s2GGgB0BkRGJ/EF793Fb7p3YfhiUl46sk+KprQ+MWbcfXJS2Gy+bCgwYv58+aBPyJf0MBMQpYfPYREPIrBqQA++ut7eN6ZFEBHB2x0shWMyuK00i7JXc5wZPHCiX58v3qa0mOsoDlouMP3FjbjovZl1JyHL5ok0arE1KBEcyiS3peEJRGxNNRg3mZB3OPBtmwN+g924ZlnX0GagjDQ/BLRaZ6vgF9f+0s8/cZOFDJF0hQrTv/jRgbQPHLpLFqXLUcpEYHZU4libBoTPQexr38YYxKjSnkMTkaU4KQozQjRvPHBrbjl6d2kLhb2qVD+gZJdhBH8cWUS3+xZgANZNnxgGtoQnddhJ/y20o9Ek6Q6IgQeUmQOQ9WwMcxdeHxJAiI9x5qOwrH9v3Dx4jqsmz8HZkp8IhzA5u4BPLF7CAEe9uZX1sC7dDGWfP1uvPyHq9FuyiKXTMNlZQ7UthrpUAhf/cMd+NiSeTh2STPrzmDTnmF85tYHjmhGFWK9IFpJQ/+hqclLAGCfvg0VTRWoI75LMNCQursXLEDJ5y17nMQSxhwxLOmUAIdWmAF9rqiYgZPO60C69wDmMbDO8bnpgg443R7UV1RibXM92uyicQJgMo/WpkbYH9+JpZYYPHOPQtFsgbl1BfTBPth9Hlz/uYuxko4fDCVgsVrhYY4zW1RnhJudu8qHZQvZQNq7CuyUsIEmokllYOd7ZyrH33I4/VsnM/tcAI3DUo4PqpR9RTSj6L1ynHJ+//FmOz46x4L8xOtorrDTpJnrWF0MfzRBmqzJqMOKOgIMD3u7b4LOOI4Uc6hpfwQju/Ygn0gjHIjj2U39iIyPomnFYrQ3edAxl/5Dcz3Q2ycNUOVwnFlYkcN9H7cz+3UgmNLBrUnBUYijszdIjdnwiYExnGvM4blsG3ZUtcDfQ+Rjg4XWSOP5UTVIBjYK/CIjNxfU6XHrMTnm6DrUl7KkSD68emgALdNB1JMp9/pDqHPqUe2txHltFnh0TLkz7IjxTqSbF+HG+1/HwgsuQPHxR3HquR+FljwtGqK/UcChqUns6x6FSc4/Uw6bmZGOZyFZdLqdqPMUKbEkcl435q8/HpaFq/CD3xyPhd88DpluSm5skB1kJaojlAi1+BPato2ak+EjrfSM78lUAtGJYYT9JehpfsfMaUB9DXN6JngusXCLDycs7sB//OUh3PPrn+ILHz+PFpGAPhvA8Pg4zj+mFRcy5Tjzih/irb4UfvGLPyI+dBCjh7owPjKFfX0jJKfM02eK6pZKmwt+xMcYvWljOu6gyScUTGtJcejDyBbK5mfPEd+LRozlTOjTOnHXHj8e2uFHYNu9MKcnmEYvR1fLfLykq4S+gxlmTZrkuQOfvelX+PSyRhgZx1wksY21PvTQfD75rR8hP96LN558Gk8MTuOed3aRl+VwQp0T9994LdvEHMrmgdOsw+BQFzWXQSIZwaYdnVixcinblMPK79+oAEB1ZnBwsGRPDiFG7FbDRzIIKEojGGgMZpXTM1tCjgilRmfCE8gbrNCbXCQO5HOWKlT/8ZfAXc9TI5JfSE5jxZbPr4GJTjt3TiM+fcXNqO4wIyFjaaynra4O5645GkvnLAaOWoxTLv0GDgTSiJMJaHkuHU3q56evwFcuOQ/GucsQPbgbY9Ryf98wtuw7gJ7RITwxEEO9w4pe5jrv64wtNYpo/w52gdpgU2TwTifoxo5U3/4YIl/7DNKEWnuW5qenKTGal6w+/m5GPp3gEVRbIQHX2AhsPX0ovvQOHi/q4K9w4IIzTqRJ7MbTm7rppGQEH/0EKtvqmFq3YGrrFmR1jBkBP+b/9G7mfDYYSFmcBKn+oUHMd5uwnNTFH4mjd2iMMG1kvmXBXFcd/v0bX8K8z38F8Qyt6H3QrOXRJkpVORShltJTLGeIMYBcrUDqok2moP3OLdDligS7LONRiq6Rh4FZpoGB0mSvQmbhWrxQXY8r57TjLXbR5fCRuozh6ke24tldg8xPItjyzN+g7XwHsb00KabQWjL2bAU5l7eClEeHOvpqJBJFFQNlVyCKumNOxCv7DqGf2/ZOhrFlNIG/94/iqG9fjWoX6dZMUZ1hr2gZVD+DZZG9LLGhmlyGsiZr3jmAzHGLkUpFoB2m9s5ZytjN9JadD6WNePDp5zDUuZO5SQFZRvTr/utGXPjNX8NJyPSSAezl+9BEAIdo+6s6PNg1OIKNSR3yOR1isTCyIUIrlRoYnyIkTzJ+TKPn0H4kk1FqsYg5beRniRhMJhNWtq+Ep6IOJrILFNIUaAl+GaibKYc1IzxKRiWLyRA7lEJeBhjyeaSefhu6Sh9yJIeljb0odDQp6C2Skw0mitg96cQ1G97Bbx94Eys+8kXcfM9TWN/gwsKGarS11KOppgJf/uuzCjy2D8URrZ6Pt/fswdL2ZlhJ//1RphYkjW6vBy//7DK2hLGHwTqXzWEqEkRffyf+9NCj6Nw9gM+d/wVEgmwfrSaRjCGdirNz1eUOsKjOCGuWSxLFXJr0nxGbDqghxyrEYii6jYzkNppUFoGXXoKOGSPxjvsWEEsUsCFYjTWnXQBfbQ1SQh7I3z5G7mY22VDFKG8waJEuatHQvggeRvLPrZ6He6/4LPZ3dyNNouior4OB5l3MMxwQVKRJkVgINY3tOL9lDb5+7CVMDcJoWdiE7/zuSjIMGhEtyWVzwuWtpvxlHK9cjviMGBUlXmDMKJHAlSRJHR0B1rSrjmrIxwzHkA9JRkrpxVJ57E4XccW5zYTtBP5w7TVEwhIuXVLJI3WMJRkEYgn0+wPwOZ2YHJvE145pwpp5NRgf6IWzrhGxUhKhoRHEAiHGZYcCnKd+8hXM7VgE/1gfvnLS+bi2/SK0WT245/LrIMN8AlCpWBTRdJraSyMWDcy0f6YzymdYxJnVe4EdYqyJ94xBX1ONbDKJEjNH7bJ5tOLySE4op4evvhVz5y3CPkcNtwLHNrqxpMrHCsm12LBYIoXNQxOI0bbNFkJ7PImxgQnCuQ09e/bigYefwnf/63a1n5ECrKiuw6JaFwbomwW24eebn4Lp2Ll4+8zr8KVbrxZcUuPXbBzy5IhRdiRDU5stR3yGrwIbKTyzQAAosGOmtXT2+fPU4PbY5BiKTgd9RcyyhOF4kRzLxthTwt6//hkVFg1OaapGnnCcY5zR0e7lYtO7I2H6agYZOnEkEEQwGICWx//l1bfxnxv3YeNUFGf9+LcoUtKJUBT2Y06hCWdQXUtGTs1Vfu1YPB4PqEsfBp2pfH4lOmqJPM/mqlLtl6I6k8sJiRTsYkcYfQWTi6TXFskKaZuiscqlddA01iq4LnDfOx98Gv2EyTe7+jG88TVc0FGvGqkEQkNLpLLYOzAAA01X0D6dTuJdwvzA2BT+6/k38UzfGM+mo2kyheb+jxIVd/YO4ac/vQEWuwP+qVFs3L8VtkoXvvHiD5TTS9Ez7hmYnQpgFXJJZJJhtV2KdFHRGVusH4HOt9R1S73RpAbmdM46Jkhx9rhM/UukOAYL02kjfWB0HI+/9DJufXIHVlZacGyDDzbafZEoqOXJUvkSHnz3AIIUpXQwlSnA6akiCjHAMj4tdvqwj3FDw+RM6JKMgN5w4am48rHXmY1YUaLPFWlOesa3PH9jlKMfxiiYcprtdlQov9SSwAaDU0cYQG9vb8kaPoTpg6xIxgC4TS/IQkRLkSxamH+In5RYmY6VU2UqI9UyoXnqiafRtWUPmA3BwtwjR4JpIBWZJHV/YO8wE04yaqYKGXamyFbLcW2M8Js3vIE3334TF//mCgU4jNi0iBTrt1BhjCPFLAVLw2FjxGYMMpDI9yJ9SWC7SE5mYFtaqLndjGXvYwCSIUpWmI8GGWfilGaaEszyRKq//J30nPFAmSFjjJhmMhXDtQ++hAMjfgxF6ZCEa0nBkzSx7smAurSXJFvQ0a+kIUc7K1GtcaI+78HYE9tx8a+/wcZlydAlnxH1SOMlRCRhlBSc3+X6qXRGHD2VSjKYUjt6rWL5RvLEUQbZ2XK4M1KJtFtD4igH09gUVAull3cJqDIGIDEoxxPkGURvuPdpxAkEXpcTfqLbSCSJLKUmsLnfn1AdkzGxJPcVxvfUZXfgkvnLsSU/jKPu+AKlyYglZiQmzX3lXHn6qrxLw/MZoqici8IwUeuS+BlJfEWQ4rfGVBh16SNxRol9aGiopBnejGDPVmIfSSa7qKUUZfhUSxqheiwqFwjnj0VSmTfffAtX3vCo/AIXf6u1mens5GL6PDWkw94k04gZyJdG6AzsjsbIaoQDmpBLRPg77Z+7FNhg6VieKCZFhCfHGo0ksXKNlGYnICRxSPaVzhq4/zn07fV6K77iH5b9j5iZSD1FrpSOBUVJKGRTSDMoicUWydsKwtlYkQx0Z0l3/BNH1Bvh9k7GkL3xLN6OFLAnkZ35RcyTx7DCAgGB5k4oJ4ej5rSUsIw5CDWSRghzKA9biQAkc6Vp8TxyCUNMXurJMfZJyCjRn/52yWcxlU8jFD8yOnO4M1KB9FxnIXUxWJSz5hknxOHE+Qu02UxgWElKpLN2eTuuv3jJzLEsghryh/9Fqoe1MvPOqMQXGyaZIYWTzcREJWyYXD4XrZQ1KZ2Si1VS5Lt0SuIaRcHP0hG2ids39gzg9ZwGxEO1r5TDnZFGF2REX1QqUmKAkh9V/KFkZVxYhlGzuayy4YzRDVsVA9sHymzjy42Y8Tdu09NptTK2piStRQcJokhZ+T1/FzOT5kizJf5Ima1LJCT1yEvGGGTs7u/bt/L3atzjbJzZZ6YzclI1dyVLDVBC0oFoeJrQSHlQivkszYYVawmbGqLZxi1duOh7f8LXb376PScsl9mTSpn9Tf4aJEMlFRH7X1pfif5wsixTncQhCYgyQDLTef4ix87WUy5iOeJj7Cj3CwnSFkMIJMsXwKSozsiBMvAnqhbN5NkBiQs5nrxI38kRCLrGGNTeiODCu/vxn+9EYVt0GnP806DxdHyoQx8s0qhkXKh7Bp9Z1YFOSXN1jB2kPJKeS5OL9AMpOgKEaG+2M/IuLx0DpcwEUdrm6ZykTLRTNSgyWw6b2eB4GMNByRPyyKT5ovNNRkr4/St+fPzvU/iPN0J4tTvIBIxpMzuaIfks0Ia1HtKYmjUUvX2mpnKRhrxfsuLvegRTZG7cXqC2ZZBEAMDAJM7AYC2+omY80ZTkWK2YPauQzgjxLHeOFXHbKH1QdYYCmS1KpALN0/vfwu43n0M4HMPBaR3eiZgxkWI6S+QpEghMJsYYSiXF7waqW7TIoEKzISIRUotMnYuTE9CGOyk5GXJ6f0dmi1y7vPWiU/H8/gE8eqBb5TIyZiykVBotoCMN1pMS5Vjv7AQjKeqakfgv28EUjn0ilNvORCb4uBxbhuayowKTaTsemKrDplIjUnYPzDaCAAUglSeZIKWiUeVXWQa0IlFJ/CyXZgIngYmopKuqRqlqOTOABnXyf1TEhL780MuIcv8bPv0xLLHbKRii1Eznpe2ikTx9Qnyk7EtlMJk1M6WDilOhcZwCTdqvjpOiNPN/yUzAMtFkWcXXkSud//8VEV+Zn//3lpdn3v+n/G9XxMz0dLD/Hczk/3Hp6urC/PnzFWozsy1lw3v/Bot+glT+KBR0FgznIjg/uwP3WJbiKFsrkzW5OsbgJVeimbqmo2FCsA56uXCr8J9Vzb4TknSE1iT3EViXbYJVClqJSLK/JFtSylxL0JB7kKsVunZC/+YDyPS8AqspB/O4GXG/A5vy07i+vhGOygr48+twyxfXoK61nSHDighj14IFC6SWcrHf8yWYuh6HOd5D3NfC++B+/OhgATdO97IVDE5sgFyq0MtVZjVWRa7Fw0Ua6sUGv/clBFLgWn6TIifSKJ7HDssG/lFdlDr4JtsZndD7+a9i3+/fxuCTTnQ/XInO7WakXDGsrTDip9unsGQAmK85BDsDZvctn8H467ccjkWHO/Nryzfxt5t6kZsmF4uHUXj+1zjvj/tw77syn9nAhguj1SlmnZORfLZArhhIw4XVzjaaXWFspvSZWMn22aI+yU4iFDm5BD7yEknfVOFbjqwiffEFiFP5GQ1jH2tKp80Y2F6Bd7cYYSQt+0jxXZx+8ul4675r8dibfegcZw1sw0wVZTPb8cw9sNrdMDOj09lcqN7+Exi1MYw3fR/mlgWq4VqmsjJBO+KfUgdqZT4AOZNEaoNojKmCjo0wJKeR6R/HVF0T7Ay6iqByf+mQsHO9kUkazZCRkWy8PD1Y0oy9296Cjxwt/PIGFJJBRCaj0Ce0sITYUAb78EQUE2QXifU0uz49Xh+14YLzj8I1P/sZOjo6jpiZVZvHFx8YxROvHkL3jh2Y8pyOKe/HofdVQU/OpCO7lVEbMYlkJotrukdxMHwIocwEsmASx8aI3WuzSSBRQtrpRTfzJj01YMin4E1PQMfoL+ReIjsVxA6KhsQcSWQP7kL7/GVwrzgebfMq8dyBQUTs3G+uF9rjqtH6pWOw/HvrcNQli1FfWYnXRpgslvqx6vCFzHLioLvmmmt+fGDnDlR5nRhjyrthzI6qxBCeeG0bdmx5C+MD3dCmI7A7POxMEcnJUZSGp3DIm8AF+5ei0b0HbXoSzRwd2OyFxlsNs9sHF5tboKQvf/IAvrUlg/6UgU5NOqQPoUFGgdiXeDSC7r6DaKpvhl7mFCQTSHa9hLd2jSNPIU7Ec3h9Zz+eeKsTbw9NIqVPY3FTI87/2tXIeOZggu068cQTcdNNN/3ssJk9dv0tsGzqQaixCu86arHWuR3d4zGMMCG8a7gG1lQM1ckxNBrCOO3YNqxZ3Aw3Kx23HAVU78AK41GIFGTExAozEU7l9EUtRsbGMUECesHbkofIXBqKUgikPoZHjzPjjbu/jEu/+Se4K5vIovMwTPXi0JO/RedIACtWrcTU8ATGRgfxTs15GH/rSezs7KclaMAkU1nJxRecjx9dcw3mzZtHCjtTcrsmMG/PAczp6kTxrBOYUWbUhZ9UgdKFEXGjFzGNGz1Estc3k0VvnkR9oRNN2r9jUZsTyVXdqG9fiGJlO7QVtbDZ7DAKchXT8OmJYuLwZhNbQHXwrKVQHF94dBce/8rN7EijSsUlHXCObVfXZyoal9L6sgi5F0JzwtV4aDyLpRkNEp03UFBlZ5erz3JFYLYc7oyne4yJThzFlJUsTRwjTzabwkG/E2AOI4MPaiCaZiY0PqNxoE/vRq+uDa8NF3HbcBbV+TdRU3wUtbYETljdgpVLF6CpqQFGnwM3zBvH1SNZpDI0xzSzxNgkHv3MYjQ0tjK/KRAIStAxCSxO7EMipUElz2WpmIvmUz4Pr5cG2/U69v7ttnJjGa9aaiqx/vzLccyqheVtLIc7U6sZgt/cgqzTiAp3AuPxDPZ1T2HnDjc0NS5CiR+aakrWZFbUvxwj5L+8U+0yudRQh2E9c3Ii3NM7snBsHUFLYTcqiwF0NJvx2PqlaG5hmqCzIScDF4ggwWzWZGQ6zGq0BIrxYACpuA7RXDPGms6ChYg5GSmPEun4u4yyUs/4wWeWYdjpxutPbcCJq36m+nAYzfZdfDayJ7cicBTT4HwE8WQOm2Jt0LY0wV1PyeTNCnWI34ywMnvWAY04rMWMkokwS5VrDEQzSlQjWWGRDdK4sMfUgVfsx+HPgaU456EkTv7Zuzj3ew8gHk5gtGc/pvv2qynzRXbOHBnG3u4JVDafiOqaxdCb7Yi88zgeO9ALX2RcjcpIvLM6jHAU3kR85G2stiyY6cF7OnMgp8c7tS3wCxQyg/SHojhh1TL89Zdn4LFffgSnXdTOvQX8qAiZMWgSLVnUfDQ139jmLGebQm/MfEmEY1yS638lmUnOFDmrNWHC2oBez2r4vBVEZXZCOk6zkZhlj3QiGpJL9XroNRYmcIxBGYKKzYjrzjodDcecREsw4N9PuwDGC36D1rqj8dmKFtUmKYc7c5K1Dxc1RHDWnCS8Hidy5Ekb7t6MT13+OL70x1fR6KEGrDIbkFqQyM8jJUbL1TJJR0vNUeD0esz9CE3CxX1k9qyNKbHMh6Zpqs6JEAwaOKxZ9pMsQWOAjnCvMFoGUwJdOO+EBqybn4PLHEFsYgKDE2OoOPgubvr6J+CY6MPcWh/qXTqs6c9jhSOFfPuR2bMCBQqaze2XqsDX4EnjU0d7cerSOtjMBtq0BZv7EvjTW30Yty+mBhg41SAdvYWNEx4nrApLEtAs+CKuWvhX/Hb7mSg9v5l7sLvsuFx+Mjj0yE4z4ucz+MkxRnxsfglT03F4lxwHV1UdDPFpxJ/5FXbsD2DZEh8qrTa4LRq8MmTAhddvwKnLlsgFOfqXEYVECicftRwXf/QMZJI2JJe3K9Z8WDMlg9i+HSPpCvzmDT1Ov3ES668fwKf+sgPheAj3/dtC7PmyBVsvteEvp1iwqk5MiNKWflnJjwivJQJHXEPzS1AzDH5iPoJ+Dy9/Gf7fXIjfz9uFR795Cj6y1KPmaOapUaOYKCsxxkbpY04EySD6g1lsJsP45fMHYPvRX3guH5bXu3FySxXWEYSKmTDue+klXPa7P6IzOqXaL+UwmsmQjVzwKdFsNHKtjScqwgR/wYHfbSrhD0QmuZGnQlfAmYtN+MWaOtpsBQpaIzpzWVxbmoO0O4xH4nTIAE+gM9MaybmyOcxrJmFkvKmyZeCzMO4Q7aZJibTVPlqtkecpwja9F9lIEEuXzsfcVcciOr4P2772a0SuuwJP/fxLtFAzgyqQyhVwTHs3uiem8ci2A3huzxZ85fhjVReOdIbIROtXdEURJ7qT+iyipwKlf0J+Jvn5vi7gnoMhOm0QNfkEjmk04up1fiyxVaHo6sD40nE8Yzbjlq40zITTymP/g/5Ps3Q2qdFLgfMiG2dy+Wg6bAIJJwKHSCanUOEhiEzswan/uQnXX/ITtNsIEAQOrd0BnckNWz6LObQnh8uN6UiCgVPinjROWjxTNNSEutXQJHDrKEOwhS9BLKEnJJkCv4JQMoVevWstGDP48PikExc9ksLCX/ThuKuexI9vfgPt6X5sO6eIrf9WCTMT2WTPW5iz6nRiURJdh3oxNBYg3dErtm1IMRSkCkhXLodx2Sdh8TWjQZeDt0guZbQjQ5lmHNXQ+BqhcdUhZ7Az3OhwzEL6yntGlaRLCgBMa6+i5MtjuTL8SWqLRe4S9sfZAfZc3bVHTRVLlMx6G/reiLMzko2U8xpJriQ/kXcJcCoR46/6dAIV+TQuPNqIxXU6/OKGW1HpYo6kNyOSTGOae731n9+GaehFhNmhefMXIOhcgo9/4zr84BMnIRCM4+h5zahcsg7hcARGxjUzfSYydAiRRB5BbyPaTztPcbPDmqn10YaUSUljyr287ZgAHpg/gBqDXARig6kRfTqF61ceTZhm4JR5z9ReUeZ3Mu4UjXoGUtEghSJxiN+LMqHBWYGXDwaxb8e7akasJpdkghdHnuQV0yGs/dKPGURpktT+aFaPU77zW3z3nHXYNzCN5sZ2OCyMQ6yzGJ7E8MAAdnaP02BMyBEZxwnfH0rOzKu/w4YxLsgMDCGF3GGZKYgzrJNYVuPFpb0tjH8knRu7uE8apVUraLhywaicPos2JVVW1RLitcw2JSDKPTFyrurOh9BR6MPFqxahurqKQGjC5p4+bOsexKtDUXxuiRU/+dK5mPutDaxIh5G7foCpMP1Nm4C1ogE6Zw1zrW3Y3DuCH3z6LOx++2U01lSgnxRqzpkXvl8z0DN+kJaU5Mw0G7YQu3M+RJ0taJVp8NRYMZ5Q9MWwaLG6T0aAQRIsZZZiZhJQiU4yQ72g/M7FwEkqRMQLjh7E2qYquHic11UFu9NFuK3GinqPSqru3ZtEBQnl8Mt/xo8+fR7cDLquikZYmxbCsuocaNIhnL1uEb792Yvx3LNPYW4bf3M4EU5S0zOaOdyZL55SB5PEC8KfNFFjoMTZiFZXASHSCvEZ70IzFssNbM1z6C8kimoeDcuMAKTKIy9WTbN884JmGINDqJIrxDQVA2lPRmCf8UhS7hqnDbVyS58IK5XEGcklWKiLYXRwkuQ2gOmxCfS//gzefm0HNJFJNPiMuPDMk9U04MmRUaYqR0bJDnfmm0cDOy6vw6Yr6vH3L9Zg5OsubDwvhlM6SojFcnhueC9u0iaRLdHWfRU8uVy+ExMq+5gyM3F+BQCsmO/xr9Th6KoUzi4G0ehiPJoM4pltu3Go8yCeffMN7OwfZqd0WFVlUbNgS/SjjcG7kcgZ4Jm3HJdfey9GrfNotkYcfeZHyKjTSGfyyMSj7Mg4Nu3tw+nHrVbnk3K4M2anB0azDlWVDix0ZxBgjuGhOVWtOBYnnb0Ox119NHzNLlTEKNF3NynVyi0gopXPZPM4SRybHZB/wq7l0kNhaBih7h4cWz2H9u3CaQs6YLZ5YNVrYLK5FaJdeduTuP1X1+DdX11VRn5NEgNT00hmMrj36i9gOeNV3DYHl//qIeSItuHOXZgYGcPu3lHoqdm+nt6ZHrynM2IacvVMZgyZDTpYjVrG/wwKuSiiDHSjtQ7MOboKz55VQOyH87Dx0mb88WPtsNs1WMBc5/lXf0m6/hf0j+3AfYkpfNGYwV9ffx42rxXjk0Mkrx74fG40OwxYOW8OFlbYcMbSRTyfCYGxIZgJ020/342qb7+G3775Lra98xaR0IpofBQdrhRu/+H5BE9+T2YQTWWxr28Ua088CfObambCQbkPCs0GX7mTsUHmANBXGBc0mjwDpUvlD+qeMf4r6IzQpkLIUmoyyc5gdkFvZ9QfCsJ72YXQBpilamjDJSOydRb8e5sX3/v4Kdj0TC/+1r8NPqsG8UQadTX18BLuv/+5K5DQxJC129H8+R+yIVaS5wjdT0dB5rD7t99GzXLav8uLwTdextD4JEaolb+/uhFaswdbhkZx8rnn4poPjgGIacjEGx25j3JGdszA77auHugYqSNLFjGSF1Q2qJeraJK38JVPTaHgK2H8iXthCI/DRymXtu6E/pVOSWGUGTYcbcL57fMwNphCwVSJMz/3b3BMcZ8F82BKhJD3D+M8rxdvMr9pqKlGOFbCQP9BdHz3DzhjwVxSFxtTgUn0MqYsb2pE2GzB9kFyRUL/x5YuO6yZw2Ymsy40evIixgiJF2oeDUlicsNmBBtq1WQE8xMvItM5SEsklyowkNIvZLKOyUiexaxQTxjtbV6G25s68NNj5iHPAJvJ5fGDR1/Ht+57G+/0DGKkbxc2/vU2FEZDKPqaVE5kor/+6VffYLocRyqtQ55taG1uh9XixoqT1uPhd3Zga88w/PEcNvb50R3WM0Y74K1sxVFzF1HwwiHf6zM0rZLk2MWsusIs9L6YjKJo9wKMCeJPgad2otBYxdPrmfMbsa0/iNdeeQbhqSEYCln07t+DtWd/FT+67nY05+UKcwKbd3VhyJ9Erd2EYCyMQb0Lmyfj0DGyjzxxN61BiyClPhWYRJrn6+05QNI9hompSfqtFYFABFtffgH17kp4qxvZgQpkE3F43C6m9iFc9/SzMz14T2cKclNoKopCOkaBU/LUXGlgBNkOBkLKTzvth+HUtWBqryY/pGlDqYIZn795Dx7dPIL6tefjjEu/jySP/fXpqyk5I05duwrbDnVjMprGRIydNTaiM6bHpSsb0UYQiERC2PT806Q2WWqEKYGcSZlMiUxIj6ngMLZt2Q3Njig2P7sN2373BBKJBPI0/6mpCbicMq9TWl8uhzujDFzoB9WnZmnQ4fO7elFY3EI+lYGufwRJxgwZ6pbzBRMa7BuPAMdego4VqzB/3gJkWfMZc73kTVY4HDZ4iUa90TgsZNhzOlagrbkD9337XEwN9yMZCFC6XjS2thKiGWLJQJ768RdpMnLlOYd4NAiLsxK/PftrSBy7AG0nL8TSb56BdLZsUl5vLXvOnjC4z5bDn9TgNaO8uqrL1hbyRQRf2Qpddb2aEpV8cQt0zQ0qr5GTdQVi0DQ246rTffjbhr+ir7cLTsL5qa119LeSOunoZAC9JJAFnRWxVAbXnDoH0ekUWYAbSf8obr59A3JM0mSytdXlQKXXjSVM2MSHHrv6Jjx6/r9jdc06WF7fgyu/eDUSoSnuT83QZ+MJWpBOwwBKsjpTDndGXU9R7ihf2GAeFCT91jIwyffp/QegIQOWqC9THqe0NjQ1N6F52Vq88sJLBAEdvrm6RUG4DJ3mKIxYKo2xhMSqPC5d6CFCjSAXi2CwbxBdY2P4ffcQQiMTNLEMA6kJlaQ6133/CrhtDpx/3ZU4qW094pv34+D+QfzhtutUkJUbktg6ZLMx+CcGFGB96PqM7KSGfdT1fWqGO7h/fznTXXaRHRv1MnEjzIqSY3kdEjRHSZr2j4wgn4nhM/OraeckpORjctVM4tUexgET+Z3MyQyF44iEgxhiR3SuCpzy8z+x23qc/l/3ondgEHkimc5uwaevvQNT0wE4Cb9zbr0QIacFd3U/zZYK2xO+KKyDCGh0MOW28VykDTPlSGcocZlwoKZjZVJ0LB28TXOQITxrNBnMv/oy5ER7GgMOkkJs3HsA/lQOf732B1jlIxNmfiG0M0dqI6FqIhDEGz1jyDLnMFlteLd/AIPjfhwcGsFPX9zGTFFCHHGRHb/izsexp6cbnXsOIp2T0UsgmssiOB3GMY99FW8yD5J2SZuEqZeIgFnJh7jv7GIHUg53hnsrXxDJSopcop3LiI3MyZTbS4zkSHKwTKtaTiS6JL8LL3/zFMR3bcFS5jsy/URmGGZyNMFIED2jYwjJ3Rz0RbmV8Z3hCG7Zfgi37jjEk2fgpOb0bJzV68MEGcVfn9uIG57ZSgtK0SdoHWykxUZGIPGN0ve4PWTIImQeR5M0Mb0wWWxMw4m0HzQzma4r2hGb12qZNbLRJWaCaq4KzUvuymC6p8BAbuo+Zt063Prz72NlpY35OwGCjjJNUwrSXPyBKN7pHmWjyomZ3A8gBip16si2d1/7OrbcvZ0AWkDUP0FjM+Hxvkk8vaeLpkxToqAlaEuaLKafJzeMs15J6WVqirCTbJL+zLrlfs4P5TMyy7sos/1SEWRlPgxz/TwDoazRpDopgxhC95mLSCOzlN5rb2/DBNGql6nvhNwtSFYrJwjzxN0JHk9klJvS9WLn7E76uk7ceNJXcMgRxOovnsJ6ZfCchZJW0iWvk8bnJGgrKMorLcm0yIxsY6OFqduYuEkuZOIhAjyz5Uhn2EMw4kpqrA7iidJMllRH5ESiKYk/THdlks742AiuvOER7s/YRJUPx7OIJVNIEMECcRLVGdVn6UBCaWjp8P70aFz55t9wybcvQbIQLg9ds/dqDig7IZrLyeo+ZdXQnOSiFZkI2yBNFZ8WChWPh6HjLjEK7aNp2S4df09niJ+qArkPQKiOsACJo2oaolxIFd4mLk5uKjcXXPT9m3mSAvqy1ESIyVI4it2DE4Tcabw+EqRwyleV1YmoUTkdeSR9Ia9iSjab4emYA9F0ZW6zWMqsuSgTZ5QXocmEbxn1UYqTOthOub5qyibwiUUr4KFwRRBSDndGrlwlA2TAqYSySQEDgUJx7HyaHI0V04yR5YkzMrU9I3gvoi1hdyyNrmgGuxIFvBFIq8t0Kk2bkViBHZMIppCHdUfpCyJ1GdQQjVnMNmU+5d3LTZLP0vBUMsx3YQXl+iQBtHGXr/McwX074M8n1P5SDndGDjaYmY8wR6GrIp2OM/MjqolqWWk+xugbDyoHFIS764pT0eIqS/KDZVbCs8XEfMhAZi3mIp3RmwkwYr50dmlwWhbUEdMW56cKPnA4u8v4J3ML2Baxhl984nP4bcmAMUlVjnThyCehCAUDgY42qtGZ6eCibrFjvlMKMoiUp8+oOzqIP4bquUgUj1Q0W6RRsxoRaiTzCgSNBAgyJJSSMsjtJVpqJp9NK5hVMz34kst7QqnET94vEKmvrBn5dM8rzyOtqcY085yHNPVqDylHWsN4UEgTTfixQDzPUDOSCshNNzK9vUjbNtAU4qEIPvuLO3HJj24npWePP1DUCWc6Iw0SqUuQ09PXVNCjZt1yKwt/1xkIKOIfbLe0XWW16vhyPe8t5Q6WP+8aG+bfaYyG3Chp5ZaKcjncGVnyTvotEsrK3EtKXWbRasgAGD7wcmcWn3pwAJ97cBhh21JYFpwJXdtxbKCdR3/ALt5TpEMCKjkKRW6FBANwWnKn2Ubzn9zpJ1NYxGj0CgVnpqTMHF8GEtoG2YcUMTpBtZJGRlL/QWf2DUcRSBDPM3TQiAQkI3YNF3D2PWP40tMB/PndKCLTCSSSSXZcZowniU4GFKoXkYDO/1B3ZjU0+1LN5k6/+dVv1excmUykslpqLUOiKSamgqKECOkWLUW+zx6vzJDbZZvc6kKpULVO9uBwF450Rq6SjUxE8fTr+3DXjgwueSiI7z03zuwvjemJaeSS7EgiSRTLKBSSmxDkqp5e5iZXVEPTdhK/1P1THakO0YZ/9KPL8cdz1sDmcNF/BA0ZwRlX1N26NDnV6RkoVt46a1ssCoyk0KeBpDglDz9ijoc7k9Y6sS1ViVewELsyDlg8dnIiDQxWCzLTUwgHQyr3yKVSZAhJNkSuYKWUk1OIwlnYlzmAewW/HInK7y3CeBNElssffRG3fOZs3Pr5s+iHREzWoca32QPplHRC+j47x0aKBG8pMuhYtB0DTeU53I2dl7GImSLdVkNN5a//Z5aDBw9i4cKFSociilPV1v9zi9ysua388f+S8l5/FQ0dgYb/Kf8dRYBBBe9ZxRh6enqyc+YcWffsf8r/92VmRrOMaciQkCqHFZMc3Ab9oV9BayF/tlaTevoQLi4jrZM7iLVI5xJ4zX8A3yrtZNwnuTD68DXdfHzF1gaP0akiQznMkZDwxS9qlRk9CYskDjmmUwyK8gt/Y7idmS0tpcwTuJnRRrZIBJPf1Iv/ZFEYFVq5n9xrlWO0k0ymfDT/lj+oIh/VcCWpj4w1zdYtU4zUVFcWtWUmegk5kSRFhTW+ZFqHZFX5zv3I/u7bKPX7iSkM1TxWIr3GxP1MOaalpNLMrozc31TQI5nQIJAyYn8gjOeSRbzOnPzCcz7ByOjAy93D+MJZK3HSMWthZX5ciE0zo0rAVlGHhqPPQGdnp8zO/seK2Xr7rxG+++dYXGlAdRX5eqMNsWXfRqhhHVtjhG77AWgeGIKBbLFQaUK4woDwYisqlrfD6a1giCcPYZtF1mqAi7TYKPcSc0MmkSCbLI8jSZFZFHJRtKwYEYQwyVlWqcSmimxT019IzqRONZohd6RSOSJe1YmZOmaL+sZtUo8oWN6lXq2Mb8k5+LsMAirzkd94gJBBZTJyahLHLLlTor8Pg3fchsDjzyNHtLeWrLDQoAxUpJ5URAxGMlgtGa9Gm4HZmoXZU4DZXoKBjY7kithbNOIFcwvmn3UsTltzPOIDO3HopZvUFOS6+lbUrzoDJ33tNzh06JBcZHq/YuhG2Y6ODoz3dsI/NoYkOz45PgJdchwL5i1lItao5lUWBrbBfuBWpq1sSCKDSC8FdMbXYTz6eOjsHjWUW66UvWPuYqBSZJ0audKWjMsdlWVvkX3Ka9mUPUaEJ9Yv+Y4IUL5LkUROyKU+M83tZOhpCjoZQ8bGPIYKkpRBRovUjNyZ3sx2SooMBbAC9VnWJ5BbysRI5OKx7Dfzk/IqKTO+rK5LjY8MYGjfTriZv+UmQsDwPmTHulAKUZEROkzGCDvl4KxoQIZKiE0NI1fMquVsiA0yaY0KKyFjz2K4Io/aj1+Omhovtjz8e+yeMqMvbFajxSeddRpuv+tWdHd3y0Tzf6yYoS1PY/zQFmQ1TjbaBrvdAKfVCJOs90lBGhOT8MT2wsSWyXBW1HsSclVLlAJkcpKyIHac/1mrTCXz0DJ1akAzk2IGkS0L00iFyJLNcglGRKQGV9ghmdkoopVVL6SIkvRFplbZMHNE7ts9hITTjkJNHQ4lmfTSC1d4CJ9Go/Ioye15FNOssieUb4OWEWC9glOVT0kR7+SbnLucVciqQVQL95eFJEZH++FkfyvrGtQ0g+zBtxkEXsfU5AS9vgQjsyW9kPsSISlPyGM6JuujIEPFMnwX4xkkRqYQmyhinL930kXnLtMjDTtu3utiAs92UYYebRiXX3QBfnL3hn+tmHDvdox07cMd23N4IWxCjB1IJ7RIMferNRbxpdYc5poCbJyfOEml2R1w+3ywe6vhcFXAYLaprF7DWGPwVEJvcSv4ysQimAwE8NKOfoxktOioTyHRMMAWLMZwrgpN5hSOtelRoXeA5qCG90SoGnbcIBBEQctFlHyKmYu2iAg7e2A6hRbCfoXLiBQ7Go7G4Ip3wWJk2uico2Kbgbiq4MsonimGIwo74iGiGpkFJx4qCpnwD8JIGKtralfzdnPMZ0u5NGzje5Dc+Sgee2079vWGVEpaV2WHlbFDBhtysn4EodBpN6G6shKVFTXwOm3w2Iyw2CwqI9RQcT2TQbwQqMXDW3ajb/s2WOlRnz3/Atyw4f5/DGWzMSbcsxVvvb0Prx/IoLXCiKxJK9OuoHdaMDChQSUtt9UwgvHANMKxFEKEM7kjdTRSQG+AdRayaPGW0F5rw5w6L+OUBzXVVfB4fNBTuRk2ruiuQMETxR69Gw8Hl+HNqInKjODf2w5gkTGMFZpVDNs8N72rKMI0WGA2mZnFyiA2/U0JlXBHRSWjUXpiTN0O/2JPAFdtpw9oLbR8Sq4o42W0TDZL686h6IrgC9Uu/FtDBZpdhFizBqHpSWza+jK6D2zDSSecj8b2pZDV58XLywN89P6IH57eZ7nPdry+4xBSqTyMFiNqa6qpVgPiySTi0RCmp6ZpfDkEijROmbTQM4IQlZXiXmpZFrbdy3O2LFwBz8L1arxgYMtbmLuoGXdv+CceM6uY0QNb8PpfXseiF7fBFA+SmZmQlBlI7ip0drTANY9WGx9AjAoJZzQIEvOnkiW8EqrEWM6prEbQRK68qUWrGKDNhSQcpTScmjTcmgwc+jTqSBzq6pxYUOdGbVUlvc4Bu9sEm7sSBksdYloSCw1dXqYuEqZk6ovTpIGN8KHVEHTImDK5EgKRCBLxGJw6xoSpKD6+NYZExiVdIiJSOTKvQRQp/wtEfVo3JQlNOIRSYgpLLX340hIrjl69HK6aNsIdiQq9J0+4FcVrGBsdk7sIZc9hy/5uRLNsC1FiTnsj3G4Xhsf88I9OqElSUe8CZJuOxn2+BTDTS6uevQO7HrsfUcpkhvu9v5SxFBdccAE2UDH/0mP2vvE2en/9BFp3bYfeRsJpZhyglnsr5mH86FZUVE0hEgwimswintUgmtfhAD3lpaAPqRxZmFwtVHKg5RbKmC0nn53PLe/SSIlFGk1RCdlYyMCaJ/pqsvBqEnASifVUYI3LgKYWD5ob3KivrkaFrxZ6RyVgo8IY/GUpaRnHl5kv4kmpaBy/2jOFRw9ZoXG4yxNNFLkoEwhiIbTpHIN3ANrCJH69xoJTl7TC5nQQ7uhlbJda3UIJkspnrDAER+HY/yD2H9iJzft71Yi1p7KKUNcAo4FM03cM0q3r4KhtYbPc2DIRwNWvbqKXxWDd/QYSG58T+bIN0v8yMdLTWLSuRqxZeyzsjJcrVyzCD7/1xX+tmM0bXkbql/eSk7MDDiNsxO2cYOPJa2BeRsdNDyNKb5kMJwlnSewYKeGdwSriNDHUZENRyJEuj5KZMEIMVFYqZEDpRxQjpxNuJn/L22QMs7yV38nK1CgzLU4WRRZj12kIHWQ7NnqcLZeEs5SEGQm4RHkVNjTVO9BS60FbXRVqvU7GFp7XQDoPCwIFHQ5FDXiVEPPOZAITo9NYagzg5yc2oaq2AQaHl5LSK/YnxiJF0WbJbzI5uMa3Ib7nMbz8xk5MJwpIaV0U3go0Le5Asnkd8tWtjK0e2NlXLQP/j7v68GI/Fb/xZRQfv5kKZ53sRPkymUxm1aJ90Sp45q1Hc20NuvfvxVHL5+I3P/3+v1bMzgeeh/nVh5ELMocZn4Y970evdw0m1raiqnIKSQbxqUgCPUNBPN+pw8HxesJdBTR2KkZmayfT0ASiZCgBaJorAJeTEheLJSyIGmjZKkTQk8Sr2GL+Lt4z2xRRVlltapP8mWFSZcVKdsfvM7+JomXitA5ZWGS10QI9r5iCJU+LLaaZc8QZhPVorfOgvbESzfWVzK7bYCJB6e/rRpJ5iat9BZyyojUTRdVKESTrtIYn4Ox6CFu2vYu3352Cw1MPV+U8VNRWwOQjS111Fop2F2LjA+pxFGlPE37RMwAMDKK08XFo92+jk4jCy/Rf+v2ts3S4/Hwvclo7np/8OB7bnEK1IYEN9/35X8eYF17bgp6De2hFtDdmuTKOHCZnn2scZS4xgngqjd7RAJ7ek0THmo+hvWMO+kJ0fwpMrjy/tYesa78fGn8QpVqLmtIlK81LA0WYanqxtFBkK41WniTKEmVIps83fpY5N7KSsFLHjGLV2s+iDGmxjP5LVUqU5X8KNtmOsmKFyUmN3E2slR4Hxr1TW/L47SeW0klKGOrv5p4GGL318LUvgtlJ5fCfBGpSUXhGNiO++xE890YPoplKeGvno3HOErluh3GDFp6TzoCF9DG34x1EqaBN1gbcR4T5YW01eg/sxSv33AR/737CsgaNVfVYs2gBWtfVkExlETqox758HY4fT+Cs5ibM+/M33qcYBSxSZi12kS2B5bYM5rDhNjKbRDyLJsM03Fo/M1kmTUwyA8EUusc1eGrTKB7ZyqSKAl4+tw4XHlOPP162Gn/+4fG45NIlgJvnkCWcpW4Gbcn05TxqPhFfMmdBoEsuGmjNZr6s/EwYIhRpqnlcDemgS+7+Kv+mcTgYX2SoiAonK5Lb2+S5CDIzvyQrgBipFIEO4dpaQjG9iOyDSmWwEGGTnn12/Rw47EYEJsepSB5Dw5MlCNXUBokBwgIJraZUFKapHUgQvmyyKFJxCiZziJ6WVzOV85EUknJpSWtEosDkkiiB0AQuQxL6ySHomQfVkJAsra/DurZ2nDOvA2c11uIiVyvWrzkBp31+Da46sx6NqxpQ0VanZP/eUtYGxdHb25tta2vDd39yK5568mksbrFieYMVcyo9qPWZ4bUzIZQJ9exkPC4LcCexewLYN2bCjlEtAtMUiqSx7BBcJIhkLBqPl7HGRuVQ+Cr4iwfwfeas4jGiHPECSS7Vm49CrYxC03gUNO75MPrG8H3fZuxmzvLk9g6gh3VEZUFWOoGYFb2kbFQ8TsEFfydcaui9KnrLRXaZ6MLXye1a3HA+mZcmRSrbRy+nEZiZh7UuhKOyrjzLQOpKp+AZ24p01/OIhhLw0ggsjA0GodFaGzIZHfyJFALuNkT1Hgzt24+xOLC1dwBb9+wg8cvC47DCSrh0eNwkgXl4bQZcsGQpVpHNtbdVqdtjBwcTKDoJsa56VH3yrH88iDmrmCt/di9u2fAK+yZJFzsoeYC8K0aRo3yLqLQVsajejKPqrVjQ6EBTpRN2C2GPJ5OEPUMYmixY0EMI3DulwZZgCcPMc/J5WrZ4iehCBUX1XwlZTeQiyyk1hoEaxqWqM8DkB/N8e3CKYzf+NHEMMNIAdPdBc7Cz7B30QDWiSIXbyeTOcU+grSqPEy+4HHtpOHfe8xytmQF80RKMJiK4eX4WK5psGB7qRSqRJmOzQF/TAnfDHNgcTjoxIZcwao4MwXXoMRzked7a1EvPyMFD769tbYXFQYOj8vX5CAEhRwe24jMbxjAqDzbgORY018FtKT8OKZWMosbrgNiInyzNSSUEZJurCscsWYgahx0LCaE2exXaL/zIP1YM8S3b3t6OK6+9H7f87bWywMT9JVhTmKIW+SrvAuVi9XIhVW4UVVamJRUlouuI53ZjHu2VGqyqt2NRkxMdNVZUumWOGhVD9paFXlHt0WiBVLuEd6czeHssg6iDgmmOQFO1CiXvChg8QVxZ8zL2ZarxXP8KaPoTKL1JKqpazLoEfeTUxQI+4hzD1atew7yTr6GXLUBf11vY/8KDsDWtQ8PS0+EPTaEFfpWlj/Z2o0DWVrK44GyaB3cVabhccpd+ppJwjW0BhrcydhoQSdKgMjEGfDIvWr9MO45O9eDvb/UC510F46pzcO8nT8Z59Vqcv3YZmqs98DF5ldhJ+0Q6r8GUJOPBaYxMRzDKgN0/HUOcCBJOajGdSuD4k0/Df934p/+FYv7zYfz5wddFA+WaVRGPKf8rR1QqR+BC9pFflaLKCpIgLlO/VKCW/eUo7ieJp8yTk4c8WLhPoz2Ptloz1rbYsaDeqbzOYjMTWvRIm1oQsXgYUyaR0Izgmegi3H7Qi8zuAzIHVDHAkpF5BnuvKVCYpND/uWAvLjrvZFQtO58WnsG+F/6E4T4/Go86i8GatD9xEFW09oH+Q0gkc0xcbdBXN8NX38Y8xqMGT6WfxsAQ3If+jsBIN0bHo0jlDXCSVlc21KtB0DhZp6zJ8PIpP8arjz6DG4x7IA8eq3GYYLJYoDPZFSQWSzoUTYxNIg+SjmwywSQ0hBChMUTlR+JpvLJlO9JMYtd87GJ8+ce//Mes7LBifvcEbnl4kxK0uLV4yyzFVRm0wh3Bb+E+/C7yF6gTpfCfCp7iSfKDKEvG66XIZ74pxUkdsv/sZ6mDv8ptE0LeLPkMPAzmre4MlreasbjRhbl1XvgcFpgtAmEmpImHibwW48ECxknhVzi70HH65TC7GzE6vA9dr25AxjYf9cvORCw0iqbsAIWaorIGCGFm9bgFd+si5S0G5iDCxPSEGd/wJpQmtqN7Ko1wpggXiYbLkEWF04g8A30qmcSi7zwCC+Hqjq+cxZwqi7pKN3w+HwxkZnJjmjy0BlaPsmuKjorJoJTJIh/zI0rvSWfKtzB1DQ7RwLWwz1mEj33nZ/962F8Uc+sj75RlJd4hgqP7qCcXzChGHpIpv5edh9+ZxJXk5hoRvewuWCfvtAa1o3wW39ZLMJavJBHibbQqgUfZqay2GeXOHKQos4CnGAY/6Uh5GX6Z/JIZEee9xgQWVFsUUZlPr2uodqDS54GJcTGbicNvrEG84MXW1x9GJhrC5j37yYLTyJEQ5Nj4pnnzsXzVeqxeeTTq6mrgjE3CvfseRAL9CEbiiCU1cM0/Eea2ldAZ7czYS/jad/4D/YMkJJ85E537dzMvamRyWw233EXusRHuvDBVz2UMtEHW6ZDHUMrkbok/2alBNek1n00hRoKRz5XU7VoJbxM+csV//OsE89q/PIkbH30b4RAlKNdLKDz1/BnuJNYtMCUodZ48mHNRAYm0Bg/3G/BkSIdUUW6w5j4zOYsUOa7apsHPLlqIRe01uIX0+v4n91NPhA7FoGRf2ausjPJxM59nDYFvs94pClSfJaLKXsRRpUruq6UhaPMF1Oun8KWlDBMTw3jo1bchD3G0CW1n22W4Rei6vMvp88U80iIgHnfd6XW4YM1cZGUcLsueMI5VNrYyqXSryxEhxsKlV96DM+fW4NsfPwk2n4tx046BvlFEghNobWqAxuaDk2Qi5J9ClAE/w7ZNxbJqALalwgLaEcKjgyRCsj2OUDwFM1nh2d/6Xyjme7+5H398YCvpPd1dcg/BXmbEhyM+BSB5iamUxFX105jrkJmkUTj0TLAitbh5Wka6ZLaUCJKvYIwUd5hUOgZdjR1FdxVK1fUq95A4pq5Wsj4lJe4+80cliyrBlK+iHIFP1QZRCxVAV5PqyyMKsg8/UzHGUg7z4vuxxOZH90AfcvEYFtS5UO12E34ssBktSOTSmAhFMMJXJl3gexyjDPJpVthMwf3qzHbMb6qlQhjImxtw7u9fw67uUbL0OI4m3b1wWSs27u5CzdnfxlMP3wVDIYl7PncC5jEf0baR5hutCHXuRoT7F+Jx1CxeDldVA0JDA9j8xstorfHCRvrtJxnom07C3r4AF1x1zb9WzJXXPYRbntjGLUzg1Dw4sVi+UyiKNosQKRox9GJW1qwu4etNUVw6P4FIyoxrO6vwVspGORGmZGLwgB+acBq6xhp6GoMuA5+mrZGMqDwacDg2HYbNmSIK45ssnaBOJlFLXFV2k3xItpONyXiaFBkJFt3ZJvqgY/Cu12ewvs3D2FSBRtJuJ/MqeV6Lnslihpw+zXgzMh1QChrwB7Gxewy9VI5AcyWT61suXY0Tjl0EK41Ibjs/+dYtjFtbceiW78BpEoPRQ25SSxDyosFJNCxboeCrEA4zR9GhkElif78fdw/p8fzjz2Fyej9u/9SpWHPUHCbtKTjJ8GT2a/doGEFHDT7xg/fHGOmxKuUhEXbaKE8y4G/8RZbIVkqZ+U2CSjkHKc/Nlcn6MkHBQbbjrfDB5jIjzX1EvnJngclSQPPR9XCvWQYD99EyV9DW01tkoofA3Ywy1ExsqX9GMQoy5V2ETtiR/WQfYUUSXOWpIxoKQcMAXrAy4DqZ99g9at2kdN8mhrIU5laZUOMmQ2JNJeYrBYODTI501yD39lvVFU631Yw2wlGr14Jmp1xOEHgFpmmvo4kscxYHFQ/cRaK955wf4NGvnoksYSgZzSBmqIM/psGrW/bi0b1h7N3diw1PvoOIowmI+NUSLEvm1eOPp1dgz/UXYvLBG/Cxcz8Ch68KVZUV0OXzpO5pjIwNq6urs/2eLcIR1fsVV1zxY6/Xi2WOAC7uyOPS1RU4Y4EdaxsNaKmyImUoIZ5O4NKaLD7bnsdCLz2Kmb5/ahyfXlJEW7UJPZNFhPansS6Sx3JNElVHV6JiXRPSlUy4WpYh6q4EmE+owU4GjvKAJM9OwcvlaDGAw/FMvfhXLlTxt1lypxQpb1TaOQ0m/LAV2HB+BU4wpPDCa5spkI2Y49BhcW2F6rAM/euM5ecWyDLkcoNFjNgudxmmmKFn8llFUjyy/Ew4Cidrj7IdpnwCpy2qpv2UsCw+iO/r92P7jn64CYnJrA7vbNyGdNiPOrcT61cvgp3tmbtsGczFDNC4gIFfg8zEIRjbj4ahsh7GTASFRJielEWUXuqfnsbw6DS2d/XCVduE5SedjmAwiBtvvPEX7N7h7h6my6GujYiSw0twzOdlRotguUBYeaFFiQlWxgcjY4+CEcKZgZ3IJ+MYm4xgbDCEhkgExqE4Nicc2OZdifurWpC01SI30INSdBrymEG5YU95gtShYKtIrCY8iEdSaQXmPNI4uZJY5gbl2CaKERg7wVfAU6dZqYhxuKprEAnrcdcT+/DTl2/GqXU2zKv1oi8Yxni8RFQ2w6nN4BjGDYkjB0iFk4xRumIC8z1mfPbsj+LJl19EXWsHFi05Gr954nFc1FTABSd2QJ5gppZcJ1T85ZEenHHaWrhr5iAwMIQd28fQT3RZVNOI/WM9sNd3YOr5B/Hpz55FwNFhanQA7Us7oEnHUWIimSL0pdJJDI5No28ioK54mow06rWn48Kf/PZf5zGBrncQ40mU3TL4yvrW5ada0rJyCfUugbkgmCazi0VqzCsE/vTsgDabg5nvFgbAXDyL5ESSlJWEIK1DKBDCu6kC7k4U0DVBy6JdyOplonRZzPjX5PkXp0ZUvjDKPGCI+cZQicpl3S9RiUmDUADxsjzWZUfw60UxVDod8FV4MRp04sFnduLFoSdxXHMV1vNVU13JOBLHuDylliGto0kGC0sYjaSRZ/tqfQ4sntMK99EfQeDNp0mlU0jSe3x2J+Zceyd8uiz2XX8qE2LmIWznzY8fQl3NPCxauhgm9kObK8BmJ9wRmu1zlpIaF5CfZgJMmUxO+2HiSUuZGBL8LDcBJEiNJUHdPzRN0eYQ6O/EJ7/0VYR1Dqy67Fv/OvgHqZj4WC+bLwFWMnUKTSyb3FsWMVexgVaugjVhQhqhkkp6k4ImKcRPgT353SCeJUplTqKDTB0ywOzwqEkaWWbtiXgOU8wX+mKkubu6sOau30E3PV72ogIVrnCNWT7jS8ldjZSpCv76Sgwea0POYMaalmpm8bJ8tw5/uncHnu98AzZHEYsrbXAyOYwQbuVG05ZKHzoa5yCeDWOClhqNJfGTm+6TxqIwNQRtcxsCO97Awa178NcDE7j3jbdQYTUio7WSThdh4+dETNZBj+KCJU246xdXETGYOpis0DO+sVPsj9wlxdjR16kmrwTpzalEUj13I0p2tq9zALt7hxjZjTjpqHZ89LR1SNJwTG1LUfvRS/6xYgYHB7NNTU0I7H8DsZGDFHL5B0Vn6f46dq6c+QuSFMpzwhj8ZWRAnvRmj0VRtLiQdsl8ryJyzAUMJhu0PE5LT5MF2dWdFWyULKxT0PFYRaRYofyX27KofMdEL8zMjnV8lQZHoTnITP3AODQRiT9URpFB2p7H7s+chLcjQbgyBRy3cqFauqJ/yx4MhEmDC3FM0SucpMZ7x+ktpOjz5sxFdXMLuUQBLYx/7kQUBlJ8d0MrHEsITV3bEYrG8PaW/fjxq11q+ERg1mI2obHGjaOWr8aLTz+ubqaVSxi6Qho1NJZPHLccZxyzFC63D8NDY+ib8iNIZVhouJL5j0+O00OmoGcyVe1xIkWm2jmRQj/l9Zsv/huuuuNOXHTh+bjn/vv/8VjZrGKCvTsQHdpPa2XWKlm3gi5ZG53MgQ0V61NQT0HKFKVSMgnTM5tQ2twJzeUXAksWMfClaU15OKYmYN5/EJnWBmQa61EQzxPvIowItSyRIak8idYl0CkxRN39RQOQx0MVlAPyjxCzLGl2YBz64RHouvrx1MAUdvgjOKalFuuPWqBWM3rt0AF1X/fQ2CT29QewSPIlnk/G6Ra1LUJtyxwUcmHM95nRuuw4JpcZdG/ZDU+DDZ19vVi2cjUmDhzAgi9cjlM+eil2D48SumowHY3L3EWYaIwGMlI9Iat3eIj60dKDmAoQBWTShzz4pfx4ngJcJFJyEc6kLyIcCIjtKYIjd6DJkIzVSgjk92VMXn9y5bew/t8u+8eKGRoayjY2NiLQuRmR4b1lCJPwQQUV8xQKv0tmLWucCFXWi9XzdFomWrqnDqLwscUoHb0c8hAJuSXOJGs3/OUpZD1s6LnrYSaUyFOftQaroqtyi2pWrD8r9xWSCluED9GFWORuT2FiMmuyf6gXf/77M6SiL0FuZG+tcOOcubVqHnSMeD2/vg6r5s2lIeTw+b8+hfFwBlVmDRZUmGn1eTiZL9W7bWj3VaOisg7Ll82Dy1mF4BvvYOnFH2MW3gfbghUY79qN2vlt6D7YiSqPF0uv+D2VzKDN/srNYUZClhQZB5R8yuuuYB+K+P7XL8fBrgNUflYttnHrPRvYdhUJCWpyV6uwSBq0gmS+5F0V0gMj2+atxis334ims8+cvTnmnyjmwNuIDFExgmXMBwoMXjMESsUcFUeMch1fz0A3DuN9G1GsICU97zhm9HXl+xNlytJ+Zvubh5E7tRaGFmbEaphePMWMHC1pPGXFdjK4P/zlzxjYtR1mqx7f/eZX0VFVAW1mGhOTU/jPDc/R2lJkLno1ce+Spa1Y1VhFCCX20yr7JwOIxSPwWmwYJtV9RCCP7TSxiWubmV1b9HhzQo9IPEpD02FpjQcbvvVZ1K4+FkmyqoEdb8JcUY9YKoUWxqqhkSmY7MyPqOSNzEu+cddj7HQZtsXTZZK58EejhdbO9zgze7nJ22xzo66hBQW/H09edRNcZ67EwSdewVFnHYeG9SvgdfmQSMRgYTtzRJwYabbkiGqyID39rLPPxl/vufN9ipmJJBI3ZqyVbipX/NQTF+hyWm5Xk98YG0SwcmOpEIOCPD2LwSy0bw9KyxoBX6W6X5NHw0A6mL73SWSb8tDXuHi8xH6ClSibwJtIazGdzsNoMGLBiV+G86Lf4ZprbsTKY07DZMaKGx9+Cz+9+RHEQ3J/fwlWBv+vrWjDsS01sFJwdptdraexftl8HL94AQLs9IMHRgiVtDAZraBpTpjr8Oa4Dsl0GhVuL/70zU/ix6etxHT/KAIvPkvCYIXNW4sS6yow35E5aW55cDwhOEHoWregEacsaqNFyiR2KoQaN5ltMDAptdpdVApTArqBzdOAHPty0yVX4ZL552LDsy/ikf/4Lwx0+zHv2KOJLGSTMnBJeE8ko/Q+QqHkVZRUUpRlssPtPPLwktlyWDGzRQK9GrSnZsVaZCEg2U1WExbliablzsKCP4DsazthWTsXxbYWFRDlyUdaJm/5d/ciYybFnF9dXn6T7EW9GEuS9KZxZs4D/jBGx8bRYY7gs3OJxYScXuL8K6+/iP7OTjZeJpeXUE2r/8LSBgVHWeYBeZnJyTYKzEXCcQxOTeFQiJhtMaG1rpWhy4t5y9YgHErg0as/j2d//G+4+4pPID01wjyhCwaXE771p2F08ysY7R9UxuercMFTKXOsRQI62Jk0yvOyr/vcRyGDSyITWcpGR2zXm5wIpmUFcMYUBv+3L/sNGkiCPvazy3DD1tvx+4234fsv3oQrHr0GSY3cKpKit0RVLJV6QqEJxiJ51Eie5yqq3977+MLZ8iHFSFF32xO2JA6IxYill2SInv+0xMwC8T3bM4yJfYPQLGIC5SBVZOIkw+l6fxzBVzdDc+xiaAhtKqDzLDIGJffDxpizdiaLSNXPQ8tHz8WCc89BxxknYYfejhvuuQubXnudwTGnLlGf1urF5as7iPmETsKfXHySFW/T2Twmppk9RxM4RAXvJQloae6A2UmhV5JSTw7jZ+cejcGeAVLWaaTiJAQHeqB3eNVtscODXcj5vPjUbQ8iRUPKZbQIUMG5AuPazOR0mZNtMRNub7oKr9//JxXzxEsS4QB+/vnv4t/Puxzxv+7HPHcrDv3sRcR+sxFd//U0/nzCN+h1GkYBecYRDc7uJnpbmDCXWH+O9kuFStyiMiVx1VK5stKHFInrs+XwpyPjNIxOtA6lGApSZiaK90hCJArKEBPl8myQlhw4th0pQorM68oweSJFQfhQDy05DH19lRp6ESYmY4/KW9jxyYwBcQM7TQgR6BNly6MF+7sPId19gMfo0FHnxtdXtuI4ZuoSG2ThQTVxgzClo7B0ZD7yJMNALIaXeiYYsyR5DWN4dBT+sWGcs7QFMX8Uk5PTGB4YRnB4EO3zFiIUSeL+vz+IMy6/Gsf8+/WYJhoc+5Mb8Ic/3YHxiSAKtG4TjctM75brL776JrWGzA033EMI88Fir8Lq1gUwvt4D5/5RPHDXHdA1ViIzQmpPxnrHnY/i8rdv4+cCDGSebhqKyFWe+mBmbPVWVBG+ZYFQi+qDXGzLpZI0nOiM7I+UWW0cTjAn9ryCSM+74sCKMkvuAbqe2pUno02pj2p9WGpcx8RKLCCfSUFPuAtNTCEdj6G2uRFGhzSMu1Ow9GX4k1rsCugwXt2OKiZ7sm5Mjt7x3FtvYvO131bk4uI5PsxlkJYhDbUEBWm6jhRV7iCw0bLkaY1ycSnIfOWF/V3YPRWDQTya54iRKle7bDi9vRYNDhuskpSWJPktM8wDVNQDezqJCNIogRbGVYFuuYhHWDlvTj0uPf0kVDktcJBweFavxOTAGNZ/51fMQ4ywWJ2KHothysUvE9sVCE+r5FoeEvelL/4A99x9I9GQHpPLMbfxqIQ6n0kgI/d6c3+52aq8AgWbwD8yr+KCC8/DPffe96/vKJukYkJUjEyQK+Xklgfh3ibuws4piCPW2hmsZDIDrZlnVQ/NEopoFndNEX+5TTBVywRTJzkLOyUjBYf6RnH5z2/EaFgDx9IV8Kw4BrrJIYw8/7i6ef2jTS60+pww09NkqpCGx8myNBpatrpFj9vEKgJkYDuGBvHOSIRJrJEQWlC5CqkCHFY3zPkEvCYNotkCxhL0J5OFbWKGX0gSnlmvUFiBV0EFKkSjYdJLVJAYEt/2MDb8+g9wubyEPic+8ecn1E1MIlRZXieVjqr7YdQKMTxaFkHSEWL1chmD8U8eOS2xysTYqlZbkoFUnsvC/ZKUk5kGFqdyTZRpKpdSlw4+9YkLcfsdt//jzH92+tLkzhcR6H6n7C3iH3Q7gbey5cuwCz9I1q4aBjXJQJ6hYKPLq5uNxDR5Qp6Rx9DS2TD14D0TvYcWrHIVMjNZfSM4EcDfn3sZb7x9AKvrXWomv4kKMpvkpiBRijzPQXgFOy7YTEOQuwx6mSO93D/NbcynJKiq9jH2EYaSsrDSh0p5WOmmL/wYl112OXLhFCoumE9dyRCKHE8RU0DCNmXCt6w0dcGKOXj20KSydKHKcm8puahSsNFkVk94s9sr+HuM3WEawW4b2E8ZQpT7eKyEamFy4UhIydFssSgWJgYrVzMlPMi5jfx83tmn47Z77vvH12NmiywWI4yhRO3LBIJCPk3Ns0ncpuIN95F4ITfziEfJNhOTSlGcymxVQBFbYkJK5RVoncLiZOilkGPgJgyl5D5MQo/RKtgrcJNDmAKfjqcRTucQTBXVip6RNFkNz5XluaM0gMlgGP3+Sbw9HGQyR+9kvUIE1Ox85VnEc8YiSe7MxPVqtkti1B+v+RXe+dot6Fi8Fmd977O0arIgAQNKUVYZkXhKiTM/IbXX8XgawbMHp0hoaJxUlDykXSbxifIEtmWSvXhuPBakngTupX8lpOWxr8LgKJdUKkEGStkReSw02kSScZdtEjnKspVGxjDxmmIpSWSRFpehbbZ8SDFSVODnTrKqnDybTy34REUUia0y7CCPxZOnNIoFyGI5Ys2KDksDhThIJbQwqlgGkNWKp9IVeWhnng2THQ4cOIQv/+fduOGxrTAwAZmIZXAokkJnKIsB0ukpKqhIeJRJILIglSwHHkmmsN8fI4mQhUHKnZHnB2Yk72KdIhxRhIxWh/+4E91XvqSg9Du/+BGecMVw2nfPxoHhHsz59FoqNUfDIDQlaSTEfCPjh8rhClkl7GQ6THIiz9dNMWZG1JCMwB17Q8ETkugRKjYRFfI0DnWsgIEMZHJnyQNzzF/0hLQU361WF49Lwel0UXk5xjAtIokQFVbAHL4+WD6kGPECeRSyWg1FLEkYGb1GhmLE5WX1E7nKKZm/YKkoRbJfabRSqFRJq5P4IORAzZbkZ/X0YlpljBT3wSeex6d+egsO9IxwWwmHGAe4E2xmEwWmQ5SWOhKKYiIgayeGECRuT0ZD6BwPYkjty3ZSIcpLxBj4LkYsChRcX1zZgifveARX3/99PP+V37MtZlz/m6vVXcRTI32qrZL4ydPMJTbKMxTVpQwan4hE6lSXIoRUCADQ2CRDV2RB+sftKSpL5XoSQIgM/KNgW2BM3aJIA5F3WZdLzpck1RaZycOLszTollAQR9W24wfOSpwgy+KwzC7yJWXWdw4PyYxsehj+/W8pWJBwIB4gjiqwpKWrq8W5aCWJjHRKq65HqCBKi1EwRkVJo2Q8TTqlRpSVYrKY9k/hezfdh337x6iODxatZCpqBUBplQinPKotqMOgzM8yNsfNh3+bLfJZOiJTdGUGjFoxnZm9xDzJSfSSR9DQCgziihGxTpPdjjQFJE91Fq9X6xzzWIPBQg+QKU6ipPI5yv2gCalzzoqsXMrwU96mVcM2cqlEvJaIQ4XoJL5Ke/l7SUPSQO/+CWPUfuZm8tiGo0ZCaDz/LJx9/z3/eEhmtsjTOagFtUZRlhgqVqSCNxssLRQIy8nzhGmZKiALNIkgaBkyrpaVhc1k1bR4gHkBoY4CkSCbpxcadSVcc+HxuP7ixfjsCi/sMgh3uNDq+TdAKwvQ6qZZp7xPUZARnlfNX+Pus0opC+RIEdUIrAlZEFOSeGdk/MhTSBLAZbVRsV49zylnkgfoirHJpBH+QKgqG5I8fzYn148OK4B10UjlfGoNAzHYsphnXiIWUZrAqSyPJxggBkClKLgtQk9LkGcwv/qja/Gn08/GXuZLL41PYnhkDARO2IgSHywfVgzxSVZelNse9DJ11GIvWx+tXr3oATFCgBqeoTXKu1x3yFFBEhgFAvPJKN2VGE0pCVMSBpORWGRywNU0D/NWrsOyRfNJKT90+iOl3OcPlfd6ypEiSrDQUMrTpuQh7XkqNpnJw6AuT8it5CQoVIrM4tSTxpcfdp1TrEo0LnmSQI48nkyCv4hGElsexBrFGKSv8q5OqMqskRxprOwjSqI6KBdZp1BG2lOMzVQpbnv6KWw4OIAHUQe/xoWDbMPfyXo3a2WptPeXDytGhEtJi4UJfxfck2EQnkcRgYw8dJ5Cllu88+yEUgwtToQjyVSJLCanNaNE1pGna0uiVWbQabz17kF8+/q/4PLf34endg8jI9D3vyjS+dnXe8t7FSQ/SZvFmh0OL3MgwimNxqiul0RVLJRhpNW1FQrGdNwgzio0XE1OZEkT+2WBB7F3OVN54QcxPjkPmdoMqSjHmXIpe676NPOid8wMopYX+BLllr1BIuzLe3diK8mHnEOrdSFg9ODdYgv2ao48sGi2HFbMbEdl5WW1oAAFKkXGpyROCEMRRaRIa2VgrkQrKApE0PXz6QQhQHIXBi92mnZEJqJB30QKb+ybwk0vHcJFt+7BL18Pot+wFH7Lcrw5YkJaY1Od/aDQ31ukXbOv2e/vfZcin2XiiFy4kpWZMzM0XxhSldmIdfU+aNmvd0cZgIVVCbMk9S3ydxGZbJPa1LO9+C4jwYpdUglStzwrXAZNjyil3N73tls+l9tRHpyUfUVJh/fhb1OUV7VWLh0wxhYmKTMSKXMF47Ikzu8vszUfvoK5/6UNzP5fI/4yOSRGaplZG3SEAe6UpLdIp52kmVqanJF5wjiZ0+6BILb7ixhN6dAXl47wWPE2HpNVoC/MjkLgZ8lLiG6KUsra9irJS6WQDwxwZz/bf4SZ/KMyK4DZ8t7vs5/l3SjXfQjJn2xrwIM9fvaHwmUeofIRGpAEXn6gcgQNJBkWI5ToVE4mBXrEo2QSheRq4ljl1YPVmdT+7/We2XKkPSIxsXthjnyTdvGfDB2hKIpgOzTt0Lhbcf7H1mDDX676xxfKZhXz5t9vx+bnHiEuZtQgm9NphdlsgJe8XVjLgaEIto0m8HIfBSyJJU8sK5vqjHpYCAVaZu1ZKq9Eq5ThBnmkvuC5yLsoIwIzHsWussFlvi/EQRpeEuotQpoeAlKiJGaBypb/HxQlDBEUcOP55yCUmMZ1r7yr1m7RSxZP5YjHyDPTJS+TZ+aq5ZjlUBU7y+vaiIzlswhcKhShC0wpgyJ0CpSXjymLUt5lk5Wyk5WJhT6X501QThoT4ZseJfuKQPSrAYcPF5yzHhtu++6/voK576UHMLDzTWVV6awG+8eT2BbQYDBnUpdXZTEdedpWLBxGOk0YYwNzScYdKkOxHHZEZ6DwqSRRpMCizCkWnNcW+EfAnfFLBv1Up0VB8pedKTI2iFULVS+QFRaZv8gao6UUvalIpX6gSIdFMEes9P1F3VWg7kLgZ/5+9+c+jiypsNHlxu8fexX7oqyT7ZYpVNJGFU9UnXxTsUWUUo4jZXMSxYjCyjMn5bey0tRX1YYjChKlivczzvCzkAoYj+dONLbCFA8m6dA2cZsdF5x/Cjbc9YN/rJiBgYGsPIr91rv+ihsefokWTe2ysYKIDCqssEwVaWeq4SpHYMMEqvK0BpljXGQns1MT0Mq6KYSKEoUqQ/9yWVm0IERCGq8CYo4d17DhohypXw32lYOxUGO57i8xS9ZfKaUyaoUKlehmRwgtR5T0T5XC7bPBWglMwQoFS4HryLDk+oiI20lPP2/tcuwfGsfuoUkFW4JQaloW0wRRvJHZu0xnnYW88ulEdNIXqVeUKbGlXGQf8bY8EUP2kj5pdDUoOBbxO//pmfulaXSxabYnScWciw33X/uvFfOPOvneMmsR/2+UD577/81z/asy247/r8//j2bJSCnzu/8p/52FvkqQ+p/yv2eZ9RbxknI0+5/y31lUAjSrlEri6ZGnsf5P+W8pjGWyEqx/No7Ipcn/Kf/9Relh1lOa6CmD8sF/4EVYC10wyBqXmjokCzWIw8tfhLoyPyUNfCc7jl/mesm5jfimvgnH6StQaZSHJxrVULvUKlRa/jHth97iIj2UUV0mWCkZPleJAX8jdSZ1lAtqqiHCu+V42cbPahuLyk/knXVJziDD+LLYqTwk5fB+ctwMe5L6xNpIhPkiPSbNlt+kHrmptXwXAveV//KbHMojFJVWFfAbqb9cFigFxlHq24fC/neAQB9ywf0wG4owMf/S5jUwJphrBc1Ixw2IMYUYQwz7kyU867BjX6uFyWsR85J16Mm2oOhw48oTanD6KR9hAi5kq9yOlo7yA/DpKfJQ36EPMS7r2LMwTL0KbXwUpsJBGEt+6IvMFaS1hRKmw5O4euAlDCY7MVgYwb8nD2E6H1cClTyxPM4lHSTnZyclkZIRXClyWUBGDNX9MypJK28XRconJZCZd/kuv4sg5V19lv3lUJ5LRgeUEuQ8sl2KvMu+5W9lOin5lLzL9pnfy0WSQ/XG95ljZo6dSWfUg5m0bzyN9M+vRu7vzyL9ei80+x3IHnQg2W1HbMKAcLaIlD0LQ0UCFZ406nQmLCjpcexwEJWvjKCpU4cltcvgs2Sx0JpCc10jE9gUMuP9yPRsR7pni5z5feVDStG++Cj0b78Kfec70I3thS60nxaRUC2VMazavgQe29KO+/e34zODDpgCSUxlmI2LRYoAJKvlSy2TK96gN6jr7WqIgkqVywdgIqdGb5VU+CbCnSlK+DPvs+XI7zNJ48z3svDK295Xx8xf9TNfH/5Nvpegn6lL1SOqKW9WL8nNJZmNT2cwMgQMjOgxOmTASL8WY50WjOyyYGKLC5NvO9G/04DRsB5RYwE2dw5tlTqcZrXj8oIRtYcGkQiE4WNmf/ySJrgtZoT792Lo+T9g7JXfYuiNG+Xk7ysfUsrjb9D9NpeQeLEPheffgLFrC/TJ8hN2tNMBGN4ZRPO7KZz4hhk/etmLF3fUYFHURHcvC1pkLh2X/eVCk7p+wY1qUE+gRno+03uBw3J2zG9KsOrjhwR5pPAX2Y/1qJfUIRJkfbNKVMfOfqBoy59nfpP2qXZQ5DxeVjkiJvIl7ZPj+E925UvOL79Pd7Rj1G7CBFIYo2DD3B4lSUpqCkgQyiN0/mTUikCXGwNbLRju1asbojyVwOo5Rnyi2gjf0EG4bHo0t7WqpSAPvnY/du7ais6hMCaD5ba9t3xIKWPnXYlHOy7BbbEOvLPPhmCkBQW9TKYuqdVYp4ceQSh2N6IDz8Gw4wCa9oZRURCsJ16zR0oZMy/prIwJCexIHCjOCKncDPmtDHOzRQ6RIttmhaz2419dKQudDGvItXW5akr4o2T5kvcj3Thc/4xHqiL18W22RvnEVrG9PFKq4Ev2lDPJPmrIh/WnIjHEQnFUHHc8fG1toFxlASgY+bIQoiww80Uk0MjD9MyIpgsYnSyh76AGhw6VMBnKw1WpxTxjDxZ7XbBrTRjv7cVQ124MTBbQM5VB17j45PvLbDsPB/p9b72iJmZHYmEMde8nHnpQsfAoyO3WRQY90/7H4Qy9zg65kRmdQka7FKWLvwZDE61AXYYVYZeFKpPv9BanUk4qmVDXaOSEIjh1UckgVwHLZXYE9r2eoxRDxelzcYaiBOHTgFIigYxeh7zcLk4lKVIva4od7kq5qPOwjvfWq9ZWJlGQNoqRycRzaYsU2Xf2mygkGo1g8OBOxLt7UJnXId7bBQzvRCYYhi7AGhIaWHOycq0Jjqo57FsMYf+IGhlOM27KrXtihDIhIebNILBiCRaefDGh71ns3LoXXWEzRkkOUoT6cRkpZ2F/VaCf7clhpWx//FboZeVVO4UeDcBqNsPgKt9rUkon4R18GY7EG4DZhkIkjJDv4yi0Hwe906u8ZVbPwr7UZWeLQw2dZ2JxyDwANQorv5GNSbwRK5aipvNQcGq0ld9l0oPUJaua61PTtGySDfKJwgAxurEFeZ4/mE3AylPajHY6xYxXsMwqZPYlRSZl62WQVN3uzO+sX+Z2yXHCtPKzCuG2dDKJsbFBREb6UOm0Izs2gWTPHpji/WpOQjqeoZGlkEuwzbkcnLoqaEgqdexjMUdYLRDCglH1GNYs6x3UpBBp1WDhoib0TZTwSKcGUwnxLnlOP/dLCyNls/4Z+8qFB5Ge7MVYTyeikShdOIBikJqMjkOXCaFoNKPkXMAWeJGpPgX5xmXQUECiBCnKQ5SF851Cl+F8yBXAYk4tGhfJZ9U99Bm5eifzBQSGuF2NDstnKTOClCKLM2hLMiWKX5I5ZGP0OAoyUSjiUFiebUYIFPzhMTrWoVfKPCJg5ScieNU+Kpxv6vZA2S6beE7ZW8Kc7C93n01MkthGQmidtwyu1kVwzluI2iY39HYGcxqW1m2Bu6UKtUva4F3aDsylgOfqkF3iQmGpB6VFNujm0+CcOSR1WYRkhJouHQ75sXE0jXF6SEGWukcSi8s3n72vlCX5Hk/pf/lODPuzuH23Dql0CQs9ebS4Sqh2lOB1mOAxJOHSZigk2oCzBkVPu5rhbjAy7zGZlUKUTCkEo3gPlZiKx9TE8eFQBLeNh9BkMrLeIlrteTiMLlqTKFILt8ZJeizcfbbQqxiLjIUgNFkNCpMJpENTyHXMwyRzhJ5gBsuJjg4He8aeWLNRWIoRpAwVyBBucyJwNkYWVig/A0AuEZRr1oohsMhC1mJASiGpDKaokOD0MJrqWmB2C0LoUAxPw9rzCvq2vYBHXtsBi8mGSocFHpcLVpmeS7szUvE2tsPjqYDNaqahseZ4FJFIEgF6VFiTxyiN/A+vTSCYIeGh8cjc7VUMUi/LvSYs/xS+ht/YgHd74/gplZLnCcNJOkm2BCcbP8dRwJfqw3AZ6T1ytzCVYWfDPN4qUsEKWO1eyEMKVGwxWWH2VDMWETfZuHgsRDo5ir/umYKrwoH5rf2YdBoQzy1BkA081VFEGzvjhIuhkx5GWclKgLKaqjyRXwSaS8lEjqxSQHeMFsjOLJG8loqPEk4KEdYdPwBUrITO4SNcsSbxWpPkSgztRbk1nfVKr8Vy+F88SRw0nUrB76fA/EOor2lif2QSvCw4yvyLuZm962ns3roZD7yykzFXA5dDjyqvW6GBzJqRy+AGoxZVHhcqfEymfTXw2XVw2qwwWGW5ez1i0Qy2T+nx+LAeTzzxN+ZBadSyEX1yOwrLP1VK3yt347UDOXRn7Whw5RFNlRBIFYnfRmwjm7jcMw17oR/DEwGSgQChhRbuMsNNpciiaNUVFfBWVMJdXQ9nDYM/M1eZeJGJJzA60I2DY2nYa2xI1oziT1iErePzGavyuJBK+oivC0sNC1CNOnZSJnfQ0kkW5DHz8ohRyeblRtsSoS9Oq86yTgMSSFAg7/b78c2NIcKSCW4KY0F9FZa4TVjo1aDCnWcdOdSaTagxONXUJFGGPP5XFu2RJ2OEIkFC1jQaahrUY7XlBqGCeBDPZ/L3wnDgCWzatQ+vb+2l5WfhthlQU1lBbywikYojFIoiEJE51uVQqacnGZn517ANc6ocaPJSLmRgaFyD4ZoTsa93CE8/fif6dmxW87Kl/FOl7H/+Hjz9bpp82kj4oQkZSzDaiYElM6b8OSzQjiCbHEEgnEaInYknM7TSDKHEhHC8AJchj446I9pqnWiq9aKmpoqW44PNYiFzSiIvi+s4bQjbA3gpuxi3BWsRzWhxSm0/zvVspjsvR4OmXjFAucKpIQyZCIsGvsrX0cvX0GVVvWwyjUQsQq+Nq7Ujv7o5gp6Qi7bH/WTZc3EFKlNjowo8CbTSyH7eWoeVFVZ47WYG5Ty6Bw/iqYf/gpaWeVh3/DkwO9xqGq8QEnGmYjYH+8Qu5Dufwps7DqJ/VC6L51FdV6UWEE2ns0SBKMLhIIIBGl4wB01lCybHpjAWTSLFerLSXrbGQQ7eUOVEw9Fnw17ViMjoMHa/9TT6pv0i+n+ulHceuwd7H59EA+lv0WlBxmVD3G5DwGBDyq7BYssogqFxRJJ5hMjLE7kShhMWvEFhxLN66LJJWHJZmDJBeElj3Qx0NT4d5jS60VJbwUa5+d0Gk5exxtyCuKEeKUIcXGOwWMbRpJ0Ph6aChEAmLVgUdRZWpp+ZdaMAR4I2lSLCmQrHeM4oTAzQ1+8L475eSWJN3I37ihIJe/KMALlfh65By8+itb6Ey9stWGicRv+Ox7B/2ys4/zM/RMOCNVS+Q8UZRaX5v5SIwTv8Bvzdm7Bx5361xqXZYUNbawusFjLAQAghf1DN3I+RsvtdSzFUtRzF8T4c/Pvt8BPqYowd5RAml9b5gfFT1tERZNXza/R/5SnP33Y70k92YeGBnSjIrA/GhrzdhZ6KRkRXeVDjmkYg4FewFs6UXwcidrwZlbXEKACetJilNcsUUQpKz3c7kz2LJsFoQejSplBhK6G5ji5d70F7jQdVlR64aUEmYq/NWYe80UPGYkGC7zLP2UxiYGFAdDBrM0lsoLfItNkYqel0JAI9PcXEbPvBA1Fc18mArm6mZWfUnF8qh19k4FFNapdr/zwG/hBMxn580hfABcfORcu8xTC7qpXAZP6BesqS6D8yAdehZ9DXvRt7eiegtXhQTWhsba4nbGUwPjaKydEg0tZGxL1zcZDpwQskCOsI1buuuxz+WAoMyaKK95dZyfMHdYsjyz9VykO//CMaXtgD99QQO8IASUsz6gvYt3QlYkf54NIPE7riiKeZFOW0CNJbtgZc2BphxBXLks5II/iuIR5LFFUPP1AbSYF1ecakDJykyG5NEnbSQoexgEqPRj0npqWhGrWVTjhJHnQUUsnkQU6ewmR1wWi1wsgYZZTYwpPlU+XnrejzcfUwhZd6I7hqF9usd1AxhC8qRYZRVPYvowEyIMqAriH+l2J+XNKRwMXLqtHW3KTWSpPVzmUURimlxH2ZZ1imuqDb/wi2H9iD4ckoyUsdqmuqGR+cCDPOTqWciGnNMC84HkGLF/dPR3GQijtmbBjvXvc1FBJMrlgEclVRsuB39kFipEwYTxPWpfxTpdz/zV9j/qvvwpQIkDEwqBp0MNjs2LliLXSLKODkIELyuHoG/3heD78872XchUNpO/vN6kQZ7JjqnShFmSzfxDRIotTQimxgI2XYRBbGtvNlpcJcJfGmFKzyjBjGgUbGpYYmD1pqfKitqobFU8P44CH3dTPOOXme8rCLVhJLwt3OYT8ueyuMgpacRlZf1dFrCHuz424grDIIQkM2dWJtCt8/vg5t9TXlWyfoURJH5E4vNXeN+2vJjhzD2xDd8wje3L6fAZ6eT3hrbGmEq8qDTM6AfMfHoW9aDHtlDfIaA67avBudB7pgCQaQ2vAb1lMeRlEey6LV0VuLZnSsOAnz5rUjS7Lx+L1/UL/NKkW45vtKcSIB/bBchGS2atbRCnWIGH3IOgyw6mWIXkaAmQzK/K+03JVVwBQDfIl8XBtOQcfcRqtlp0QzkpFRF2IkMh1JeQwbwfRdeVFRQ2amsyOi82HcUIVOUwu2meZio3EeNmVb8Uy/HQ++HsX1f9uLn/35Rdz4p7/h0Qc3YOdLD2B00xNIdW2C3n8I9mQAHmbN66pJNdcb8JX2GHMgMkNtnM7JNucID2SAoEVq4iFUmaL47FIXGqvpjRZZFE5u86DhKOYtlkMY5hcdoVefmVTBPCd3rxGH9GYzfMKkqprhmMsYVNsCb3UDXKS+Ei8mmCZoSEBSbz+rDLI8SsHKBUb4qrToUN3YgJrmViakLahtaOD29xfZW8phT/nbid9H28ggCqS58pgl3XgY/rltmDyxibAygWiILIMWMxlKomcig1e7rZiMy/NS5OYjEyGAGbiJbIP0k31THiPOUl6hXM7AorRU/qJ+E5gpO7XaPutVklDKAIiRdZhLKVhKSbgLaXpVXMFepUWP6iorWpq9aK+vRJPPA4dLFpAmQdGRmBSN8Ke02BQDXphKYHAkhej0GH6xwoiTFs6B0VfNtlpovZK8Evbk3GyQBHlplzE4AsehR7Fn+yZs2z2GAOGsqmk5Fs5vhr59LTJNy6DzVsPjcMBEmOyaDuLT+0ah6RsB7vsVtBO9qh5VSkI6NGhtcqB2yRloaFnAVCGJXax7/zsvql3+KXy9fcJlqMpPYxJMBNkIE929s2M5NOvMqDCNMmGLwU+PGPbH8OY+JkPDTUzOmGi5rCpBK8ksxyKt0mWA1kVIk8RPWiYdZf0ictGWuvYiiuHXw2sv811GbuWj0FrFsmQAUVopFsztgo36YkYtcu3keWyEOheVZdeQROiSqPDYCHc2tDdVoKnaB6+HAhOoY0aTopdnaf1VToFaMreCCUZPLcwyZ1rqZxGlSCmSjtv9B2Hc93e8vHkX+vqZAHN/T8MKtLRWQTPvGOiWroeZMCmTyWV1ws3Tcfxsez8wPYnSfb+GPjCsElMp8oQMozaPKz85H+0dxyJkISkYzOPOO36DTPj9lLjckvcU4wImRG0uOK1pVOqGmLFHYK4x0T2FkeTYaLl/voB+fxp7g2ychQpxUiHyeA8Z6yIklRLk6mQU4hwEbHoQt/GlPElGhmVmJGOVwntRGqUuClXXO/hdHaejXREGNQW51YKwJ/FA4gJ/LGisSDMJnDRVoc/chN2Wdmwzz8Nm3QK8HKzEY0zq/+uZYfzHrW/ju394Av952xN46NnXcXDfASaqKRjpxRnW6+/agcT0uLr/RtogQ/aSMPIbz5shrQ8hzBxsaCqNrNaDusajUVndTEV4YJW109je0PQEuvdux/beQbw15keR9RWHe6GdosfIClAKBQhhuiJsZg2OaxnDafNfwDLbDm6jUdWt5u/vLx9SSs/iduxduAL9Ry/BxAnrMLryOGSrSFW1tH5qXahiMJ7CgWny/OUdqFtRozzCU+0gpWR+QOHLcoo8I+UnAuc7FaExynr58vvsS6a5ynNb+GJiKEoqUUmyRpksOCBCUkmgusbME9NrRFfCoiSBVLP7FZHgfjSElNaOsL4KY5YG7DPNwV5zB3ZZF2NHaT5eGXbhL28E8KO7duA1JoAxYY+MLzJSHB08hLQsUsc6lXFIQGa7tTIRPDaMCD0/FslDb3TC56tFJVODvMaNpNYGWS/AnojC08usPJbAQaHbjMM+Q4axykCUoHpZr9xHI55a0+rFgSk9Nm6bxN5DYzz3OE5Ps68fKB9SSlBvxLTbgek5Nehb3IF325uQ9sodUykVpGWyejBRIANpw8fWd+D8Uzpw8QULcP6pHVi7ohr6CnqFzCnW0BsktomVz0CTml/L+pVHKcVwP+YhJXpTySDLWVFxzElKJvEuM7+LkhiE6T2y3G+JRqfeRWHEcNGS8CU15is5CD1ZFCVBOqthcmp0kabWYtjRjEHXQvS6lqGpcS4RUY8kYVhuN5cR47zciyMwI3FFJasGtbpeNjKJSISxzORiEmuCxVYBs9nBdCCrklsjlWfiMU5PG6w2JpKs46JFC/Gt8z6JVWd9TrVRkKXK7cWxi5bh7FUnobD0InRlLsD+2GoYdFW4lDHpg+VDSokwXoySUfVNFzEeM2C6aIWVWI1MnFbEzhKW/JECDKSleQp0cZ0Pnzl+Pi47ZS6+/NH5uOgjbVh2SiPgoDAlQPAYdY1EDF5MXQTJV3k5Dz2VQUlTSMrD+BLCoG6wkc/qRQVRiXLrRInxRQ3JiveoeEMByrFSscykV71hoKY1qGnpeSqLHlWeU04BOs2oYaLKsyMts2okuZTBU9ZTFoUYDiGHGjLKcly5GCIxWajBBrkfVG6n08kjhukAsnxvnh2RZbwSZJxCaNZWeLDS62YCzPbXNChyI/mIl0pdXlmNDmcF5ra1Y9X5x+G4pbWYO7eKzK1WGv2+8iGlnFqbxWk1BRztLaGWSeNCRwqVpiTPKfc95tT1BlmX68W3D+HeV7pw79tdeGHvKAYDCeXOZ69owDkrGzCnvaKsDKHH0ll1LUOCNoO58hj2Q3mPCFTcm6ISuJPvNgqygpK00yPM/E1umRDl8CVeBbm9TryMCirOxCElWFHWzJ1VshKrWmhfL8qSKUNFHFWrhcduKt9HQwFLYqnqFYXzGDUTRzybgduYnOJ7BhZdlopIUTEpmEwxtpP9FANieyUtk+tCcpk8GfCjcXIIyYl+BHfugHfkIBYzB1rLnGZ5YzUW+uxY5HSgLa5nnQa0NttBvUBTx0T3A+VDSpmYHIa1OIG5tghWV4RxbG0aLXVG+Cor4HJaGLfZEUMaxWgUY+8MY9OjXbjx5o340u9ewm8f24ln3+knq5hGMEVzkvggkCACU3kLFUShy80WghZiv8LCJKeRBXjUDBdvGtoW1r/AC836WtScWETz2iA01bRcQpcQB5DGliQO8Z1RlwqyKY/SqTUBqG3GJ7FQsfrZpyTJs8ROarXCYiwxnjB3EeOmoQglVp4648ZyWUy8RBsfVl64ZF4jzlxbjzNX1aG9Kg+XOQQLc6JSOICIP4wx/zRGR4ZQ8g/B0bkDv/38edhw0zUY3s+kU27qZd8Pjg2xTWIwOjSlNGgYoWJHQvCSQerluWgfKNISKYcpcc28c9FWo8XyFhsWVNn52QOPUwsXcwKZv5XNkrWEM+gey+LdCR32jZrRNaFhoKNQE2RIpQhQTWE7K8nK5O5j5gHsnFyxPmwCYo18UxYt3iGt4DaNmeeoYdCtZHypXQcN6ew5DfuxtPgWfnegA8mD9L7BEOMGj1YKppJmqbViZuKVfJehHfEEfpdwI0uhyKIO932yBuvneDFMdiTL5uZleKS2lTS3BRaHh+2kMnmsKUjW2fkApkcnqF89HERRsyhb1uRkNp7IajDOV6J2KQZ7ehGKFjAUyeL+Zx6BPGg6mU+hrbaWtqBHlClFQ30D2kkATliwGEfPq4O30YdQKAt/lLaU1eOoq76mxDJLiT+kFFPbpfxROsid2CmnMYPmGj1WNjuxlFptIsuSh83IE74LpHyFvBFRYupQKI/9Y0HsGYjh3RAx28ZMldmtor/iASqosF4RoAiTjEp5i9ouP1GIdva+fgqobEepYj1zHeC8hp1o1g/jv0aOAbqYLfccAgJBHkhBiyeoHgg85tR97XLrupEenfIniVzcKjGFscVjyOHxzzWh0aVHd9cBxgMdCnoLbI3z4a5rpMOxrfRqWavZMXUQ+s5H8NqWPoxPZZg0W1FXa2Mm74aF8c4MgTUNjHYXxoIZfPX2jXhnaIqeym2FPJbPm6O8xG2nF0rXaUQCzbVOJ45bdhRlV8CxK5l4lpzsSgxHfeUy6cS/UMrcz/BH1iTyI6So2+LkSqC2QGeX1X8KmEvqu6zZhOX1FrTVeVDBxNEkCEAry1JWkYIBwxkTDk5rsHu6hHeDclFKqizDhHIOUQ47UR4s5EuGXypIRZvoKdVHoeReBo07iK/XbsbWjBvbBpegNJyFZscuNZwud4sRR8UN+K7BSosfJ3oCWP+JzxMl7Lju2XcQOjCOqMMEZ0M7GpLDuP4kJsRIYqinh3BpQd7qgLdFnqpXC/VUPYEzZtm+ic2Id76EV97oxNBIUF20qmuqhlee9irkIxOFSRdFldmG8YIDv9uawetvvIz59bWwEiat3Ece9KbLJWEigxQv9E+HSf/1iKVyWDtvIRa2NmJB21zEk1oc9/X/lVLmcwdatixxKM8BE5dRAiS1UdRTisQJ4qGBCZGegbDZqcOyeiuWNFqxoN6GWlJqi9XEjpPJ0N3jtNjJpFxTTxPyStgSKGFU7lMtUEEM0oWcwA09p5Esr571V51AhTTD4+vB5ZXP487gsRgfXIBSL7F58w5iieQ11KywMeYBsrTuD+u78IkFu9B43l+VBzz+8L0IdHWh9pjzUbBWQxsbwDFVJYSDY0y4/dyHEOmmoJvmwuGphFoqiu3Ux6bgG34VwdEB7O2LYHR8gu2LMWmUh+jQm2TMLx5EJpfCZn8JBz/+S2Rffh7Trz6EVQs6UOWywWXSwG21qlEDA40nGQtj08FuJtiVGI8EUcHzRSURZ/9XdizA7zb8rSzWf6YU88Iv8q9gvUACBSXvbKyoRzElepCYeomeI8+5L8MPP4uMKCATt3ttBayURyE22DG/yYJGrw92u7gHAzRpV7IgQ/7AACFvu59ynojjQJJQVM/coYaYVXEytD4PVtfswnrLFvx+9HRmydXQ7GGqfqAXJQeVIpk/s34xHm0xgT8s2INzjy7BufpnatndnY/9B6bGMug464fqLmHt1C7Ue5wYGmA8YZZepOJmH9wm2blaI0zaHxyEt/cpTIZzGIsY1NK9ZosG1fXMJ9hdGQGITw/jI7/diPM29SM6FELiex/FRccuxKr5zahnu2WZLZGLhLJpEqIU48p0KIgdsnQ7oXQwU0Q4p8PY+BSCmQT6CH1S/rmnLPkK/yoVqHc19CHvAo6EGfVwaPmN/3mMhIZyofJEP+oYUlFNURbLKRHnC6gx5DGnXofVjEuL6l1oJoHw2MwkZ7LGip4N1cBPT5zSJrAJVdhQXIq0s4Qv1u4l7ZzCLYPrgD7Gps3bmblGULKSkoqnqISxgGoEcdPqXTj29E/A3nwygoER7H/2d8R1N+qPvVSt4VKT7SZxs6C38yD9nS0zOmBung9vTT0sFgdpL+l1IQP7+EHYex9B/1gUfuZpcim3uqEalc1t7KMOaVp6nIoLfeEOXL8rgEW/+xwuObYDDR67mkugYm1OmKcsaKrG2tXTlmLRMKYjMQSopJFABNOpLA6MBRBKpvDynt4ZEZaVwp69v6hMWxIqVq6WWJKEQm7Ul+Asmbi4BDWiPIgnVo/BlYBLy1XuIvRTI6PFZpVVJ2FDf96JVwcsuP6NFP7twUlcdPMhXH7XHtz84j5s2zeEeCRA1ErgaJMB36AynicDe74igosMKawrNaGtRAXmmSuxY6oNbEGR+Y+azkSltFjTqHbmYWteAy3JRVqYmMYDU2UTSVkJmcSkumYiExRk+qx4a5H9lGv/MhtF6LjMZtRkmZNk/MimE8gRxrSJcZiyMRhKPC46hTQ9JMYsX/PVu/DsaAmNN38P56wmUZAVJpjbyDw2MWC1vKLBDKPLo9ZmdrjlYUNetT5zTVUlU4wazKlmisF4XUuv/2D5kFIkc5YpOyW+1NKEFJTwa0Y4JXh1dU4SNPEYUZSQAQZslXhJbiAKJRSI0iTJk9yiyHylQK/I6SxIM8COkXW8Ne3An7fr8a1H/fj0nw/h83/ehRuY87z69h7E9r4Gd/92NDHwrCWMPOqexJsLpvHsRQ5cf6oBFy/So4XKK8lT+ViW29OktQvVQKFMKI9PdqFAQ3LUdsBgccJGm5Jr/OkE8w9pG1+ytLzMSVOrTtADqGLoGSdM8XH1gB1Zr4ZUjEGbJFIny0fF1bO/fnrPG/j82Z/AQ2urcOG8CuhTURhZt9bsoEE4y7NCqQw4vOrZliWzEzqyNL3FDqfDgUqXAz6HDXYyowXN9XAbZqHmSFGAw3Ikpqz997LFU+MKklQeUP4utF/BkwosM0WYk+QdrEkgTjG22VqVSYvCyhsE7sp1CizKNr5kG6FLVuOWgG3iuRy0vEpTHksIecvnOEgeXGjyOdQkN1kqUB69kOFx/oQGfdMZ+DCIo9qKqDnuuwoydj/7e0xNJlC75lJqwwrd2DvwES57ug8hlWCgZu5kYX7ia+6gJVOQVIyM65mmB+HrfxxBQmR/WOYpGxi0yTvsJZitFhJEDe56tRPXPd2Fay48AfNcWgZ2M2orKmCRJ56bTGwfjdnho1GTFNBj1VwFCi5P2Esz4UwxcY3E+UokMSDTYem9X7v3/ddTPuQpIrTZIuJXWTEFpRI1gTTxGJ5Y3FMNGsrajUITZTsTrDKciadI1VSSeIrIXnkUt4kyuE0N1slLxrLIUARO8iY74gYrxmlhewsePEjIu/bVHL507ygu/uNefPeOXbjj+T3Ysa8XyeAUGsxxnNhcwPL2eti9C1GIEHqCw3BQcRaXj7HCw2bRI9IxtebyUN8oRkYmMTo2jUgsgXyahsD+qRUlKEBDYop1TDAGpdX1FNgbYWg5Ffn2c5CvWkootuLBTb1wMjlsr3DQ2mVBaRIXmbFCL5SpqRlZ4ckqXmJHUZYYNjgJ49zPyO/KSikCxi8zUaitsYGe/WH4mtXA+z2Fm5W1U4AqwIt187vyGBX4y96jnuVVJLyJ/GWiwWwRlxKvFCeQfYUgGLlNRgYzsj8rU8fMeBb3UQ+i4SaxCcld5MzKM+WUM600Mks3cKOFAdmmyaHeCSxttGBxswPttU5UV3vJlkvqxsGxaAxp7zJ0k/6Ov/UQuv0hdHcPsAmsV+DLZsKclatx/NqTsGD+AviYT1T0v45i/yuYnJ5ST7fLWRrhW/ER6D01bL8Bgwf34srrboWb6jn/+KPUSPPc5ha01FTTzkrwMG4Y7BUwVs9R1/nzuaya4QlS4wJjUjYwRjGlkaSXyFqZsUQKfRNBfP62h1X//jn7WnNVWTIzCihLj4VWLkxLLuzITzXWPLy08EOEkHxJvEmkqSouK4tClqxbZjoabCXUrLJiIhxFbh8VUxQCIWIXTxQliMIkRpU/K7gThQi0cZ+ybuSz/M7jZUfZj7/ryXRkmN1C3Kow5rG0xYAzVnjhNeex49AonnxrI1KRECwyAYRWLfdlZnmczL6MR6JqgdGVZ38U3zh1HY4zDyEd7CPBiyDL301OnwrMBosJCVMjrvrTC9h4oAtnz2vBmsV18EeyNBg9cxI9GitcapaLrbJRTexIptJluKZFyQCmLkfPDFMxUcIYPTHOJDKaSiFGI7ngN3eqvv1TpbR89Cr445JgC4sSwVIJIkDxECV3DUyGIq6fl8WSWh22Dhdx97AenXnmIKII7qduElJmLgcU8emV1fj8xxZiNFPCV+/ahNRkRilEeZEocvbzjBfOKkOKfJIBX1GiikWyfUYhci1EvFBGvORdJm1LMD6nMYAlTBSf2rYdXcxrZC2W8p0AYiash8fL0vAiUFllL06FNjkNuOOTS9BU50I4TgHyd2dlNXyNhDAyOlmnpfGLd6qnXtx22blYMLeJsKdDJFXC+NAgKlx2mO2yOuB8yBydqYlJekQKSRKOQDiBxloPWj1mFMneEjSGeDqHqVAIE7Ec/u22h1RfZ5UiUn9fcTEklAUzqwyR2qyAxAMoE7mQxM7X2CI4xhfA5fVBnGmPQ6fhdh6rZheKcuTQWBJ7h0cRnEgg2B+iQOSCmVVNAJcrj8L0irQkGZKXx8wItKjxMuJ8+Z4TKkoYn4K8smCF7RX5UrFJHrYjLJFeWzLLsUXU23Qwp2I4dLBXzUCUrN9h1jIvtaLGQ4pKSmVhLJMcSkc1iSn0keXd+VYP85MAvVsMQAujJIE6Ey76826c9tMXYNE5cMHKpfAH47jnqTfxyNZebOqe4n421pOH3eWEwSEMUMfoQ4rOXMpIRudzWxFPZrFxyw4U2C95RImMKwppicdk0bj3lw8p5dBYEsUUG6UsSwQi0CRoUlaI/MkzMXxopIhX94TRNe5Hi3kS5/qCWGORAS6xQO4mg3CyENpECLsf3omLv3Azvvfbp5HpDyiFlYnDzPURIQ1CpS3lS8Tkj9wmyqNyJG+iRUv+IzRccgq5ZiIjz5LVq20zStLoNXCSxvYwa9/SPUI40+GoOgfOWtiA0xY048xFc3AOX2fMb8RRTT50VDlRT/ZkZp1y89+9+8J4fFsnEok07cIAA9uw8tv34tCevZh/8tlMRiM4fflCbD/Yh7hvOX5450N4bP84hgKT6sE8Tl8ljE4nKbJGUXA9DUPmDq9fsxbHHL0cC9pbseXd3eRB/I0Wm8nk6EWxsuDfU9hDVQ7Dl/WoK9Tl2KJOrgTSEoVNMS4o6BBIEsbEfx5NAu3GOOyZKL4wN4U6lw3PT9Tgt36f8jLRnzbBpKtrAkjGYXLbkU0xAWxrhoYBWSxbpvuqIh4pMCmfRcACT/KZ55P38mQ6cdEcv3GbeKIYjfICaVcZyuSmId90FzQDT8MDwmu1kzGmFs1M2kxWK0xGKwViQCKZxnAggJ7JKWbtMXSNRtEbySDNOo1s+63ntGHlilbUt7Si+at3EN54uiJp+gln4K1Pr4NLk0SY1LpAw7PpiiqPMRK6Cq46BnofCjGBpQL+ctf92DY+hR9//SuotergYl413N8Ni1nPGGfC0GQYu4em8K17n5Te/nP4EoonF3/EAhU8sLMKOkQGKhJTCPwXKprxbtyFTn0VShYvPB49qhnQZa6Yym3oXiW5L4C5h7a+EXlfBeDxKaGIQNW99CpIzbwobBkAPRzo5SWJLL1KFqoWyi33i5ToXXI3mcrs5Xe2UV3Dp/XpyHZS/kHkKfR24nd7tQtVzE9cVhM8zKw9TiZt9EaP0868x425FT60ut2olYt37KMoN0uf2Tk8pai0KNL/6A9w10tPwlFZgzuOn4sGxh5XlQ/NjTWoE+Ni+0wO5ilzVzDWsok5mZCRhaMUxdIzP4XNXYP43p1P4ec3/QXBqShcDlk5lkpx2FHB88oa/B8sH1KKmtgg3iCy4j+Kjx/EJFlEOTO5hkCLXAFMyjNVaCUO4rWFh6pQKgKVKaUyLYjC1hKb7W4XSsxmSxSI5CYCj2XZy4lEkXKu9xTZziIClzxHXZNReVJ5GKhEqy/JRAt5aoUkauT72nQKieAhmLhrrdMEO/cl0DHRpIHp5NoGhSCTBpmbyHNcfHYL97PCY2XeIPamzgvsCdC4mCzqzBbGRR1+V2xGlvnGUaTdBVkzQONA0lSPwckoTNWNJMhsv28eSjb2kexNY/fCXdWAk2vC2HTjT/Dgty/AN84+EQd7etQJrBYziQTlw3NGYh9+Bgs3v7/IEInc0SpjX/LcejFoEY8SCj+IsmRGoSoM+DZiuNnM77TmLH+UmzsFvGSeVnWrF/NOXkVFOJDKcTtNSe7sEtbDCpViVClrpywU+Sp/REkSn2bOL79JY9VwDoWqjpG6WKdMU5IkrBQLQpuLosKkmXm6g8x00aiBzwK/F7i/LNsrc7tkqpRc67CRZHjEaKi38nmBAUJZVpBSvpDQ7JPpRWQM8dCEuidGnoCXJM026cz468Ov4L7HNqLr9afwixv+DnjbkR44hPT0KKqrajG/0oIqOvaSo1fijDPXwVvpY8wh60snEI7G1XLuHywfUsq/n1WDs46pR0WlQAOVI0xE/gmFJKfWyk3k0nyBEAb8JiZxDgpBHpEbZEeK3Ca0U+/VoX1FFWrX1MK0ci60TNCKhAORpXiFFPESyW6Frs56jLzLr0pA8pnbZr8zksyU8n5GbREPrHPizuO9sFN4hQjDIvevJLuyyXwyKlAWkpaH6YiXpRkb5WYjNSAptfCzjkG5ymnGXI9JXUYXkQxHswiSrpYyFJrccxNO4+tfuwyhaBKRaBrjXV0Ik0zILM0zV7bh4o+fCQuVfMG6Ffj7nRsQN7gw2rkf8lA3fWMH0xYHNIy9EOLDNsh60Jl4GlP+MOPSe5LumfIhpZy/2IjvH2PF3efW4bZza/D9j1TgfCZjvlojFrlS+Hl7BD9fmsUFnjTI6NFkJn6a9Ey2WBU591ejUXx1YgoXWjKoqGCHvHn4WjzQ1jCeyKPRxfVEzKIYvoTVlSk4vws0KsGoPdQ2IQDiLUqIapP81aDeAVxar8NJtUWc31LECRZaXKBXVeGmUqSr4p2RVAHBcEoJWaDCH5hCIBBUv8Vl0jZzFBMZno9w1cF+1As9Z/3ReFBNDtelA1TG79HUswlpBna91cnjNBilQCfHxgmVVDxzHTOPbemYi4uuvAJVC5bRaJ1Ik0wUbF4yTFJmJsf5dJKInlJDPH4m0vKKxz/Mvj6kFCPicFqzaHbnsKZZjwsXmvC9Y52492O1+MMnWvCZU9vwuXUu/PQ0HR46C/jy0WQ8Tg1StAAtXXpxeAifjPbgS4kgzvCnUE2KDbmzV+CELEzFKlHMe88sXsLOKW8RrTBmzSZ7yk+5vwRhOUQUJAs+38s2/eEUF8ylrHrC+LkuLeYwtom1W5mvhEhr949NY2t/P97ZtwN9fJ+eHEdPH3OLg13Yxe9j0341ICjjXxZ6TGsF4wtxzEOo8hCS5eqq5DEyyXw6kqScXXDMX46pQAh/fXYHdmiasK/Uio2vdWLHq/uQo0EmxieQmOArrVXXiVI8Zy5Cj2C8S1MpsWAY09MRDE/FMDQ6htPWLFUieG/5kFIsDicpmzyYj8ydHdaTxtlo9S0VJdRVMkAxQdJU1qNq/lwsP3Yllh+1FK66WtTUOnD88RVYdrYdzcfTomKjSG8fR+/eFManGBwzDIdyoV7OKGypLHH1UrZPbWnFvOkSshK3XC9hUFFMWIocJsxMlKqSVyZjmslRZPxBFGl5VUY33DLTn5BllXda7gRpa1+kgP2BNPqnA7T+KA5MTaM3lMW24RAOjk7CROUftWA5qio8+O5XvoArvnwZVjQ74CU7kuZJOyQJkDX9w4EYsvS4JYsX4cqLTkSCAb3G7MRkwYKJRevx/2PvP+Buu8pyUfxZvbev991bdpKdXqlBem+CYOGIiByPCngUeznWi11BKQoqAoJ0CAkdkpCe7F6/Xb7eV+/9/zzv/Fayk42KOf977u/+LmPv+a255ppzzDHe+ryjnvHvwLe/+l2sryyQiTXkNnJors0iP3+OwbNmLOSRKRSxkM5hcWUDY2PDODe3ZPW7OOm9So/FKTPf+CfCS8YohLImuHRmtny5pLxVtXhACMYbitDhBxgEMWql45dEearE61RJb76FxZof354r4auLftwdmkBOIwoXluhX1McgyaejV8Bn5gjYTRPwGoKDnDuAO71tzEizxAEhtU3OWKeWykTI/aXrgFv6aAYKOURio3jkiBfv/+ancSz9AN561XZMkcjnGXnPFzRAvIOxiBc7hwZxPltA3p20/U+uGPLjJ3/pD4C91wIbJM6hu7GazSCb28BIdJ5mme/0ExiwbN86uExzE8YLX/M6LJ48g0EWY6B/FO7UGAqkh//q63H+2/fjvvPn8Z1PfBTP3DOEF734Vvg6dZTXVxjqdVGktqwzWDw5vw4taR9nwHng1hfghv+hRmAyYzNO6YVvid/5nd95h04yMwdp/yiXgrTiGU2DhnGSNuZY1Qur9lzNH+yQWZoGoA6hJpGalL1BFOYZGEC4L4HtcT+e3h/Bj05E8GOxNp47EkQoGcBpFqiliYBqW1RswtNdzOdnm0t4cXYaL2VFXtCu4Rbet73tQYY2q0DtMizFynm6VVxbnsZYmICCeCMQTuD46TK+fvib2D4awGX0XzsphWP9KYTIyCRNk3bV2zIygBhNW5zH/slxXLVtDP17rkBndQMr3/ky2oU8cmtLeCjbxYv+4ms2SPumrWG+r4UJwuFPfusMJli3hN+NSrWBWpc0qJUsgvdRwEZ8RVwZ6+Dlz72RAlRBcngUzVLW5ujXWk3b4mo1W8bCappl8OCqfZex/m2M3/o8kR6/+7u/+5f8yF+iKRe+9Y9kCqWU0bNsvAaUuTXSvamF2IgeFNwpTvER3bjlFBVNk75qVhET+V+rGakbNkCCag+RoEutpF3ieR/O1TwoekNY7/hwbLmKT59fxvRcBbF6A5/Pn8CNj3zBmskRZUzuH0SFWrA2NISFYBTzzSgO8TfPVBNbmiewPxrAgV1jiMSH8KWvbOBD3/wUIkMN7GOAd9WWccqTHxdWM9aMcmDnpG3OubC2zmi7hhEGjs+69WkIXncbmoSwhfnjOHuGcQQR5K4te7Dn1/8CdSJLP+MbLWHiYumDRE2/8srn48df9hzCbD8ZQjBB3yXNDTFADmj1cApQNZdGOp+mf2OMRJPZbDpDfVdWszg8M48EAc+1u0eQ3Hk5CvRtN/zG3xoTeppyCVPmvvURs/E2nopF0RKBNkdEK2nrbv3IQqg7VUGmGCeIqb5u3SBToy2nqmSeVxvmEPJ5Wi0ylg8qeAtQW0hE7ddSFTIqUnrKbiwv5PGcb3wFQ7d/mNkwDukQy/PgXyfYpJ9rJSaQCQ2i+ZKtuM9TwtMGRxHvJ5NI9HsfzuOv/+XzWPGsYs9AABNJTXfzIFeuElmFsW/bdvqJMDZy6wz6Mnjes16Am37yrcDiDMpzpxDeuhWzjzyEc+c28GP/+GkChRx2Toyg1IlgY32ZxPYROVWwk4Lwt297Da7aMYno2DaWK4pWkEJH3yJg0FmbR4mAR51qJQIJLUOvLQjX1nJ45NR5VNt1fPmRGdz5F79M4W1gZaOK63/tiXMeL2HK7Nf/3oituRvWSktCq0tTjLHloKgPmsvh8RH7S6NofrQdktrINLdE7V4dmTTeGwgwem8U0KkUKW0kLv2Tc5/6x2kWWFHtQNoIxFArtDB88EEE/vr36Xvol2oBsoM+iwWXwydnKA/STA9qr7sC/xhi0EchvWH/FOH6AJbPp/H+v/46ZsMlhBItxOno64S8WlVC8zMTWq4klkCIqrB9eBDP2X8VhnddwQidaCi3hoFnPBcPfe12PP/3/tkCUg+Frp4mcmK5tbVgo960TaLLlQy20z/9y8/9BLbt2IIog0Hf1BX0ETV0awUsHXwYZWp9hkyp0o+qcXNhfQ33H50maFBrh5eIcAULjTau6U/iTL6EjVLZmPDvMuX8ne81YokQhpDEFwWOlAIFer313T0azEYtIkpHsJQzh91IDqFN86Kt+DSfw6tuYk2haGvHBG2AGbSGzpaYI0xD9eZ7KYVqvwoinF5AdHUevuwGuivrcJ89h87xRbgvMAZp+RmJx/k+xhcv2IEvbh3GhbkFPGf3duzYsx0tIp1D9zyANQaNS9UiNduDMm34uXwVu7fswsT2HdYz2Mmv4Sr6Nn+2hZlHDuLGt/0sxayIJrX2vgfvwlvefzsKjNhN2KhrVTJjG/1TkkK6Qfu/sLROqqhBto1b92zDK285gB3UKLUZXphdxunFBaJXCh1plCFomCfam15YxeSY0CG1qt7Fx8/M4NVXXIYvHj9tC6VqoR6lf5cpF772DzaeVijHIm0yRB5ZtlJM0l6OwloeNQ4qYi7mkbznENrMuPbCZ6I5MEI1LxkyC9HkaRhom45REb/W+LLJQQym5KE1TZr4lgyr0+y50dI7+F0+TMwM5PMIEyUF8gzkFlbQmZ6B+9QGVkMh/HnC2SjtjTddg62U2AwZOb8ywyjajYdOLqDOmEybfxZIhH0HbsKuq69GnExZP34Prtq9H/3X3Yzpj38Mo9snUPfSJ1CLVk4exhBN0uiP/jIFjs5bfTQEHdsmt+DsctaAwtLCHMrVMtnioq9s4/qpMST7krYwTobQvF6rYzWXx1ougwiZox5Jv5p3qK3q8n50dhWvuvkmvPPNP4Wr3vpTjIl8WMw4u3b/+0z59r9SyiokDrWDtrpLOyowZv3zYoiZNe1uqm08WPHpc3D/NZ3zs69B9+W3wRVPotEsmVOMHz9qW3pULttOx+1ss9cVXFKfSSDhDMBQ7KEgjQzSCEVBMUHQllCZNIgl9NHReqiN7ZV5RM4vYH56Fn9/bglxMuClN16FcUrqsdk5nF69YL19R6ZX4e/6MNY3iFKliqm+Yey9/FqitCg8lVncsv96uGnCFnJNRLKzSFOTR3ftw9KxR7B7/9XwDI1g4qVvZqSvphoXiV2gc2ZgSkuRJPNOnT5uO8jqNwEa0UGEFKM01ljDnKIJLa/URX5jhXU0L00h8Vp91PanwRoN1PHpt/40nvsHv2+/95hCSj8xadEzaYm2sLWYgC+WYzeITAJa4MZ32MZpdcYvC2toeiIk/Cja6jalmbJu4dU11D55P6p0nFoiSs/Sujt566u0T3nQ/zzePyJTRpjrp5YFwwiHSIhWF3PzK/jOwWP4+wdO4VePzeJTjDVKtNcBamNLnTKEzkdoIj5yzzl86N4Z3H5iHSdXslhhTNBg/ss0iydPHMT8zBEM9/dh5ugJePsmMBJuIzSxDeO7dqO4MEsUlzSYe/WLX29NMrVqxQRz59btSCT7UaLtX1lfx46duxCNJY24kyN9eM+f/C/cdON1ZEkL7UYZtXIW64tnsb50wUZLBlgX7UWjpRsVmLPC8IU0QpSQ+5ZbHMJflC5hirbIEwHFCA3hFzS2RTkVTPAFhjBEPBG5SNu9Qnt47V64BoYMIGgH0g6J5JpbRy2TQ2X7AFy082o91uadam7R6PtG08VKFtAmyhFzNBXCAlDyRmBCkKJB0/ide+/Fy9/xO/jJ3/1b/MkHvoD0mXMMUhsEAB0iqyJm03k60xYa1SZOLJcxn67j6vEYklHaePqleqWOADUq7O8iEg7AF02iyYg/e+phgotVC06161AplyXhvFg5d4JBnhoO2ygwxlhjdD5z/gzmz09b122egeXi8jKmxrfiBc+4Aa/94TfgCx//N2zbsgX7Lttrzf0uQn6ZegWtnW4dxeIG67qBQm4B2fwytTmH7MYC3HT2p2jOnpy+h6aQoCSgsLkieK36Yw2GpgENnvEREpYyAVcmiw5jjO7WFFzJBJ/RPlwkfoWMvbCONmMDDKf4jEwUc5EP4fPNlhurlS6+fZRSf+dX8PAj92PhwmlbrE3bi2sx5fWlGdx39114+5+8D6XVIrq8/5atfXja1DDiYcJqSlmh0sDSyjLmVtcp2VXmzNIxVkhqBb8U0RPt+FnGJLOuBN53YplMiViHWWJqEqWFRfqdGkpLp4i0aHIouRU6dfgT+OUfeaEJp/b1Uh5CUZrvqOmFgRDNNq1sNr2Bs3MbWJqdx/LSMvzFNEFAmqbfjVcz/hkdmEBqaBITEzsxRgbGogNIJQYxzOsjI1PUngTzreI1f/rnDuEvSpcwhV7WtMRF/9FtkuC0t1pGo9skg0h0NYeryV4mw7WSQWnmNJoRMsIrLXGCS6+mQOd96F65l74kwspQ9qlo6j+RBVb36nyhg4NzRfzSn/4rXv5z78Zb3/sv+PK9Z/H1u+/Hl7/2Vbzrbz6E//bb70ElV6Wkd3ElI+oXbhtAMhxCIhbDyGAf/Iy45+kkv3HoKL5wlIEfTauPAe1SrmHmFfE+nG4F8emDZ7BWaaOSJpy9+RnwFXLwjk1aW9SF+TThtxCiLAMhjN+F67eNWyOnTKotAcXqqjVBqUzBUXN/l8w/MX0Mn/jsZ7HS8uIrR+fwyZ/7LeSPr2L8wNMw/eWH8M6feBtq1vvqss2gQ2FCf8Usq0v0Ly4MDA9hbdkZ3H1xuoQpkmg7SHQtRiNTpIHLdELMW5vOMhF1SBtcc6vwJmiO+tSbSNNEqdKsKWxk0SiU0RmUQ2fkK61SLMNH1d9Sko9hQbePDGPbTa/HjsufgVuufTYytS5+6YOfxDv/8B9x1zcOU1O7LAJjDULb52yjlCX7rBzyOyMDA7h61zZMpvrw8NwynTaRHsst3ze9Qexfj2HNk8TI2FaEgzGEC8u4ee8kXKUiQjt2UEPOo8zYwh8JYWZu3jTFQ+YXs2kLft/10mcJ8VPYFEuxjk1NSPVar6EWQViiWZO/0YCNL336X/HCyBiuPfAcHPzK1/B//ea78At/+Ou4bOs+xjVFax0uE6isMwitlMVUxXOkCmmlzUKfnC5lSosvkjPfbDZxC74SJdl8dyIGBZQyUx0t1nlqAdhCQiVTpLEiCBKFktClP6nmz6EdUOCnmvEX8kEBoLY3V19Gu9nGSjOE9bHrcP1zX4unXXcDdjGge8kNlGTrkKo7fogEedpUCltSSebjMvMRj0bpM4K2XmM46MZSqUpC0UhSuL0CCvRIp7Nt5DM0L0sLeN6BrfidH3kR1vItnPy3T8E/uQPVdBGx/hEjOl2IISOVVRotoPHsy6eYS8Dqqu0VbW49fVFAiyikV8kgDybCfTa3/vij0wjTPP3Fn/4hPvShj+Nz7/pbxPNt/MSvvhna7a9SqlgDZCLeTxA6ZAitVivTx+QRVHf2k9IlTJGiiou2gCYlw4YBmXOmEIpI9AsqeFsDyhbW0Z0ahIdQUzfYBgPFEhrHz8E7GoSLxLMlcEkmtfhqdGO90aGddqFQLuOhhSLKnQiyrH6TWqi93xs0G5r0Y+/mkfJ1cM1YH4nCr7pGQfHyngAr1qDNX1JEXOvYaqfjw2MYmtzFYPIajBN47B0dwxd/86fwlpc9G1VG2Ou5dYzccB08DGIOHz7KUMmH/pEha+rXkCX5M2udIGOTiQGMx8Osk0ad1mmtK3yvD7lmEeP+OKb6t+HWyf02ReIXf+EXULp8F3b/zMvxD49+Am/46G/irx/4jD1bpZZ7KEjeQBA5vl8Nl6EINZh+ZXBw1FoMnpwu1RSZLjM0PMgcQVY5eQ3vsVhFv8jprWXosOlch6gplLaO/A6f9dJsVU9NoyNChukU5aL0T/kyjxr9y3wmj3Xa5uuiVbx1TxVXDdJsFAo4+Ogh3PWVL9IvdClNPkN6t4wmMEzmKrXor7Sln8ChlnvKU9IEXWXvU4kUgpE+9MdS1DQXtnjyePdbXkLQUCbSSSMci9NcdFAtbKCZW8N6vogKoXWnUmHgGDR/qJE2kuKAVr3wdPArP/J8argDUtSa4aW1cDc7WKdGLuUWceeFwzjzV99AKdTAP3/0T/GmN73WEUIKJy0hNawCD4NPLRfcoeVR2thYNuS1tDiL1fUFxoFONH9xuoQpllgISaRmtCrYoX6YKdPgCWlJh9F7d36NDImgm1IXr8uaUWTyWowNqmpaGdXWrPInZAZ/l5Zpalmp3kbGE0R2YAq+qw4gsncYXUbnR6bP4gu3f9LWZKzQl3hYkRsIba8cG2Ah1StJIEGzqm6CKhmSo0koUQqXy01qiQ8TUztQodRVyaLZ+Wm85RXPJ8wlmiMj1NlUKuWRHNEibn3ILy4gxkhc7WJ5lTdbNIZpzrt8i+IKdV9ctX0MN4734cE7v0CGhegfckh4Qrj9xe/CN37vA5j7uc9icNmL9G/diQgtwXue9mbc8Zpfk8u1piYJUJvX60RvdcYv0nx/IIpItA9DY1O24WlXNz8pfQ9NIRco0SK09mbUtDPdpn4McURmrc0ouUrT5RtIspKUYt4rxoGQsq3rI/10/n0WkZsrUZ5kipbNUJ95KxjFjm3bsWP7TmzdcyUi2/bhRM2NLIPENqVcG2EOht24nlqSJPy1kZCbZlOt0FXGSxUbIN3EdIk+jObm+MmTSC+vYZHw9A9fcxsK1ISMAAfNpYaRVooVnD97HtViBnUSQ0Hil+/6LqvGstF0aVtd4nwyQ+bRbUOQYgEPvvAv78FPv/NdBBwVNGs1Rv8VRuLAw19/CN6YH61zi3AzVrvwV/di94ufiV9++CtkLE0+TUQgGHfGuZGGMr3yTw1qbplxSo5IULvJRhiEPjldqilyyiSlMtVIC229aptT8p+G91Nc0SLn06sbVjgN71QrbItSoY0362fn4BpLwBNRM4xiE95Ee2P+hKhro8b7ZAZYUL3DKzPlD2GFkqztYwN0uAOEurdtG6JNjxkzpSkt5uVmoGfjzZifiLdRVLCYR6p/GAkCAY397WOZa5roSbhb4u9VmrcQhUMEr7B8iyurOHPyBP7kjrvx21+/F3Mnz6GYkaaIIaxvvYYghSZOYkX8QRSXL2BlNY3BoQlHW+lfXvrp38ALttyC9iIF8KqtcNeacN93Ds9914/iyPxRE1oNa2qSAXXNWxGKVbxHgVa9RZJ6vUCmlJBdv7Q7+FKmiPAisEyYiMlLtlajzBdzEyJqURJKV25Bbd92NFhhrdeixsEOJSlzfg4dSqLGjckcmIOXJvG5StuLYkdMUD+rer4J1sj06dUlVO77ummS+kZunezH1hSDTsJn9dVobRWN4tee9FqV28YP8/tsPkdHyaxoejLraWPaFVtiqBRKqNPENet1rCwuUVgokX0pTJ+exr988nN49Z98CKuyGl0PXv/hT2JledF2dm2X6yAwZj1oKYg4/RSsoWufTnjdRq3tRiSewO1v/Uv826t/G6+547eBqy9Ha5FmfMcYws+63hCZWjq00YHGnSVSA4j1DWBwhABkZBKx1DCZEmDWUTI+Tm0kANDgwielS82XGCGGsNJq45KkamyvfIKNpmcKRMMY+6FbEL3+ANpEXrLNZDutFwOjqAe1RAxtmQVlo+fscFNTyED1uTCq1lj3JplQpXnZmLmA6twFamUbz5iIYb/MIr0Roxu+zWX92yYRypKnKsdGqYTz63laH5qmMpGRoH9L27l3USYCrDM+qFZLBARNZDIZg+KegUF85PyyAQMfUaVpOd/wug98Ep/7yldRZqAnX1AvF2kNGM+MbcGnPvARaAn5tvwkGfbGj/8+fukbH8Rtz3sRht6+H587dxjTx0/ikZEMzSTjGAaJXmp+g/RQk0y1mMX6yhJWl+cZrK6zGqoABZuao32TQ6GE0fTidClTVGsjCBmhItM0aTUfwV21iArLa42WKGOEEAM3aYS5DDXTB4iCXvUMuK7eDY1htUZL/cjUpDTnK6xwS/babwypUZXn1tI48p0vo1hvYW9fkAcLSXNpQ4pYOgEIvVYc6dIW1ij12iZjeX0Ny8WqLfXRIsLR6nYNllWTgDbIEAlKg+8ToWsk0AaR2r8ePM0aszyUVjFW2q2FpWVi//jbh3Dw6HFG2GlkM2kyuoRzpxbx7n+7h8FkyyJ8Z+B5G6uE1J+687OEyR38+Nd/G1d+5Cfw9Jc8jXSJUghqFrUHCBgGhieI5MgkCqH8WpCwuNGoUIuLrGOHfor+5fsZIcm7JZDii52b6aEqaq8t2+KcFfF6Nc6W0syXiPAqrJ9c17yL4bFBRPuT5otsoDedpvhS4MvvfvBBfP279+DohVksE/VkiXruve9uLH3tdoSCXVwxrOZxx9SpQU9tTZJwUU1tbjUySCvapRm4nqUTr4tZrEFDjVEsZ4zmZbVYxEwmhxk60hXC7NWNdTzKiP0v7zqMZdvAQIIqc6xH9K4WfIEEtHzt5791D6bnzmPotmdh4cwMiuvzmFnPwBeN8P28l1JepBZVa2WiuRyi0RShOFEmaaDlCBs1QmyeBwMB+p4Wg9d1VBjNm7+V8DCAVMuytEX9K4owggwbnpwcMb6oP+XEZ95N6SOUoylSjE4WG3JQbWzbb3LcHR5Ah0xQ42WTqKRjowzpIygBzWqBDpPxClXYHaBv0eBr5lQihP3MN+7Cn/7z1wmjh9D37BfSrkaw9OVPwFPI4cqkF7dMDiDOfAJa5sNMHBnLSmjGrQCB0KAaIZdpju48dR5pmir1aUgA/HyfTKKm0A16SWgKyAKRWdmG3TJRmzpd5kWGtykogrwyIRok4iJM7dTSeMN1l+G/v+RWnJ1epv2P4ZNH1vGJe7/LdzBflqFFDWhRKP0+P4IhQmSa0Eg4xvw7iDGW2mA8JOtC/Mj3U7OorQH6pQDLXlGzFL/reZVTDJFASyvy2Q2VUELyvTu5Tn76j60ZXVuTaySLmSsSw7qCKfluxhgureULM+JokAkUAwRZ6I4WIBDKaGuQBStOx+yi7ZYPcfvDKBbzWCQQOHz2FE6dnccDZ+ZxYb2FIRLwWRNRjNvIfR8CrLRG10tLhHhUDht9z+rKBJ6cn8c3F3II8rpMqTRVGK3OuEWKFY0KibmRZyBrCz+zTF4KlnpNX33Fjfjs8aOsl2PXPaEItFyhh/XpdGpy8/iVF96ACTro//5v3wRF0mKNAKF/V1sBahAI36Ylp2RfFdDKIoZoNVhSxmg0XxRUWRmaGKIwPk+hERrzkw7SVA8FT21pilGoYEjT9yj1mHKJ+RK8NV/Awqm71mWDIRz/4tocUtQVfmwzUmWltCiMPcdKaoSKmCCEoeFHYqgBB8vNgxij7n1XX4XXvvxleMdbfgK/+aOvtJEnN08xHqGJaDL4FJqqEnZXGKCqiUKDEOr0I03C2ZImbtKJn9sosYzK3umllBlSRfQeloQmJoN0ZoMmomplVIeBSvCdN70P//SXn8erdt5oJlLxkDTA9vbqsj5kHI0z/vYbD+OOk0tkk8ovc83rlTKxDJlHBgjUyiS7tbIGrYT6XhQgNknoBoFCLJ6iNkXQPzBMOCzNChjDarUSS0H/x09Ba3UP98e/j7YvVpNEd/yECuRUVbZXkJhZC6Kqs4uVbROVqHK215WYtql3esImGAn2Wozj/KA5GQ0WpsXCRBhXTGwdxWhKjpBRb6PNoJBFpknSDkF1VrZKJy3nXaUvK9OB5stVLGWymK2oyUcO3slXkqiGZy81TuMAbO1G+4WlUr8/JfreX/0ITqzNoT0SwW/+5G8bdNXIGu2ApN9VZkXtXmpploj4qyfPS3T53wevhsFK2ymgmnwqH6EW3raYTsaykmZFtEa+LESDmufydA19TU5tM8ZQ0UkT3icmsnTq/hZISWcu3bL5UqaQIeK8i2iJRpQZUnPUZMCMaRH5cpbYeh/5jfdKhT0MBk10jJF8jnLhMFLllfTKKPBn5tlSZVh4LY62sZ5Dptxg9F1HkZpRqjFS5z1qilH8ovmNpKkRQCMM1byyXGKZyFQxRfeoirYCNz/VfiC/p8XQgqRCiIQMUvr/8l1/ie1PuwWfWDmO048ewrSLfhAaMkUfQwoIsvvIEIMT/K6ROC0KnnokbUQOhUWeSWaqQUERy+WopRmqnVoU5Cu0NqWVi5rdIvGFCJeX5q09rUKI3dc/aHSzNjSa9kDQY6N/npwuZYqIKI6SAS3i/C7Rg3ocBYs1EUja0yJThKzEFDlBI77+6UQll7SycIZyxCvWVBUX3xwmAavzy/j0AwdxaqWCPCu6QniboalKkznkidjPbOTP+CwJXaf5KtLRLtNMWPkkAMyL/CLXHM1Q/h4yTG1/uT89iONv/Sx+dPv1eEFgCj//82/Cnzz/LSjcO4NX/cpLeC8DPM1MZpStZ9VcL8I7OzUoGHYGHzbk3GkR6kRWqow/SM0hkVU/vV8aYp1/sgqiDWmkcos+gsGqt+5NEtyUqemilCapkh9EkgVHsJ+ULmGKSiKWyDe46Jy1dIfBOBLHBmPrZSoIJcUgr0rOy/YphlhQwUKRMXK+WsjZdlwg9VQAEaxcLOMbjx7HZ756hBE0kVPAD60iu8FAMsM4JlejpqjCvFnmSwsNiPiZUhkFIS4S5zGi8H12L1VR2qkNhq6KDTGKB37kw2/Dh2aO4Nq/eifOp1x44x1/gud98KepCTYPENVymcVVb2PYiKfRNNVKgflK6YU2myQyGSS/xPo0mmJOlSZIIsMySGhUGqOBGEovRNUzVGUaRwZTW9TtK1Om+SlevtvnVsddBVXSI1aXDXliuoQpgm2OBPCcLxXBFZ/YyHf5CRJZAx9EYF2TNNDm2TN2L7VDy6GLuUJt1jHG11i7GQurhr2Hj5zA337qG8yna7Or1OXan2CMQlhbI/Xz5tRpPniufGs0I6VqGdkSGbRJfCtrjzE81HpsUtd2Yw+ZctcDD+NIfQ1XB/tRKi7g4YP34/She0kwmmESW5rtlFvk5WMMMOUP3KxfL1mdWEpNxROgkDbwrXwP7zUrIHpIICSQ9CWyJGSyqiozLRNt4YSLPkX9UiovDwGYJkFDkPR7OUHEk9MlTFFkLsaIgEJZakgTGZRUfHoby7jX9KEKyUyJQSq80BoVlI84miLE9hhoYAXOnZvHP9z+XUoPc2IFtPvJhWyVFXKkrxeZZ4oVW6m0XKF5o0Tny3UsVpSHCGDFsSTGOJDYYVCXBPilK38SD+a+gRfHx3FGs7EEqZW/mCCfQ80VIhJR3XTkVgvm01avqWqoeongmy8ysMJDZlTLGjq/s94KpllXowuZoJiJN1o59KlWEG3Co3ilTYbJf8kfg9q4O5LAc8e345lBTap4YhJNlR6LUw79/dtJWJ6QuEIo6hqm8aAdjcLN+MRaOWm3a7SzGp2iAQFiIG8yh2f/eI8jZUx0mtIWxT1rS6v4+y98FZ/95hHTRCdp4GsHWwI+RIJ+27bVz2e9LFmMtfCSkQ2+73yhilVqgZxx71GVpQeJbfoGCeohxBUsVe+kr0sTLAmm6HpDPGc5q7TjAbVNkUnULwQCDP5Y7iY1UXWpVhljGGEdLVXqaaSS07qt32m4NjVH44MdpEqyaVCFfmcFbXYCn21R0Pwsl1qLZb5/jEBkdWIKl7EMN+W7eEV62p7lvd87TrEkM0cVk0qLmIbIdF2fZt9phvhi9Ws/Bp+pUeqRVFKBxLA2CSUJFmQVHJ6eW8Bnvnmc2bMyPXHgN1XnfL2Jc3T22q5vlRoxV2zgVK6G49kGjlCTVq3ODkNUUfsmzdwkmJ2TwUJELpoTDZtt8f1mWbx+NKhxGsemluYm66B//mDc/F2bQEPjp1vqXKMQOYUTaUTU3mfvnWKIyiDeiS4skxyYlUzaobtUb37nf5kxNZrKN4lxv7BvL1IUEm0OHczlsFTJ6YEnpEuYolEpinQblKgGMbwQlxWIL7ABEyyAJlOK0JIaXacemyrTk/H+zb4DMoFCbkGlLWHOyvRFw7huUnPTpVmSsseTsimTsBkeG6xZljXf4LHOChADOnRi6hGnl3oSLHZZC4AcN2MNDczorQxu7VtEV+piUJIJk6kxvZP09nwMD/kLJ75iXvYqPf/4e5ySXnTIHPHtVlkeEg67zPuFzJQH9ZmXWnj/m96MXfKZ/G16ZgalShGZLtHkk9IlTBEakXjZ4s2sEI0izZkQVM8kSR3Ns/BcLxaB9QztZp3wUZP/6cQ6lbzFN84ucDRBdNaDqRDe9LJb8Ksv2I7rhuUAL3m9VcgOpd45D4dIm6Zh87x3OIm/6ZTfY1rtTmZGGkr/JJjapL/gg/xOJ00Ao5ZqOWQhPLXiKmhULCaNMdNj+fbyVrZP/N4rBw0WP1UuoTXSwiUGSHN0L70qr6spZkvfAPpjMaww+D3J+8+Jhqz/8EXAopcuZQolXPm5NacxECTd+JCQg0mPVJVYfBPb94jFp0wWTEoY5aKWJ7YX3OR1vrwlxomAJMRIIo49Oyawd2vSCvy90uOEdtL3+t675rwfdMBe2m0H2qrL1WIJCZXZer6HPsZDH6VBHpGI0wdkDCIRLRrnueoldKbxXM47CATIXEd29B7nXU8sj+pgNsuec5ile0Qr5iua8d9MegN5xlifzzXxABmpEFRWYMmef2L6Hpqitlm+nrZXjWhaIUKe3xbypES1GEfQ9Dr+ZJOoFCw+oMZKIS75EH63mvh4LukkSuHvoXg/QsNbEEiMUJkpkcz3e6UeoXtJ30WI3nV9mh/b/K4YQvG8zYtRuYSo1M/D34Na6kn14H2+cJRa1EezUTFtkVmlzFjHlORJnVh8yEybIKy2qrW68+jS3IpJF5dDSaeOpogZDiPldy4unyVeX9nI4JTkE/1koxdHieS+5opt3vB4upQpVGFlINkXbZWveC3bICbILlMITCoklebU9RtfZcwhEulQIhU0KjaRH5Jcyf0UGTQWqw24gxFEUyk+40jY95McyX1cQi8mjjXba44LiafOJUqMNZHo13pRGxa0bGzXMNFWk2ZVg/0U/IqAau2tM7iTS1BSE41MrvyOCm5zPPku85+Wo/Pux5OuOUcPOvfue2LqYm1lDU3d444SAUZRCPvwML6P/VNYdRaYhaqTOWSQJFzowYhPFWjSmUsrJAmCoyYhJLzoI6KIBbYYs/yQuCSnSkg7O7eOf73zHvz8uz+Id3/8Dtx79IIx6z9KvcpfzIBeuvi7ul6DgbAJiuihQXXqKRSB1cbki8Sxy9eylZekRUKMqrq6Y+U3ZXrVWGiLu/F5abyaj5p1BYMKC1SGJ75T6YnMcZKCRWlW73g8dTE7rxH2CpZJR9JooUQt0dpmT0qXMMVJDuyVGopNUm2pug2OkCaJ2/y0Jm9KqLUW66bNQqusWmTMdmngfedmlnHHgyfxkTsewXqmi4dPreDEUpnS6ZiDfy/9R4xQ6j2rsql5X8QMBjUq3ommJTTNZhk7Ax4sdqNkHoNUlZmEVhKEl3B1+CnNEJT2y2TxPbIO1qKhT75G7WT2DH/rlePJ5XG0ySnXkwVJpm29ormNNb5/1QbhdTt9FIbvJ6KnqgvuOhVWxvIRYggRDE2C2rA0JVuBkNBNR5hf8Nd53LRKgri0Ucf9Z9L4zMNL+OvvLuGL5wMI730GQntuhXfsWrjCw7SSPUT3H6cnVs4hSu/oJQMghOKZzLpTViJBoaFX7tmC89ky1rRtH8GKhiapDkZ2MoiFdzJQfZmHRn2KSQ6jHKfPzC3+6aWLBenic/k2mWuZMJ33mNRLbjWtCJl1STvppztEf/d9DPAWhFRlVGgqGh9UmWS6tI8Vf+MFCZDd023CI4zfcUNTUhYyTTxyoY3PHGvgz+7L4N0P5PEvx+u4sMHnSRD14sEThjc2CPfI5XCNXwd3eJT5PcbSzc9LU48BPSI8+VOm0jrfqAVqBLT5NSTQ186m4YpEqLlq/lGZO4ziGd3LtKihle9UHjI7ahZiBvZd71Onl5ph1DWgAXq63nufUu++XmrJemz+rsZJMcenXlQm3kkfS4EgmKA+6g64/TECqkvBTu8NjzWzfPXP3gIfCej2CoGomZrclPSTw8VC0TRBvYSaDqAu4VOzaRxebuB4voPzhQ7ynQD8DTLLR5RGiWw0ydwmOcZgzra2ZcUFhTXFRdfkt1qFFaCgNXtLvPi9NadX2YuJ8O8lSagFkNSWq/qjOEoYqk3YNC7LdrSmydJ2s006eDHose5bJotZ6IdkHZSPCK3AT+dapMDxFSoL68B8nswYJfudzGQk/Rhz1HI86kthuaF3iSlkcPhmG/VTW3riusSXiObp82nMrJWwka2jWtU0ANprmq2WegZrJC6puVFo4sJaA185VsQf3J3Bx0+LKT4yKoAkieH1Ef1UaAboKDu0nYq0pVlqyXUJ9fA9Gi6kEzWXuwKMWZJ7gKD20VWRLtUYVfz7YUgvSQDkOd7+W3+OEGORVstl0w/UpuYnQzQc18PYRr2IRiBqkuYlagRmgyZMzUKavWWrTUgA5TMtqRybzxAMfK8y6Zrgg+ohZsq3iedrDY0dU6JGU1Ms9tsUhouTc89FmvLnb3mJdf6TxTZHMBojtifMjGs9xWweh+cr+OLZMhbqUaq12pI0I1brIrptsUrRukEJlLPVkJpmkwXgtVZNdpTFJBGsekIp/KfR+i7eo9XqbIeGUg7d9AxBgBpXVPinlnoV+58/8nqMVNfw1TMX8PUzy0YkRe+1cpFMoMbLF5m/oPHib0rSBmmKmCEUJmCgfnppijMmmP5IwiSN2Ew95jhrQlpNSUI1RfnsOV1yzGMv9QGR64CAC/Xlz9qVnqZcwpSP/86bKGXECCRolY4iX25gmepfCg1goxXAwTWnmb5MEyUn6SEXrKuY5yq4TzvHkepNVlYzY9WtqoooNpApsFEcasIh2ZyF/ymNNHMW7PG7gr9WqYDu+ipcbcUYWTLxcTv/X0kO0br4kx9+MdytClpuP/7sjvuwUVMZWvCHExQWokDBYmqWyq9mF+v70WF5SDNoqDXEiOVXsthrszx6phca9JKYKoCg69oOREyxQLurQRLy12SSKwVXiEzhvbXM5zef+3eY8vk/eisL4BBwYaOBoxstPJL3oOyJIeoLoUTi1yp1m4bWYgXUE9cqFc1e23K5qgDttw2cYEE7DVaEhLaftHKR24HJ1pzDJN/E0lvApyWrWDJqCQlRIDMqhLnNDM2g8L1zv0NoZf0fM0qEMWnWFxLov91yDZ6+awqhoB/zuRp+8xN3oO0JkBkVi/jVTic0yD9WbiPiZuq9s6chXi/9lcos8ZfIPKkIPabofplJGTOXtx8t7yQo6XxEQ4rUs8vvfHctc8fmc/8OUz72Oz+DfJvBXho4UtS6kAFUKM10B8ZjDQFSE3izVLKVeXyktuS+srIMFwNOd5yIglLHkjtlFvEFHFRI+RTaUrUiiylCcRZgMg/bj5GlcbGQkk6ba1mu0FcSRdH0oTJPZlGDVEim/4w56utw4iyHuOpvEXne99NvgivmwdqFc2RGDH/w6a+hFlDTvkCGg8LUUiH+KFhW3mKAEFjvu3Pf46ipZ+qUeuXofVfyM8ZpYhu6oa0EnyHr8OpmCdHbZJAngnr523Yfn/neTLnlFT+O1YZsKgvHX9Vv4qNkqyNIZkTcF2kJq1hIdUA5Tsx617I5vqcIb5JBUatBIrJCpLxMlwVsRFuSdxuWo25gVlwFtBWOtBKrfqSWmrASBblqFAY161Db3DRx7doan9OQHEmpky6u/JMZ49h3mRZ94R/+d5AkayCsz7N9I3148c034G++8FXWxXHePadOr8A7Ke2sgwj/eP56pyMM1sHFguu3i8uipO+qtoLadvBGIsAkcZIQG+taYD0aGf4YQr36QO/+782UH6T/51KPKRKXx5K4/R8d/3en/5Pv+vfS/9PvV+ppinrvr+JxaXj5g/R/KskmH+Kx3mOKNObSlrEfpP/TSV7VcWg/SD9IP0g/SP+vTBdja7mWwNraWmVw8NKBez9IP0j/X0orKysYHR1V01idh7n6i6MVgeL+SkWt/j9IP0j/3075vM3d7ufxWLB4sWfR3KLRs2fPzu7YscO5wlTNrqOaW4a7o02nyna40IRWcO7waHe9aLlCaHT13RmaztiYarjZYsi71RNaY5BUbjewwufnuzUbVxpijJTg8wmPB3GPn+d++PhpHd1qXGJWtpyD8rOSMje32zndbHByznnNp0nrGtapYSVOa6L6uNtNHq2WtUpa03RHjW8u69/WMuXqTNH9avDjLU75mbRiQbuhYS2bHS68fnHAb03aKo9TAuc5/u/do+/OQVrzffpZLbpq/1fXrHrjbHiNmqAvyufJSb85n5vv0WHveTzgt3usj+CJsY4a9Jx3q2XYOd/MznlGn6yH8rQRMJb5pv1UlqL7RcnutUv647QGqy9E0zU61SrahRyahQzqK3NwNypolXPIz55Bg/ITJB/D3gZC3Qb8nTYlxwVv2w1fx4OuZik1Peg0NMbNiyrz11LwFeZbbtVtn62sz4dV8ve414PZ4RDW+v2oxMhnxnieYgXRtBsDaaBW6YN3/AA80X7rrRx0reC2vSO4eu9lGBoZhy/oTJwyiktuSEzVI+ALYHB8UpWzdOrUKezbt0/tX8s81Phu5Oml76kspeVTaC7cC3/7AryeLIVR/fhBSlOYAhZGqxtHvdPPCiapMFEyhGQQoflHmde7LRRbVRxrbuAD1XM46Mmg5aFn82n4jsZthbCzG8PbPCM44E5gxB8nUfmb2wv1bPLEKiT+mLheVGL9akJGAto6/OqWpqKJ7zYYpFlHSwt32n2SS/4gJea5hvmoLr2eRyV7z2YyQZBwbF7Tp5RNdztzPJ108TO9c/2qc+Xda+5XXuoelxLbYjot3iUh4/Vesro8np2T9PtF79B35z2b+VpLjZO/js0v9ozNnZHhkcHplcMREycf3sZSOVdlmezlMiq600m9PO1eO9fTeopGpEKjV1iDe3kW7pOHgYWTaG+cpZEpQeuP9p5RMawbxN22cSD6QZ+a2+rVwI0WZapOxal5SRN+p+LUyloyxqu9kVBwNVFo0tDWG5hvtnCaCjVNxVkIkX6uDrYMT2Lf8OV8jxczuRLO1LVEfhSRgBfPvKwfV20bxZ6de5DsH4bWe1Anq3io4QkaiK/l1ELhKMb3XGF1VXpKylI/9mW4H/4zvmQNLi3BG4ijE+mDKxxB28MXU8Abvu0od8dYsT4SJMRrVBhRSAJbKCNdXMXC+goeaW1g2dfCwXAH08EG6iFquBY4ojd5lX8Kr/GPYJc/iT5v1NYFsDk4YvJFpXQUxEnGNo0E2hyEozURZC006F3dNhrwKAt+cbKuHRM2MkYMs3NdMlV8LO+ekDjMdgRfYtlTFru/lxWTI8BO0sQ35xl9Pq4sUmB5E5XNOjU1HO3xx56Qx3+WHH/NfMXsXlmlxJt56K954U1lMRW5KHt7Qn+se0wV4b38Z/Xmjfq0sumTH+ZJO1Iw/kYaSuldxSJa82fR/OqX0br962ivlGjnvVQkIYMAy8Uy8l6HBpIVnrvl2fkuH2noo9JpM3bKRChKwxLg0wGtMNO11WE8Ha1ixvfQcJaLhEa5LgqVLlaqDZyl159hnuc0xSgWw9XPfh78ySHj6aGlZWTyaVx3zX5cf9kOTA4OoS+WoIA30SquoZVfQaui7i1Nhm9QXuro23kd9rzs7Synk56SsuS/+EHUPvpbCHbziIRINoY8nmQArhRP+uPohlNohiZQDd+KcmwCreAgiREyK+yiong3CvCe2EDjWBbulhuNkBv1OFBKdlGOu7BGVzob1cIbfuwbHMRQrB+JYAwhHz2FmCaBYzlkhXRiBeZ1jTuRMMgquKlwmoTtCLQzwU0DnloNrdDiWF4lp7Kbf9UhTc8lZVHW9ilBYTJB2fy8WJkcBeFvm/f1hPtiIe95FR0XdyLbcEYKmJVNHcQUbPN0j+Xh5GkSelF+VhAlXdanLLHg1GOJykIhdkrMpLLp3aIL7zPFlXBu1tvJkN94n8poQzD5bqdK/KPHN+/qXdfQGOfdmgjACyyCPGOnWkNtfRnVg48g/7kvYl07JZu1ltEKwMO66Nvjf6XiUiTxU5Qy02OH/cr3acCaJ0RoFdUcCrIorBUQeE6voX3VpTwkI5pNL9KlNjaKLcyW28hPjmBtYCsWWFcMBzA+OoAbrroeU8ODtmGLq1FGbvY48tPfRSU/Y/TREt7+sBY59mH4yufglp/6v1RLS2fOnMGePXv+a8ry6Q/+Gb75j3+PCLF/v6uM4W4V+5IuTMVaiNE6uGMUul03ob77Oain9qKeoNfx0KrUiTRXqcWnp1G7/RG4T2UR8LNw0SGE+/qdlXhCAdvboxkndNqXQIcu0z+Ygo+WQh35IrBR1vjjMLeXVFlKA60T79OaHvQuEuwGhdJiFSqL4pVN8eXTYoqTTAFI/J6yKCnvJyjL5nlP8Hvv7l3vpYvL5CSVU4eEle9QvhRmW86D7l9Tl2WVe++wx00oWZdL8ro09cRO9bGy6Fl5KSuXnnfopMMm82ye90rtqK+UhNc2DZH9qPLoWf2m882iXFxfu6S6CE5qEIZG1FBZitNnUDxzHIX7HkHrwhLcNdaR97gZg2rh6CDhlNTCS5rIM4nmGqSuOZF6kf7pfRRf/tGYYiUiA4uPxSNe9tDr+NraLhk+eiFvgHd5qbyuNqG+CzlvF3OI40QtjOCNN2Bkz2XYs2s7ksyvml3Exsl7sXTimyiXishVRcMuEqk4otEEtCPT1hufixf+jz+2Nys9JWU5d+wg5s+egVYp1bz3AnFqdm2NijCLwOp59Psq2HPtzQhvvwbe4XF0NEWBBNLK353MBlzzJ+E6dR88G0cZ0PElvigtrB/uchCtgob8EF8OTsH/jOvQPrANruFhW9nVmTsiCCYGMm3+ESEJfx22UlE8/iCFQovcUDDIWJVTyqLR+GaCmPSMIxbOmSyulMVlMZGTTKBMYHiXCZ+uSR+de3q/Kzl/lZMOMVosZYlsZE/N+e728ZxXaUG1tqUF9mRqR4MQmT+rxSS7rr9OTjaG7slpsyC6w0mbZ/xQeeSdrAwqFb87v1JRNL5OZVeePPQ65a739vKSGdF1fdfz+q5ko46Y2nLnzqklGybGd7ToHSv5HLKr9Crr66hcuAB/oYCwy49mltBsZRGd5XnU0+tAhV6iSeGmR/S0NRtCisNzfvdrSic9vxpTvLTyDLPpuVq2S0erW+FB2MRS0ezxNym4ikMl5Lk2ZnVpw1BCNm+CZaXxrhKCrTL26Ox6JgavvRGjQ2N8ZxkrJ7+LhUN3IMd4JlMmpGN52h3KHj2KJ0CjTdm56Yeej1/64z9zKso0PT2N3bt3/8fKcvr06Vne5FxhWj5zBLnVFbhsArHWMOvY6hbFfAbtWgUMOxCMBIk5U4RSLLVGqYq5tCyoFOHKziGYOYVQ4bsIucs0HBF0FMQxCGzkC6iWKeRDN6O2/VZ4hrfBHadn0m7kcuU92XmCsOgrhYMCr0GPmkcrZZH5sZU8BL8UrxCC9TjtCMPjlTXMzHKayWKS0D2mLJuHoI3uc+KOzfucm528+GnlsjzIvHaDMJP1axWtbO4OhYJF6NQagGbG865mPEljQmPB51odCoKNgZPFZV2kvKKvLO3m+y5OzpVeeSk2vKdXVpWpl/SswS4e8izM1MqrUouK2u6l15In4bMWM2VhTyspz8fOHr/OixpnWa1o+f4M8uk1ZNYX0CjkEWPZ4wy4uzSkjY0NeptFBuuE3dUM41Yt/UmeyNM3CJJr5FGNsiH2NBndkAQBXxCR8AC9RtJgnBZOy1HZbPi5lYEqxMJqEeA6jaHmENiME6uHoGEHFXcbJVrj1TDjnW0pjO+9EsODI7y3jpXzp3BhYRUzxSAu5LvINYMo1pgrURIZxKrV8OpXvxwf+9hHnLoyPSVlOX//F7By6kEqgdfWq/YEwjbNVLNDPBROabmGbHtp4W0nSB6aAGBZN+vwFZcQLU4jWDlDoShQ6XiPmN0sspKTKId2oRrfiU58FO5Ikp6CXkJNwJazspHw8JNce6ywElAG9l5/xJTYbdNytAYRYxRa8Ra9ipqL9ZAslTydCQrPBAWI20wJ+AoKroTJEYkenFGjgAndJrRzkoRTgiYR4718xH7Tq/nH26qaorhswSp6VsZnrjLfvZZBt5BGjdCz0T8ITzBouwGsU3sKLKdmRw76vYzTtAuaM0JbpXEUxs5USDsVvFNLlcpov1pwrjP72cqj5+RlFZM5kwed+x3q0QDoVIeSrvN+R+gEmwTbHGqQEs49RhPtPFBDiVF2uZDjZ54GqYoEZSEWjlEWPDYLtba2hNrCNEDY4y4u841quqeMkB7ipsqulXk0MbJJIyJ7Kj5pBq7gnVZhIrvM+7U1A0rBu93DP8ynXaKhLjdoZ6keDTdqLFjHJd/jgpoW1ni2ygomptwYGfEiQihfrgdwdMOLg6thLFRoVGmoNRUOLvKqW6KRqoJRAF79ilfjPR/9qFNnpqekLGtHv4XV0w+YJpfrbqQrQIYvbbedXfxDfCoaoiIx9giSaOGAC76A10aGe/h7oFNHsFWAv6PFsDoUVr6XlqFJZtYC46iHhtAJD8JH+CYl0Xw1gw+yipvJeLp5LhkymEOvYoqrmIX3arBzo17fbAWjhSMDKjzP08MUSXRBChYRUeatHaoDfCZAJQtQoDR0XhadLCFVWsYsqr8t7aoNZXqCq3KYsDHZpc0TeVHzKsLYggdaXLHB+3M1NJeWoVm/jYkJdJIpE+Icf18kHfPVOsvTwbaIB3E/FYBe0qkpDRAVwduhtyK9DA1R4Fpa0k9l4h0aBK3mXhN0HjIFtqod6+V4TsZLTCqzk5wTbWpggttTepZf6mGGQEq+eV00EIrQUiIlxibFYtYWWdZCZjFi/P6+QfgjceFq01cpQbeYhjdzHt6VM6gvnsT6xjrWMllsZIoskx9aF1/I10/YpX4NLRmlRpDe0lG9Mip5eV0Kqzn3smtWHs0GaHTQKtfRKFM9yGdNI2zU1LTcwRpjpTQr3CI007u0WOlqLYRvLbZJa9KWechwggoCehOfq4EJCsUoy/SyV74K7/jw/6ayZM49gvLCaZTqLcxvNHDXDPDh2S42WhRsVocxFsJk+AADrlF+mQp0oEECMX5PhroYiLSQDHoR9mj6m1qEypvzLkk8eih3KE68mmTAFqKSaY8TBesBs+qULDscz+FYTR1tElDK5eEzbi1jQgIJdmlVCi15KxiWK1eQzVfw7dUG/nE5ixgZNBzx48p4BcOxCuLRDC1PCDE/md6NUYi8aPCVPnJFsCJKZkZdWvqWQSq/m0SQ1BQzOzdrrY5NIz+tpzrn9Bv/mrwRcrS0IXSxijqDz06IXiMcQJ3mdZlWcaUia9nEZMCNIUKHAGnkLILHbKl8Pip+sFOkoVmmdU1TwkbR8BNWeGMUBmF9vpn3NUlTCYEglxTEYiwqpJXRAmgBFRWL5TfN0SfpqFMmzSqQNErp1LLIKzRmomfDVjovEEIWCll6gjKiVOa+/mHCbsaU6icjHx1PyOfpLdyVPPxEEsGVIyguncDi/BoOn5/H8bNrtgOVpqzI2cWiPsRpZaORGIIUavFX/l3LBMhIaJa3DJg/FEAkRIgW1f4BQYRDDN4DAfjV+MN4xSfjwHIL9mo6j3Y6V8yqjZMalNeVXAVnV9ZxaLGBk4RfC6sF5LOEhlZLwb0uhvmeITLsha96LX7jY/9ivyk9JWXJn30YWQbp2vbq9GobD2Y8yNR8SIRcCPJFZWp0rkE3SEtaIp3T/J6lQFSaZBYL/IqBOq6OltHnylA20kjnCuZWtTpukEQKBn0kGJWJcUooFEKQxAmGIggyUAvTxWt3JS2qrd55bYOlycBeKplXkC1AZRPso7XUMjFSEs36q1BhyoUi8qtrOHZuGXkGlv5YDCFa8GR/Ce3IBlYocGd8k/hyIY7leorCrTmsDTwtWsdLE0WMBFlmMiVKAY7xX6QbNW8j5tDgksysLINUNZErQNUiSQY3ZNUpFLL0gnWy5II4cv02O56WsURF0qopJARi7ipCVBhZaM0LLtBKZot1nFlj+atVeCi0wU7Vpqhqw4lYLE7vHUSA3lv65ZfH9BPC+Yj/1eHn40HhkTcKkqVOuaQg8p5kKM/lPUxvLKkJW3VSHECpoJKWymXSsIxyMUf4VaCShNCfGqKSxGjytaCs4wk0ndXmHTOPLmkeKK4hWKA1XTqCTHoBsws5HDq7iPPzG6hRHmwrNh5R8iFKZdHSOc4sRSIN8q5Or1Whp2jWtYqAGpQ0hYhCzXpFaWhCVJoI6x8iX+JhP0L0ClESIUoIq3X+QiynNrsVsgkIQlOZmjR0udBOLAcmcZbe5czaGs4ceQhH7vsa8strLI8MXgevfPWr8dGPfcwhCdNTag3LTz+A5ZmTmKOiHFlr43TVi0Fq92hcnUdy9xQFNYWSaFrYqU19bdRdOF8iU2j5GJVgypcn3CigXM6iRCGpVpuGgat1Wt06raPhVl6jEjXIsXqLQkdh7kvEbT+7vhgDSBInGYmYQkXiFN5EH+KEAoEoFYpEkfL1mpOt2bhaRqlYsBWSm54g6oqVSMR2fB15lvmcJ4WvNydxX34IqFBZNI1W02vDZdzQv4wXJtKI+s9i0pvEpHsnBjoDNA60/LLYsrwsq7CymUpe1/pIwYA6Y9UoIAutoogR8jeOZNq+TlQYW4yFh4LeTlPrllNQSSutJa453PPpIr45U8c/Lmi1TUIdvYOKKIE3LaBF1/5/bsENGS0qW5T8CMYIU/xVevIqrqQRuiWUwHbGdWMUoqg8tp5hXlpqW/xSvCAoU5YXpsXNZrW1QtHKJ4XsTwzYRr5e0rxrBoEeX3WTNZf+yWhIEZmPq1pCoDCL0PppVDdOY2U9g/OLazh9fgUVCn+FfNYK1FoYP0zBTiTpVWggBQqVT1UxT7VChWFsVKqgWtG+U0CZgThFwxSatoplp4E2Gqo/DTTQ6i7oWjigdQmTETf6ol4MRQLoj7PeyTiiY/uAkQNoDexG1ROyuGtjeRFL507gwpkjWFo4jxe+5CVPUJbvy7M8WVly5x/F7AlmOl/DzDkGsek6+kMUAnrhupag4FNNMqFJTW5RyxXAlgQzSm4M+Bvo7+QwTGVxdYsoEvtql/8aCVeqO8ohWCJla9BNFxgTrVXcmK+GkanSYpMR7nrZGUdE66pt4wLuJiKeFlKEeX3RAAb6/IiTKPFICMl4GMlwmBYrQHjlN4+lGEgdll7CIG+Azp7QsEWlWXPHUGgNY7ndT28YQo7Vz9M7RSlo4+FVerYZhL05jHoGMYIJ9LtShArakUGtL451NsUxBZUQyoJLpiVUmy1RlhQLPE5mKZOsuhZYazGI1Trz2mJVE0o9HQb8VBytRHpyo4J/nK3j24v0URoVwbebDXQwlf3Tp/yWnZu30xWVp8Fn6C38deub2NLnxXP7o7gx5cO2JAWJcaVfRo4xUTm/hrmZEzj08Ldw5tij6Bsawa1Pfym2774esf5R2zvRPCUVVDGdknWmOm7K8VAUcG95A9HcGbhXT1LpFrG4VsAFxmvZHBWYN8mMan3JGA2dDkEq0UwoQ+sIaNkQTUvXyhsNGrp6nXES6ZIvt1DzplBN7EArMkyvwwA/u4rlMycIEalcrK9kyFkaRzSQaXLoIlIp9pEhErXUEKXp6tp5O0IjG9f+KzSoFcLM57z4RfjQ/65nWTvzIE4+dIafG/AcpuCvLCCcTxM/U0FiQQpfCE26xRYtV4fWqM2CrHYDyEXD8PUDfZEKEoEiLWSWxJCrpTAQsmnDTo2f045E2qCgTKi0Ug3hXDOG+VoEdVpRl1ZUYpWtt5dE1adXy3i0m/DzUL9GgEeQ5x4Gaz7i94i7DT/PQ94W4xIpko+eKYjBZASxcAipWJiE8iFGLxUljFPnqNunfWECpCyDTcZbIBSDr0BMHEaAHijoTpElGgenMrtRU3xDFZY3EQMUV4k9fnk4NWLYpxbloRhLUFhua30TuWWVeSarqKXltRFDhXTRvH9/t8HYjsajUcVivoY7Fhp4/1wT7UoEHUINhrumFCahFAJKMXN0lO+xJPCuRgbdxxhAZlkb3slr8iUSLXqgFq6P1rC1k0a8MA1vcRmBbgWTQzHbfXBw8nKEUuO2h5mHNOi9QO2KEnwNnnxsLBmho5uQLVScRyhzAtX1aULtLGaWM/QuakanorOcXspILBnFQCpBniQJ6QIsXhuVUt3urxYo+IR/JXoobZ8Cfxzd5A40B3diwz+Eo544agODCNLjxNPnkbn7diw/eA/yNLKSoyoJI4mWDl9Mju+ZLpb6zZtfTRj2sf9dZZk5+gCOfPMwSkfXkZpbxfDiPPzNCgWVbAqYjSVjyDhqt9BCuW8Ac4NTKGwbRGuwg1SyzgA1xyCxRO/B4IuEaPDZqoa+yCLQHKjVIss46Hw5iFM1epW6Q2CtoybRMmupotKiOc2lwr78IKNUAVtzTUpFDyUp0fb2tFm0xTx4P+0HlatmDRF+F89pdQOuKhWrg0jYg4FkmEFnAPEEPVPMjZSsjrBx2MsAk7AvrCZzulLGFU0PA2xPgJ40jI4vwnMG7vyuDlI1mWs5zhANiV+KJ7xNJdGATTU5K6TQyCn9l0WVR8lTOGxDCiqLV8ripbfm+Wq+invXGnjvbBMbpQjNop9UUMsTM+Gh1jET4k2lsXP+lxeTMNt30oXY2BTGRYvsUnNtpQxXpci88kiFm7hhALhhPIADW/owPNBv9farZdJaJVk3Utbp12E2oj8JL88iGCdY6SJ09JfWEM2eRXvlGAr5FcyvrmN2aRUNbQal7gYa0hBpOtCXpKFSvKX+OiKJqhAGDSY9S21jiYiE8pDcg1ZyHM1IH5qEkQVarzNUlO9GE0QufowwiN+/voTCo/fg4Gc+jDq9cK8F73ulnle3BpnN5Fx5/FNP//9FWU7d/10c/PxD8Jxax7aVGUTptjVkQ0Gem5Zca41qmLXgmIsB79LoFqTHR1Abj8HfX0UsxICtnKH11JY2jE8UzJF/jbbaycVLF8rVDhYrfpyrBHG6HkW1beCUNWQ1WElbkk0KYwLgKIrhEX7qkgJYs3ibBFETqJhqhOKnHLTabCQ8Rjt6p4AUh3n4GXgHqTyhNr0R6+Ojz6Bss060wPRSCqLpkBClN0qkIvRMQR7E3PEIwhEG/5EElYOunQql/qeOOl3VWiWvRYXqeinkapRQJ6h6qtVitVkWrU9oC4lopWVCMC/fR3Ww+K1EKXqEUOxjsw3cv0rP1aXC8D1dtb2qddCg0ebQEFMceZlNGohuohPpZmuxk/Z064zNqnDRa4VCRTxvwoXnbAlj90ACyUSUdWGwrcGo9LBOXCLainKiH9MmfcVx0V966GL5vZUMQtkF+NYPobR2CqsbGZybW7dVmyUj2vOvw5gxQKMTT8VIxyjP1Y7qRrXpRdU7hk5kkMpBr6Gt6mIJeFODVLIYKkQhxzM5fGk5i+Pr6ywbDRbpN7a2CM+FI5j/0r9ZzOcU0EkGGXkomTjooIF0aEQ58CSQGBxDYiDFeM9Ph9ukLWni+bc9C+959+/Zc0pPSVkOfe0unPyXb2H4/CoGzpyyTVdctLgdBpcOBKCL9TPg5PVaNI5ZKkt56xDawxSuZAnuVhYNYssaoVeNFq9eI+ziMw0qWI0wq0FlyTCQmy2HcboYwGIzQqsr60UlUAsOYwThb8W24pJgjflawQ2WwEbBipH81yOSfldzotWOvznXeR81RWd60hE23rBplSRoGq/U0eJeFDCfu0XIp10UKKOy+IQvASqTv1uHz+ZkCPo5Y2ypCwyyXfRKYaT6QoSeQfQlQgjHQkhEpVRRREMSkhCtLGGfmkt92n3OD20lLo+jFbDlmWmwrYBaenY9V8LR9TLhWAvfyTJ+bCl+oNL4tOq3RjjwAdN+fapmLKzoo0NeVnBGXqVKr1Kps25FbI+V8KqtEdywhZBraBAJrQEpBWFZREO17vWMjtGV9NGnqOSc80T05wVPrUivso5w9iSw8Ag20uu4QK+ysJRGtlylP/dQGDuUf3qVgSEk+BlmTBmi4fExdqi6wijHL0NraA9cfZMIx1PWOqat2RlSIUcvciJfwfvOLeDcufPorizBtUGlyaXRmTkCzPG9rLe1Ol5UbvFb0imjR9Ekb4gk/ElCNiA0sge7d+zC1Pg4Bvq1fjNlkHS6+sAevOX1L7XnlZ6Ssjz42W/j+Pu/hsl0lgEcA3VqstenXXsoUCSaV3jYrJoX6+PbsLxtApUtdOX0KqkgIUYlRwvKII6BmyxFtd6xdvAKlSZPF5wttjCTC+F8JYZ1WppOm+5fTbLqaSWhrfXHx/z9LKqPNed/ctZapCQe4pqNWeLPPaL1CGefdg/vtBPBCCp2j7C9e/mLamAQRxnpPwXRaK9rCgDMnak46rRUXwDfzzJoz0mDT/QK3rYUSSOcGFN1a/ReUjh5KC3LSy8V8hDuuTFESy7I1xePI07sHotIqUK0uoQrhCiBYMCayVUaGY0G/zRbHlS7fie2a3mxohbHmgsnq27MVVtYrrlRbLLMYmuddSetXVrOi0Ezo1g6tRqeMww8d2sY+8b7MNQXp/OTNyTksnqLHqqmLLO+P54cpVFZ5GccUmjHP18ljSBjlcDaQRRWz2NtZQXTs+tIZxh38M5sWTvshjE6NoURQry+/j4EkkPwDWy1zuhKIIpmMAl3uA+hRIoeOmQtrBr3Jai+whjmjvUK/mFxDVgpoLNKj3L6EDqPfh3d9XkzLlKKTeY65bQr9N6bVYiGuhav+sOD8AxsgzsxgQkqbn8qRTLVGdznrEXw6bdci1/8mR93HmJ6Sspy7z/fgdV/uAMjWs2c+LRFdW3RvVoLAwnrKxOSkZHl/giW+ofR3t0Pz3AbyWSZgXeevKoyoCcEo5Wo0MKpH0HNxxu5Ni6s1XF2PYT5bIzCH7OmSa3oTqo5i/Sp4ubzCScImyS07iCLSYJ2tKqi4XXeJokSg42pjytJj4zGfJ3wMA8lzvOaVV73mpJR0HrXmCwfUlyPOZnwXfaYo1Tmrex+vlPZm5fiIZdPpbSBfjQK0nE34ZC/03BiJzIooDiKShcW7CP8C3oVZ9VobVuMkwTtguiPBwn11DBB6BIOYEAtfdYHFeA99DCEYprL03UTmtHLNG0YB/nAMmRpKWuVLlZLFcYFFXRrHQyGG9g5ELYmVa+ffpJHk9ZdncPqENa+RWp95H+rm9VTdNpMvXPZJdHPxXxD5SWEcmcpToextr6M8xfmcfIcYxV1IdGqlRh8d4N9SPRPYDA1jMHhJHzJfnRo3dsjO+BKDdHTBhD0McYjv20Oi94rZSFcP5st4GNrRXx7OU+lp+IXaKynjwL3fQnu+WlCKotUVSorm5JTTMoHrYb6xYaSXezctQsjYzuoqFO2TYNP/XeEA0uLCzh99hhOHLwHr3rxy/DRD3/Q8lB6Sk3HRz/0eTT/7RNI1ufRoWttthMMyIQd/fzfRThA3Mf7liIDyIxsQWMrmd3fRCJQQqeRZR2lKPQq/CwV68hWGljK1jCX7lJRwljORhkIxsl8wZIgOvKbxPZu5qtKq7NLa+x1SsSmtNIauuxKENlToFzW/k9II+xuIJqPbDLV/goymhl0vpueGLf5abLOP7y/JwimVLxftkmnurz5uEMo3atn9CqDQDpheZUnFddRUp1L0JQHfzMl15t5zTwgPZLyNuzfJdwgpOMFH8vvJrQLUaEC/IyQqhpvFqQH97MeajLvtBnXECaGA/JQfoz3xxFkUNUXj6KPkC/JeEoBdChEqKOebgqh3isTLAULMvhyUZGKlQoyuRzyDLD9iVFa9T74IzRWVBpN4xZ8URIkM1+ieuuCTvmbmzGWr1JCpDCDwOpBFNfnGNCv4Pi5FSwtlaj0MgseBKOjCIRHEKAHjUYDLBtpRJ55dxxAa3AHWnF6Giluk96P1j3Hg9y0Zv5WO4h7C1n868IGquk8ujS6rhw95OwhtO75GsuQpigQidC4GhRXeQWpraz61kUk0MHrbwnhGQcIOSenEEqNMQTox0xlCHPlJM4vuXBo9iwOP3gXXnzTlQzw/4vDXXjT7M6dO50rTPd+4VvIPfQAwq0aPOohr5HJtQYitJBRBqWBahrlehhz/i2oTfSjO+hGMs7Ku/KEYGWDYGUqSpECn6aSLGUqOLLSxsmNKIr1JBUkzmoRgzMwdpFILvXVkFsKhOtSElmUYhXdEonVLJNTxOAJ3k/hcMWi9DA+yiKFQnJPCyPEZEkCKWnn1Z6VNFGWR9Q//a77NgktwbXPTSul+9XJaU/Zs0p6SMGinneu2Ds2zx3Polzkhfip7zx97B29Z/S8KdTmO+QhdV3vsQrwPnk7iqqpmYuKI0Wih/XQW0kU3VIk1iVAj6X+J7c+eb0r78U6RGjI+uiNBvqDuP7q7bhyzw4G8kkqQAfFYhGZlUXUijRAvjB8KSoMDV2EwbWfSqXFnx1I6iSVyw6euwQ96yWLVWKZE2gvH7E96o9OL+Dk2Ry9it/gXapvAvHkCINowT3tOSkesXzxGLCVMcrAJFxU8hZ53Miuob1+ARvz51AJplAd3Yu0O4z7KDtHVtbRpWK7tHP2/Ay6990BbzHjeHJSx02YbmPaSC/jBQ8N3VHxo74O3vAMN27d18WVO+m5QpTFahCLhctwtriPeccxn+ng1IkLeMa1+/DPH3l88tdT8ix33/cIzp86ysJoAWnaQyqMlxYyyHgixKd9zCZbcqFObxAMthkwlpEKFAgDiowxCQeoKGVCgjVaiYW1Gk6zzkv0ToOTl2GIlkU9sHXCr3TZgznNrFRPscY5qSefli+7UQDW63T7VJgalYXv6MYoXNpqMBRBl+5UvdKSS5lEs+iSMBM4Es+IKhrK6vBq7zfRlf/0qwirpkwpkbRNQmFeSfcI4ukeHbzRQXxSOt0l7yA4KBWzp+we8UzPk5P8dPI1RZBSb5ZDL1WezmxEnqsQUlQpz+YzdoPURb/ZzfagPS6YZ3UijS2Gkmcl9PCoQYSnGtTZabRx5WgDP/HMLbh+75S14KnpPctAPJve4LneRcjiZpzUN4LI8CQiVKgAPZNanfQuG+ksZVcZ9f5mHR4ayGh2jl7lUZRXpzGznMXJM8tYXGN5vAn4glH0j+xkUD+JkBoQghEbEZ6nB2kyNvHt3IPgyCji0Sh5XIKbEK62cJrKm0NlcBTr8a240ArhE6UioXsV21iW7WoAqeaROfIwFk4eReb0YbRs+WOKLSscJDRXHBumomoi4LbJIWwdiWFwG2FsknJJQ1tlfJzP+5DGAGruYTSLXUytFNG/XMYNt92EZ7//F5mfk56Ssnz+q/fh/ocP09Ir8NKIERdCLJifYDxMga13AsiU24gScw90Chjw5xDqqgOyDq1iUm42kS806VFyOLfSwsmcBxPbr8YU3eL+fVOI9SUZx5AJzF8dV1QV22y70mzh/MIaVrMNfOfMPNYX8iivl9BmPhq24ibc6DIQ7sqziLGSSwqaYXn+k7CZ0El4VREJP5VQSmVKYFqzWf3efSakvcT7pQQmoLwugbHYhp8SUBFD+ajVicmub+Ztic8pNw3B13Uply2HbJ6LNykv8yhSs56ySAntYSuHsqKIWLl4w+YF3m/3KOkavQ/zsWt6uWig/il+97jbeNV+N37shlHsGCYM86mZvsJAfAmNmiapKW8qi8eHkJRlQJBMTapUFgqckjN0h4Ko7FVvxq2B4jIimeNoLR1EdnWFfCrgzHkiiTZBpCuoMaQYHt+NgaEdiMSTll+5XCTMKiBHGObetRepqR3oTzLApzL401lU6VWa9DKVgQGshVM4S1rdUaghSF6/YaAfWxi/tatNHJ1ZxNHDh3Dhke9g7oFvWj+aoLCQyHYq4HAyjjHGQgNEHpNT/UhdPY4oY7U6Y8n2Yg2l5TpKjRBWahEqTwNXrlWxjx529+V7MPTnb7Y6K30vZXH8v5N0Hvv5n//5d/T19TlXmJpLF+gCVxCnksSp3eoHYOyFWsuLTNVDN9ag6+1gwF3BoLeAmJuxCrVYvbPqma+RcqVqDZlCA7MbVZxZYxDqT5CnQRRKLQagHWtKjkYZfLKiqZCHWDyCwYgXU/1R7BqP4/LRGPZNxLBzIgokfagH1EZPgVIjAJVDnX7WymUehtdMamXxZZV1EO7w3CwjP8V43aPfJaQmqMzD7tfvelyCrO8G4HUfv+t9UhJ6P/1u+kZldfO7WWL1pfB3m0/C+23fcpZJz2m7Bstv83AUnOfKRJ+bCtMrk8qvvAxu6GeDGyy2tECP8ZLqZZ+W5Fn4YR5GnZwtjA608NoD/dgzkUQ8SKXgb7lcxiZwmVLTo3R5aPSCL0ahjtIqBxj0q04sn60KY/ShEquc5KmnUUCgsgpv+hQa+RUawipWV0qMR0UfPxot8l5DkujFohEN/mQsRLqo3LV6HVV6vhbly6tmYkI+dQEoHi1trKBKhWry/Q0ql3rmJ2mMtxO6RfM5hEnDtXwWubkLaK7NoThzFI1Slu+grCTi2NE3hD0DwxjlO/ckk9iSimIL5WlQA3QHCAP7w+gbSSJJWRqJhyhfQH/Ex7jOh2TDg6GpEYSfeblRUimTyeBv/uZv/pKncl9mnh6n9aZnOXfu3Oz27dudK0wL938ZmelDJKz6AWgZXT6zRE0b8qGVVDS0g1iaGNrvqqJVz9BC1KhALRvKka3UsZGvYpYEPblUxPHFKCEZlaWbYHDGuIOVdQ9EER1JYHg4iTGeb00GMJ7wI8b4RbAhSIFV4Lm8vIa5tTQeXMpjeq3C8IXoXAMkjakScglWL9YwleB3Cpx5DH7ynymEQSsy1353FIg3mZKob8ee0W+6JiGlXHeDNXq0BlzamI3lMkWlBXfXtbYYc296afn4bI2/1fldzd/K25FwvoJ5GtTbxNT8ycpoZROk6p3bD44iMF8J+GPXe4nf9c06Y+XZ9Gmw0PlNEFZ9Uz9ypR9vpFfZNhwxmFIkrFlfXobtM+lSvwqFmMbGHY4ZDAsn+234vcZwuSn4pigyFLxTZXbXCvCpX2X9MDzrR9CoV5DPllHKU9jLLVrsDuPTCrQrRTg2zmOSCjiKdjdMOKUR1S0sVxmDXnY5Ejv2IE5U0W6UUV9YRPbUYVTXV9FK9KFCb5SXrFF+OoTvS2dPoVOpIEHBbzB2C4ejyK0u2P6T2otMo5lRb2GifwBDsRi2UUkG+hI0sCM0wkF0on5kUkFUw4yDW4z/coydKk0iWD+KGRcSyw1sn5rE4P94uUNDpu8Lhj1ZWT78gQ/h0bu/iUG+UAMXE/zUoVHAETVj+jV5Ry0otBAUbBFYrSgSRy0YoYGCOQboS+kiljZKOEtce2zNhcVMANmMWj00GIvWjAySl+jQg4nZGtLuJszyhbpIDnkQDZIgFM50o4q8LZrpQAWNhjXB7dVElpxWTLFAL0CXYTBvoVJJGZjs++bvLO7mJ0+oSHqWF6gYzD/EgD7MWClCJtP7ufqHqCxDcAeo7H61+WSxN7qC/e4M3NUs1nNBPECDUFoPwpWhllUpbvYey9Ipp/LniRMHODSTsojnThk375Zy2XVe0zO9n3hiMzZVCV1UUietFIbXFbNsG2zjF27tx807h5AKa8ZNAxvraxSOLG9zU8DIMwp1m4bPnxxEMDWIkBZvoLJofzdnWSkpi7Jkvo2mNeYE8lp74X60iusMX5pWPj+NleJYUo7G0+mLIUPJmygNa5jexocqDUix3sF6uU5lGEFrgDLWN4wan1s9fxqFmWmKZAux4VEEB4cZU6Vx5xc/jelzZ1Cjgo0OjyFPzxMOaPdb5lUo2AQ09dmJZgF6iGgkjDa916sOHKC3oYcZG8eWwRgi4SC8MS+qpE2LbMxkKyiSpd2gD21fEOFsGxPjUxj+icc7JU+fPo29e/f+15Tl7b/1YbzvQ3eQcOSAjC4LFqfgJsId9MXcGB9U272XGu1HkrgyGeInjzgVS10imk1p2s/ntI1Lp+m2PoE6j3LLZWODChUP1gnJNipdEP5iMdfA2kYTmQ1CvIL2DC0RKnTgJjE6fUEKrnZk0tASQRXCBSqIGGVeg8nsrgkkP6QAm58GaShU+uxdNwHVqX6XUCgfy4HnIUKUeBXdCGFLhAIfHuLnZXz/CLoBQsJgE77wOp6bWsI14fPwtAs43xjFJxdTaKz1w7XG3MiYLmGEcYfJ1IbFdGIhQS5+6N2OFvCcws4PK5fKQoVwfuNhiqxbaAh44oyJkpJQYCSsrBvDFBqROt50eQSvvrYPOwlpFWcWaIU3GF80NBiPiqAhlR26TE84jqC8Ci26pjv41Hws2Eiaqh/NPC8F0s1APEz4FcycQWflENKZAtbXC+RdC2E/BS7goeGk0NI+hMh49cL7qHQ24YuHklCCWiO1immDitT2x2gsu+R3DfMrWTR9cRxZLuKB4ydxZn6Biuahx6qhP07DROSiMX8j/X1ELFXlRnJQBtW5SAXRGhDawsdPOR0gnNw9OIaRwUHCNzUhezA4kESYMjkxMUEaNFErk5Ysg/aB6pabGGG8Nvb6l1g5lZ6asvzuP+F9H/maMcxwvCCM8VXixHPSwfEjSuo7bRMHdhD1dzEY92Es6WFwRowY91KZAlQwYkRixZhmyilQZ54afE6gpbYlEpIHs9P4sSoDvnKjYdvAbdQ6mC+7sdYMYJax0hKVLltn/NKQ0PB5K4djwXUm3RaEMqWhEj2G9XXO3x1B1QXWg3XSbVZH3SelkSLGKKjJPJWjwYMgN7aDSrqDcCxFj0OlDeURiqzhNYlFDLvnMNcewmcL42jlxuDK8/48g+j1dbho0TtpfhoNmT3/2LsFBVkUtWyJgs776cg8ZaQIbWPeNiI+0mh0GHu2biMEcWMuV8Shk+cJhzQjkIym4DW1bI5aEXm0yPjLWN6fvTGJm7Yk6VU0ALKB9bVVlIjDpYodQrCWYqJgEL74AOHXkO1zHghH6KzlVRx+KIlSrlYNPnrNcGEWQbWAZZawSOE+cWadQp5XKGOCG2JcFKHhTBECxRg32IQ1jYsjzVkyMKKBNkWm7NIOsa5UWs2K3SAs+ou7Z/H5w0soZLOok/le0r/dbiBGpZugQvQlYsw3yXd1UKCHUayhQZQyKLoWicRsX3aN9RpIpsg+ogIaaq30M8Dnr9y+C5rNOjkyTAM/gKjPj4HhccbeoOKXiZz6seV1L7Q6K31fyvLkfpa3/69/wfs++g0Ttp6ykJ98ko+Ss2axJX6yQhR0a2q07yZ9m/c5rlLCqnbxgKuFuN+FvqALo8kgBmIeTDFwH4izAskIIZ4XfRHNR9E8eQmWLCorzwzamoBFOCYYUeX7KurHYYCWqbaRLtOlEzsvVVyYo2It0OrliaPFTPUoS1GsiZXeiE6NsioYxBNVSMWV0khRWO6u2sWTLHeyiG6UkCTSTw+j3Ucn4QqGDZ5FN73K5YFjyDKGu7O4A+eyE+gW+uAqMI9MWsuxAzOLJAHpTQYrHtKhnURFN2tAkMUlhRgBYthXwrOiaVwdz2B7H6352FZc+eyfYb2jRELC/R18+q6vIH1oGp5mB23SO7zrAEJDU8iyrsvFPC4LVPGsIWL4mHrrW6gU8linV9H8GS1b21a8ogaGcIJeZQDBeB+C0SQC2vGU1twaQ0gv82ikibtG+FNaZqB9Bt30GWTzRSyu5jE7n0Y2V0aZQlopV8gvNxUkyOA+zqw1VTxseckDqv5NxifWydwsoMX3BL1d1Bm3ut/8D3jzq1+DYXqQ5sYaBpNRbBsbQXp9GX3JhMF5rSgTDoUYi7C8ilObdTQqBZt2oQYLIyuh/AbL1nCrlTSIJmVEs09t+gO93+BAChHyXg0PgsaTar7mfX39I9i1ey/2vvIFkmxLT01Zfv+j+LuPfdO5UYpBYTKsTwK4Kci2DaFZSaXNT5lJmUh92DO6wCQh4b/e3HBTLtk6xRz8LqXQfJCAWZ8WEvQ+QxEqFL3SRJ+XxPRjKK6Rv4ybIgFzr5olaMGognwpk5SCRGqyfBqsKUxrY9DogdbpoRbKbSwxjliqe7BS1IIGbWiGb4fa021TUKjYEijKJtoDBbjjtPqMzxDfRo9CuoQH6V34pmAJW+OLeHn0Anye81irb8e/5iZQpWdBNsSDVm+VdL4wCxcFqkNB6rWIGQRUlUkS8yZGHC162sK14TReMTqPG4ZmsG0oi+iBX0Rg6On0GhpxxjqszWL6Wx9GfiWNBhXHOzCFsWteDk8gydigy7iACpY7izFi9DBjLq31lt1YobDlzKNZUM/6dSgkvgQFT7GK5sKrJUzD8skLwSabAqx/jRo8lQ1ECovE9sfQIJzL19xYLdBIETZXCX1qhGiNRoXKJmUJ25AcP2MLzePRRC5NRWABeE+JBs6HmfYAzhW8OPC2d8K7dRfGU/341FdOY+6ffgv5R+5GMuxm3VO2muRQPIahVAx9/LSpD+aNSKmWMyC3VK4S4ZK+9BqlkiYYlpEpVbC4niG/NIXChUyxhEK1i5HRMRQY69SYR43wr1WrWT0l+bfd9iL80Z/9uXFC6akpyx98HH/3ce0/KWHm7SSA00chfdC5stBvtET65D8JgdNMy3Pr8OY9PPRpOLunSBRuKZrpkrwUP+SgdJ9ZeX63Fh/+c2vYCFVBhdRI3wChR5hWsy/swyiVZ5KeaTwRZOwURCrhcRojaIkCVCgN+5AyOZ7JeUmL8KVND2UTz6hIaqnZqHawxM/z9Ezz7ibWwhVSisFkYADNCN24bxyuMIPIcAvByCpekVjAFs8JVJnvneWdmM5tZYySAnLE+BtpdGfneSgH1oQ43uVjGVR3mUGzD6IDSyXb0Sb2RxmvGlrHc0YXcGCigMFtT0dw+wvgDw3TG7RQLhWwePxO5M7ezyCV8IpPpK54DlLD+0yAGpq+mz+HgW6O1jMu6iJLIc2tr9IQU2C1UqgUhV7aHdM4LWL6eMrm1qsvxKYRkB8an9UWy6homqkaLC5TAafhWz9GoWshx2CdyMVaRNUY16TX0Oo+sUSE+cUQZt4u0lwjnjtUtnItjzZjtny1gM/dfxZHkpdh8hf/AmulBo4QykXu/BBuXnoQ1+3aggOTCUMXar3T1GaNF7MmbP5zi3aUM8FukU5yKJ9cbTagpZU0ur1aLpm3zua1oF6ZEC+H+dVVlrtps0A1EKlkFVMAAP/0SURBVPvh6Rm06PV8wQCqdXreRhU3Pus2/M17/578cNJTUpZ3/PEn8bdUFvFXzDXBVYEFVzafdoZuaEibXLeEWvfyun6npTIlUc+yvtOySjucZyQqUgqx1Un6pnODKDzRb6Y4zEcBou6kjDPxPgkZr2l4u/Vi09LIOmtkheapxOh1GDYR5rkxlnIT8gUwFA1hmJ+pSBgJwj/tWBygW9csRwlKR0ovBSXBNQylyaPg7aPyDJBqcWS8jFW8JYRCG1TWWdSxiJX2KD6d3oGFwhB4A5WFsGBhGd1zC6DpY2GUH2MKWm46L9WIBafHUv3MULTgJpzcE8zj1eOLuHVyGTt3bEXysjfAP7SHvPegRihRSC9j8fDtyC3MIFt0wUfo1LfzRhuDpWEs1eIawrUlDFGhNWpZQpBbX0E+nbV60R068MtHeJTsZ6wyyFgljkAoSoSoWZ+Cqpv0F/k1XbiStUUowuuH0MnP870lg16FIuFNh7GPtJ6BfFhz3VMJKksc/jDdst6jTCidgkKVUg7tK56P7P4fwudmGVCTB1/9yw/gadn78EN7t6LP20DEw1g3RJ5Q0dRAIF8rq6JYTEZVcqelqepCM0QTxifeZa3rfIdkoF6Tl+kgT+hZb7SxkeF7+YzGw3VpZuV5VvmbRi2codcPMZ7x+cOYOnA93vVH/8UVKS/xLO/+DN73b/eYwDuKIEaLknzUkXb7MGXSr6YIEgd6Cv7QG2Nknoe/6Y3mdTavm7KQELzRuSbroYz0R9cpWs45vZhd1/de0jv4LsuKTLYy8b8Ce/1GhTY1tMLRSpL2IcKALmq83rIpyFEirIGIBxP0TGNJwryYj8oUQT+hQB89ljb91/CPruIUTfLyUOD8HVolYjd/lS69g2JnEPlmghAvgUUK0VK2gNVlWrP5LOFeA5kKUNJEJ5ZHfVQqo5uVUWyn1ivtUa9pvS8a3MBLJtZw5V6W5co3ITG5Fz4tL8rSaknTtdljSJ/8NsrpIrJVD5JT+5DSCF4X8Xm9gG512dajjlJZRIt8PouN5WXGCi3ew8p7QraMlCtM2JUaYmyhFjAKt036UmMLfxMpVUAKpKdWgL+4ikj2BNxrx9CspJHP5kxZNIS+LhGipwoy9gkxqA/FowiFIxRux5g2Gg0bQHuBZf3k4TrWhqewEd+FxfM0BrPfwK8973qE2lRGwo+EkG7QSyTgLPLurIDKGEoNHDRkgtryipIVbZwtjKHftIa0EI4OLbguyWswLtIaY9qYq9nUcr7q86ujSNilDuM0vc69B0+wfE1ECLEfnp7Da978FvzMbz2+1vFTU5Y//Rze96nvkrsSUt6+KfBOkmTyY/O7dMkRWAm2LvKCftcffnVGAEvpNu/jdYMiPHfsmS5RyDe9jildz4NJ4Hsv44ed2SP6Yyf2rC6aUm/eIOI+Fhfoj+5RGfhPQ7ztXr5Hwqvi+WidNP9EC9xpTn/Y2zLFUew0nPBhJOXDYCyEkUQISWpakjAwFA4ydtLqmFQoKmqXz1qLGvNssQyCK5olqmmz+UYXG4ybFktdBuMdTFdrWGdQFWuV8ZxUBjePzWHfni3ov/bNtNbklVq4+GwmPY/5g19BcXWWAS3z9PdjeM+N9C4jVqVqOYNgaQYDPooRhU2Tx1aXV1CkcKunXp5FU6CJt+BNaP4IY5V40sZSad0uLR7hGDmSiTTxaARwJYNI/gKCGtpSWLFxWtlSlYpbYf5UQAqqJgNGozFEYlRAeRXCG/XqiNaaw0TUhl//6F24Z76LoSuuxMy938ILWb83vuhW+AiTCB4JmUOIhLy26Ig9bweNEmlniqLuAdJBayW0Gbu1yR9DGFQEcdJkicoteWsTbrYYt0GfpEGd9ZDSVqkoLfJEYxXNO/Jo87uWz6rUKxi69hl43f+8ZKakdjda5fF9wrA//xz+jsqigpussZiWJFwiLi9ai5J+VaEpcRJAg092n56zM/5VhZyXOkqiE3kWfrLgzv089F0fm/k6T/PclI2HFJefTq+4/fhYEuGcWMA5d/oi+CzvdbLVb7Sy/OI8S9NuddMFssDKz3usLvzPwFF1ESDQ3Hb5JQlDkA9rOnKQ5z5/EwNhYCweRH/KhQkq0ohmTdJTJaJewj3GTpvQQut4GXOpxGrRU0OEFoZTv4lfa4j5qlSSKIITN8IT7idsUizSwtLsw8ieuotWvUoPFUFi203o33o1hciPBhley15AqjxD6BlgCd3I5LJYmV+gxyGqp7CZsrj98FGgg/1DSPSNU1k06FFzWgSVeQ9pJAijNYY9lTwCVJCoeusL0zYzuVDpIF1pot5xE57SAwQJ5WI8oowxAm0ENMmsVbBBnJpWUKlpbCDw3/7uDj7rxfnVFeyMR/Arb3gloh7tAkZbQC8djzDWoXIEeQRCWpeMHkQdo9bgQHpRQTyRKDparldTOcRjGSPxUhhMsRW/tRSQ2GSaGjrVoq3F7QztYVxDb1Ohd2kzsK9RiSpaJYaPF4paVINeevtlePE7fkcCYen7mvzFwOYJi+y9/c8+h/d/6j5TFqXHPAEJ6ySH8c6phJgSKCHWVwqAybuSbtM/Pi+m6AZDSyb3ul+Sy8pSgCzpHbxX/ywLk3lHocxD6Sorrvsc4K8sKezyfLLuvOxhlGrv4nU9KWukBgTnjz753/Ji4qejMPqvPO2Sfeqazu3typuZq24OfCSzeJM8k96i2aNa49fPB2gHeY8LAVeNsZMLfYR743EPvRNjp5QH/VEf+ig88k4xwgF/0G39D95gCL7EMPyxQXu+Xc2imVuxIF0eKlPrIDC0H97woMErTYFYPXcfAhvnGD4ECdFqmJtbRHYj67T6sNiCMBo3F2KsFusfRP/oFJIj4+gfHEaScYuaU/1a94yWXNuF+IsbCK2fQnD5EbTKSyZoxbKsMBWAytsKDcLbvxOh/gnGKSPwRWIUcq3IQIjkYR0Yo2bmT+C++w7jTz73DZQZzIepGD/1nKfhxst2oVLOI+xjrBMJGHF9NCJqGpayao6OV3Ekoa92SfCGEvBG++AOxegdyFc+R9BF2rNiNDSKVyR2HZ23GlQUQdISy50nJKswe/FIa5DRuzADGfM2PxVLVWkYzi6sYPv1T8Pzf+7X7D6lp6gsn8f7P01lUcF0yKqTgRLG3sMmhr3rElYFy7z3scztN37qIeXBgFyWQcMyFZhaPwqFWjJvLW26h8ksiD71RdTQN/63rHRNn7KECkZIEC1F6gqwXkHeS8YIMnartEwVHlQQDcNRjqYWPQU3xVWm/KWXt/PVSfqUFWOdTGF48K+jvCoz83Fos3ndOXHKbtcdOnj0aXXWnBRGIayPlr71stx+ja0DoUDQh1Ski4n+KBVKTeUBeicqlDpxKVSJGL0AC1FmEJtp+ZGu+aAVUh46fhizj9yPsvobaC6rFBq1H2ksH+jRVOs23ymD16ZwqONOeF1D772xKLZfdQWuPHAd9mpu+sAABoIuJDslJLPH4Fo/aWt4adRwRcIm5ZP1Zk0CIQXzagGjUlO527ExtAMJQqcovR9w1z334t0f/jhqVF555Gfu3oo9wzErv5QiQCXQugQTo6PwELqG/TQgiTh52kSIHiYad1YkDdNotMNUFl+A7yd/SUutHyYO2uLnlC+dy+OrFx/Mv1sv08gQajXrFI0GIVeHDojQkSwRPKwTRuo5jcJeyZUweNnVeNH/trL86afwz3c+TAK3GShS0EgEm5ehJymkEggxw6RLhwSEQiSRses62xQoxZi7IsCtsS62E664aYFWSdWTBQ8OF4G1NotAF2/Z8BD4cbytnt3Me/Nd8jrK3bEw1I1AF3u2JnFgbxyXb+mn0rhxaKOArx9fxPpxZl7QfSSp5eNk4yR7gQmSlZf52s8kpAMnHfVSE7Yzqci5/oTBmiqXlE+fLLjKrnMpF0+c686Z4/n0Hr1Kiq68VU9BMT1AbkqpNCXZQ6HRTgXebhPD4QZu2+3BgfEIrWOFcU4VG5ksTszP4cTZC3DT2sfCAdBOk5Oim3y1tragVdX7WR+qC6sfMEFVYdRJWacgNfnOOi1ti3ybnBrHq6/dg2dsiWFfooEI6VqlwNUM+7csX1l3xThhxjxJQkx/LEmYREWmXGjl+yoFWkObXvoHd+LMSsbmPQ35OviRW6/CVbvHMDIwyNApwvvcWM3lsb68SlrQH7dq1mQ8PsCYil4uEI7Se8YR6R9Bh1BM8YU6KOtyleSBKCnhbza04mUNfX0J+L3yUi5EFI/SQzapMM1invEWlUcGg8ilQdqWKoJl2hbYjTz1JrVjP178c+8S9Sx9L2XZxDyWdB57+9vf/oQh+sePn8ZZMsNFOW6SyB0VVIIiay6pFoMlHEybH8YIR5hYHbvHOdSB+PxEC88Zq+HmySquHGxhb7yM/eEm9vga2Oqus5JdFNseW8xO6qA8neEXTh42vssuqgwSUL2viwi9yTNHYrht1yguHx7EFhJ52BVGqO7BhRwZWOWNwsAafKlmTTU3WychbTCvqalTXs3W+DIjQGVWL7u8h6zX5vttzJTeq3Lo066puZlfif113RbU039912fvft2j5+0d+uQhJWNZzBurDF7WUa1JhCEtdeyxzHQihCxVbAkp8M7RypextHgBH7vrXizMrVNi6DFIiDotp9ijadxmSSkUEihNqdAqK9YnQmFrqvebgt+kV9P6ZVJYJRm09WwB9524gPXV8/A3SvBSmXziZZPcZCUNxlCZ1emopXQ1zF7rBsAdgTvgw4kMvQI95M+85yu479Qy44Y6+gMd/OyLn4Odk4PMK4DFdB4Li0vIZnP0GnFMbtmKZIpeijLpbtcRC/oRoeJr1maXSiJl7G1V0q7RyzEeqxQKyK6tY2VpGflKDYsbGVvY79xiGufn17BIBazR00YjhLSaGKbYU0aDddVSsWq21xp26jdaWWJsNjKGy259ltFBKZ1O4z3vec9/PET/yZO//vgDn8aHv3g/1gst67FVy0pv2RwJi3gtYXUssQqjLEV+XrPcN18hQSdzJrxFvHwUeOZoHUMBWdOOLUTdbGj7bz+y9QAuVIM4VonhQUKodVuQTMJGoZZFVH5OxhQSMo443qMechLPTYEa2xLFvp1bEElEQJiMR+YLyFQonBpbz7Lb4yo7kyyt/Ld5AF53yr9Zbp6aZ5EW8AaH0M495iV7RsJ+1y2qH68rV35KN6zOzkN22Pt4h0My5eE80/uupyUQylM4W9/1Ga5nsd2TxvX9NQz6KfGELA+cPY8jZ2b1BCJUsP5ogEGytnLQQuseWmhnroaXdVZPukYyqPm0RPiilTC14KEMn1qEaqRjmda5JBzP/DScSLwaokt4yZ4IbplMYvtIPxJ8h/oqOlR29c8k1foVSeLj01m00qv4jX9+CH1DSezbdwB33/0Nq4qXxu+f3vYmrKdncGEhgzuOTSPnjeHAc1+Fr37kvRgaHcEkPcJLrrkKexIUwnYJE4NJDAwOwdc3Av/gFFzhJLT9YbeQQXV9Hg3GTi5fyBpHRGE1UqhRBIKANDwVKvzy0gIWZ86jXcpjfLQPw3yHhwpT11rbhGG5YsWmFMwzrtP60sNXXIcf+40/Yu2d9H01HT9ZWd7++x/D+z55r3DOppWltZVw0PpZf4akwiTCycxWKnRkggcFgAQzRdJXfpfl2BnUsI4yBn01q0C3U8NopIYdcbrPQAilbhCzxRgeKoZxdymCxW6Az8lqO6+y98uEkvEuwpHuWo6ELDjjr/whvpaWQ/GLlvnp70dH874TPGj5zIorD5adJeWniuoItYS3VxedOKebF1Qffag+qpcUQMqr7PipPCwfCbkUwR6TwDPxT08Bda8+nJEJm0l5Men9No5KX5QnKxpoVxCvZhApnkWiuwAvvYKbR71cQMTvx0jEj6FUFP2EQSmzolpWlvWkcQn4GCCTPwIsTQpbjUpSKKlnmxBOa7nJEzUJSZo15EpNrBbqSFOAGnyv7azlEkgBDqQ8eO2BFK4aH0Gqj7AoxlijP0AFjOJ9x8q468gKLpw8gomxYUxfWMSNr30z7vu3v7N6/cXb34LnX7EVQdKlTdij5uc0BXZ5ZR0LmSJK4ZQZ31Hy5/pYFXE6qWgsggC9CVKjcMeHSBPSplZFi4F7qVhEue2lV8niwoljNIQFG92sbSkuv/Z6jO2+glCzgRYVq7a2jOWNJczPaBexBq64bCfJSroywxLrv5xlWSotzC0vY/8tT8crf/l/c5G9t//hJ/A+BfjEo46CyJvwU7CBTxvUkEZIgmUdxXjx3nKW0DivMLspd07GaY1iBXTCv2rJ2B1r4QV9FVwx1MROWRdi7nQ5gkdzUdye5qc2T2LA4wijXsr/tIYEqgx0Cja616V4ijjXm9R+Lx5iVWJUCoWG2XdTCbhoebp05QapeFixdKisLIcTE/HcXAJPKbh2pjLyo9fYIKnvXde5xR38tEu6Q9eZzAvqMo2BYJlgkWovb2W/6w8LIeXq0Ug5SBkVVwnqeIjhA8UCgtlzcKcPo1tNI0QjoHFfE4kgRpIRDETDSEUjSGphdI2EJu00xksCpPUMNBZM5TRYRs9RqdaRq1SQI21ylZJBkhzhSrpAaJerYCnfQJqioV21lFQynV2T9OI1V/Xjiu1bsXXrIPr7UogROnkjCXz92Cx+/YNfxNbxMZyZ28DJ5ax5/R/70TfgnbdspyJEEAy6EWA9W8SErlZJZGHSLFnShzC2zTLUeXiiGnrDWMUmBmq/x7AZ2zYDdpVFkPKR+x7Ft44tYOClb0IpkMRf/fJPI0neZ/IreOb+XXjpvklcvXunzYzUKIQSYxZBvoRGGDBWEh/U/1JivHyWsC1dbWLksivx8nf8ugpl6fuKWZ48rfjO757GQ6eWzKMYRtdBBRH2FlOFkB5rWXJEwITHYIsUS4Kk7/qUZ7I8iMktbqAZCUTR4OflA0HsSHkx0uclXlVRvCg0vbhQ8WC+SWJKWZW5spVA1YixtOJLmYpCKEYxg3d8EB6tEEMY0g1pDTK+g7haq4hASysRu5oy0Ow78YJTfv3ple+xpN/4YU3m+r/5vXduOqv6WX10XZ1n8n5U6t6n6mixkM5lYFgHdQzawE9e36SFQ8/N73qG+TNneEtFtNcX0Vg7imZpkcF7B1uoKDsGQhhnnQYiUWtyjrBuYXp+Wy7VFzSP4gtEnGZX9YYTilnHnvIl8Xx8n3Y9U+drlFAtpPiN/1RXwTMthig4JiVxrhPD1zuIsHi7JlOYHB+g4MXgi2jnLze2Tgzix1/8PHz7tp/DXbc8H94Tx3HV2Bg+8PpbGNh3EeOhlTe7wRDcUS2qN4AmaUA0hWyuQOVWbOhGeGgE0W374N9xHbz9k2RTBd7yOjqlDOtDY0cjoA2xJoYSOLBtDH35BYxkTuD6/dsxNclnCVfr8W347MEzWJ+9gC0aVRBkvVlubQeihSwC4SA8QdKE8tlQowUNyOx6BuH+IVzx9NvEYUvfa1qx2PyEZJ7h4mQMl0V2GK43W2egoAihjIY1aIakAz9oNTYVwjkcBphASdJ4ruYLCbY6wchdXnRWnA/wPdqvIxJRwBixDjw9ZyNlN5XRaXqVsSZ000omNKT+kTAC24fgGuqTMYOLgacC9o6UgQrTpUCBgaLGL0mItUOxCa6EQIUSDmOdLZJQ1MfkCImTrNh2X++7c27irGuilz3A/HTOMvaeNUWjDZJXlmEQ3LAZhKYg6gwM8VPlDbO8foZUKqeGl/OaGYQK2hSIbnmJ0RxRCcueVE83ma34RNviacNS9U11OoxNmLcWLVfLkQ3DdwdpEn22tZ667dS9Sjsu306au6lk2oErYFsvpBhQxwMexCjUNi1C9eM7TUpYrSbpdLZIAevSaPId6gNRs7T1ObHOC94UPuUbgj/TQIRxwJ+88lbUCYVcVUKvQomxAhURSVQ8cWRr2sypg7mFVTx6cBp/+N7P4ENfPoR81Y3C/ALyC3Mo09p3+wmbBnZZn0t59TzqmQ3GK3XGMAn0UTn27xzBFVuG8eLLtuKtNx/A37zrHfjIL74eD//1L+NP6W0mt0+S3JQPepNkMoEYPTBoDJr0qC3KkBo9NL2gqvF7aqr9T9LFd+j8Es9ylHjv0ZVlWgJad5kYwS5RUEohi2yCwv9q8rQn9Clczh9kwXloAJwTL/AZ4mwJkVjRbZB9lPCJYB03DbqwM9VhoOooWKYGnC14cG/ejfWmWrAk4MxdcYm3TTgbwrZtA9i6ZwoTW6fQHBlGg8FmU0E832FNp4JWfiqBFEWCK0+oT2WkxDqYVEqZddG+82Cy+zbPlew7kzPLUif2lT/o4B9956fFK5afk8xg8B+fslvNI9kzUqIuJqI+PH3ci5u3JpEMupBlPi6adVcpjdbKBXTSR0ijIpIU4JGIBwP0LEkqS8CvvWfctlp/gN4jGCHOD2kkbYi2TfElFUgvkrHjufS40WrT0BD+ajQwYxinMULM7FJ4SFdCYrQbdl+enqSp51VW/eF/LT6yfzKObYMpm8in1j8ZLjXB/fzQK3CkESD87eKWK7bjxsWD5DGTvd6NpjoyKZy1bAmNXBo+GrsIlWBoIIntU4MYioVwYXYN5y6sYub8HAPsGdz+6S/injvuxP4tW1Cl0nVpYArpNNrpRYPqbo1GSCUZQ9F40O0FtIRut2ZsVOdxiPlrjg1L6cBlYj917LYY65aKJeRLdcyvbDBey6N/ageu/E88y3+qLMPNVTy7v4EX74nh+XvDuG1HBNdvjWDvaABj/VpQjUpEsyeI3iZBtLQOTZtlL8Q8Hmhhf7JLd6xebQaMZF6d8UWnQYWhu9eOUTfwdQdGW9iSciMW8vB3F5YZipzd4JFV/ME8CVbdVC6fp4lAisoy5seWrbQW21MIDwRQCXYQGBhBPZpCk0Fjtz8FNwVD/RVqijUBNu45Ui7hNzngX0fhJdT6kII7v2zeYALe+2L38tCkJglgL5nh0CcPu0VKs5mPfW5+Z0nUlWT9AUlXEz+/NYh3XRvEay+L4HnDbgw2yjixtEJFmUVz6QiD4hUyX/RzYTsD+cF42Lat09I/OgLBqE0FFtyyXZ6pGJqjob4TWU51xFkzsVq/RAuWx+IXegM1Ldv4qHbLPrW4oTanVQylTU1VccEVdW6q4aHOhwf9DewbIwSMOouaq0Wt067gmZULuJDt4A2Bdbxm5pvIrOVtkKKILj0s0ZvU9Zkv2vrCGn5S1TwUxiLa6m58fAsmafRGR1LYMjaMnfsvx403XYtbbyUkSw0guGU3fKlhVBjX1NIblC3GvbF+uBJjgBoB6JnVmIEOX8I4pUOFaNU1ecLhh5RN04+1nLAUpVCsYCWTxyK9YI54MD62Bdfd9lze6aTva3WXJ48NWz36LeRnT1DIHfigsTVNEqjVZtDFczU7VlouFCn4GgqRJWOKJZdd76PTH/VVqDB166VuNru8z20DCrPlFlaydRRYgS0pF3YPd7EtFUKY1jVd6ODcch2nTnWRm3FTYRmA0ULUaTm6YRJ/IorKWAq5qQEsxJPIsTzH1zvoRLfA04hhtUhhaNTROPIIlYxmml7NhueIuayTKYroSjIqzrAWEpNnfTeNMs8k6kilDF7pXDfx/6Y26IJzrmu6k5+UOec+5WkKtelp7DfGHLSAP749iOcO0xvQq0XcNYwn3Aj1x8wgLM7k8C/3XsCn7j+NleWjSFdmaTGBPTRKe0Zi6NOIYiuiXuSm5QxR8bTeAfE4vY+fUCpA5dHoXW20pI44LUHUaNWtniqIPH3XWrpYN3oS9UHIQ6izrqKJU9kyZjaKNlZLi0Us01vMN7SPcxdvuDKBNz5zJw7smEK0L0olkyKJAKSjlItxxSfuOM26ebB72wj6k4OIDo3yTV4cPTKN+x5+CAMD/SiupuGuVAm9tV5DBBOMGUZ2TCA51g/PyHZTZhdjEO1WHEn1ocP4S4aqtLGB+UMPYXRISxyNwj26m3FqhEaxApdWqixnqbzac5/xCOutEdda8LHC2FbjwYqMc7Xu9ka2gPPzS8gWy9izfSv2Pu2H8Oz/8SsirKWnNOp4/fh3kJs9TJcuV06MbHKgXmE9zC8UBFkexQGyTjpc2qOcAhPQ/ISgB2HCBfKRzJH7oSWixdMyOpqppqETLgq2j4qgleZbZFqx7MJCuobZhRo86y0ks3kMk2nJpQzlqYvK5FbMTk4in5zCAol4jALxiCeGev92lEpd65UGCdQ6dcp68rU0j9yyrRzDcpmMS9glLKyQeQuTev7lb6qXCCMnafeYMulTVpa1oNCr01UKZYqxqTjOfVIMXttUFvVxaBkn0czj6eJ1U0H84hUx7B+h922X0dCigV3GABQ8BlnIrRRw18Pr+C6D5HvOHsIjqycRY9mvHSTspGfxB7W3e93Gf1WbMlLyFmom9iPE/LWexzDhyZCm9ZIn5WaDxqOMtRLv11xqlbXbQh/hn8arJQnnQoStAT+BBWOfEj2KOuS6VLbx7fvgZUB+jkH4F++5D0kK5M8+cxLPunIU2ybGadkZt2i6N4mmnnGRsENZ+MAnj9D7hbGfEHly6w4ktu5Eq1REdm4JK8zrzIkVTLsH8amHv4u9hHSve8XL8Lw3/jCVumEjBeq5ZUx//JPoLM9h/7WXI6mtIcQLCRF5cOTeh9A3GMfElgl4E3HzKGo51MBJg5k0rupsrWvkAQ8NjckWysgVashX6siTHhusoxbw08LrCSrj1I3PwrU//nNiuKWnpCyZM/eiuHCayuC4eGeIhjYQdYY+KAv9FfbVFGNN7+RNNvZJllvWzZbVYfApKy7L3Tsou6woDwkdnzO7L6hAq6A1cGt0j908XWmphBCF0F3roFgj87MVXFht4OBGEIdacTzUjCI/sQ1IpkwwW506PGfOsSx1uMMM6sjHDhXWQ4q3CX8ejzvsj1MnlkcV6VLBvbweobcK8HqNz1aJm1oaCSteWW1pnVlmkw8WWXw0UqgezNvusPz4I/PqKZUU9Nb+Dn5xSxfPGiUtq0Vs5DO2J4kWeHD7IsjmvTh7ronjM0v49KGv4D5CMa1VcPNYHJcNJhEjtleLVbHSxIVcCUVNaSRt1UxMywP6AnqqGLb0aXs/D3I0RguFKgodP+vhsXik1agw7CsxBnLjGVvG8Pr/+atw776V8KWOQx95D1rlIpXPh4kde6118cLKGg6dPolCfhVXsvy7R/0YoFZqRy9b1ZKH6kdyGa3/4dMnWcYQto8nsXfffgzs2IlmiXFCPo9Wmh7LzXJq+73AEMqhOKJ79yG+cxsyhTzyMwsonzlNJEX6UtDzrOdDD98LV24B23dPYXhgACsLq9i5vQ+Dw/0IMV6xmZ0sc4ewS3JIMSTy6dJT0qsQ7uXLFWQYnxSYl3bLlvJoZ4JoIoH5mTl6TC/2Pf3peP3v/gUr4KSnpiyn70VhkcqinnuzmBrBqUMCR8qoSVmCLIkRXmQhXZrPQcZpdQ5tuW0dbZQg62ehtZP1cWv8DM/VhKph6xJyx0orazptPuCTINILafi6j/nqN8XjWgO5SA+STTewXmgT8oVQjSRQZBVyhAtFWRF6oyKJcJiCdbxIGNJkGWmZ1Hiw+Qr747xSV5zvWs3+Or7rmSTybtJo0K3dCoFC14uiO4hFVnSdZZ9juRd4/yyfr1BBWtJ6lpOn0ihmZS/gKY2AghQW3Otq4TnBKt6yw4NnjvkQ5i3r5RxjgQZjtSjziCGTDeH0dAXTF2bxzfP34kz2FLbSq1w2HMfu/ii9SwpRKgxtCiFag0LQhPa60WIW6tlXe0afVmlMxaA1tlr01Gl65TwDDg2t1/wYD4NjrcY4EvYhRUN2xa3E6rtutLn0+WPfxfAzXob6sbvgM3xfMDij3bo0CnqJMG0wyjijSxmqb6BNr2ejF/TP6u5Bnt7u199zP/bv3I0Dl+/C3isOoMQ8Wktr0FrZAfJUHjIRj8FNCOXzhkkbxjfBCLrJONoU6Ea+DG2HJKGvMuiJEKGAhiyTzuLs6RO4/ub9cHlD6FQKNv25VSvb4o51GgdxU/FYje/SaqlpepLVXJFKU2MoQFoT+iXofet5TbTbg74rnoE8FfPaH/tZPumk70tZntwpmZayLJ2h9ZQwC4MLglEATBgIcdREqxlsIpa8ijwElcYO2WG6TRW+Fw9Y862NAqDSyIvwRymTBNWESxTne5S/NS/LKjMPmQsLat0B4lgPLSPvo4BoCwVKmXk+W7KFFknBnfb3KFI45si4GcVKWnyc2H6ageYFYvKFTAmZfNOaNMVgbVHe8WhEMAWJlved1TKe0d3A3uVTCJfTjMgDaNAK1vyEe4EIKgymK2TyBi1voxtk/j5kqURZ0mmJdZt28V2UzTThZYH11SSpK2Mu7O8sYUtxGtviTUwktalQBANDfYjHUoSYASytdPHI4Q0cI7PunX8A3XgNE/QU2xNhDEdo0Sngw/Qa4eCmwjBQTTNo1ihaLTOkxQ8HU0kktAGu32dbqOcYG2h0cpv0DFE4E2EqUoRB9Ug/Rp77CgrpMJWI0PjgQ2hk56FVK7utKr14h95EK6e0MBUdxNcXs/gf/3q7zYysEfJoO4w4hf6F107h5Vf14Yrt/TYNQYuTVxte/PS7v2Kdg5dt24bR0QHsnGQwTro1KLiauCVor74fNdm7IyHy3QdvvA8+KjkxAHy1Elo5wlTW3x8KoVWpYH51ns82kBgeMrloFXL0FFV6Iu3c0Gu00BD8ljU/a2uNZc3HLzT5ri5ShJ8akB5NRjA8qCkQPlvEYsd1N2D3G39BIm/pKfXgZ07fZ8piXoTJUQBBLck0H5eysGqCJZpbIOih5l2N+TIYohv5mwNF9AwJpL4EKZiUwlSJn6Z0VCB94328G9ofX3lIV9Qqo0OD39TQoDhJc9MVB2l5IxGOhsdGveq68q5TgdT52XGT0MT0bn625dkIxzQHJM/AVestrxPPa9mkJcK+Q1Qk90oOryWmfdbKLHYtPgw/MbS18KlOfLeqKufaJfxR2UF8Drr0NgVRCyE0eRQ8IRQYjBdZhnzXh1YqgL799ByuAh8lts7lsW9oBH0pP7Ez60MoRjNNjwg8fCSLQ0fn8PDCo1htLCMc9WAo7kM/FXqC74lTcDQbsk7y5Ok1ChQixVKpYBDjAwmMEaqkorTQ5IdmAa7RUq9R6CuknSg21T+A573mlYhO7qClJ94n5NJszMb6DEJjk+hk5pBZWsHa6hIyi+sI+aKYomLHhoaRYenvPT+N3//YHTi7mrdYIpnsN2jYJuxtEsr5yVsNN1Iv+Vigi2vGR3DbDfvxqttuRWKgj3Cvba142nuz6yMfKXqKVTr0AHXyK9I3SATiho/larfrvJ6Dp6ENfLUjA+8hepChlDdRnNMzygoN6jyqhFsZ0ndpLUPIzrqTqEPDwzZi+S0/+jobxX1udgYxxjtxxmszCxkMX3419r3+p8lPJz1FZbkXpYUzJMpmy86mpFgIvCnU6qS0jORNpDASXv1MweIXVkQqwKShHRQeNXFq8IeNj5JCMW95LnkUR/k2vZgUyXCNrlFpyGyNlKV68FZBNzJFiqs1OamgWiGFJGM+fEYdqXTtTusW30MF8nuFs9WzzfjLvGFvGIhq5CMPqUT0WPViE7HFJQydPIbwl74I99ljzILlowdhBVkl5UnlYblEARaAp6qjysrv1rkp5fIz1pF4+tEcjyH/7H1Y6UvgmyvzCNCiPX1sC0aHGdjTqvOrrW2lBeYWzubw1bvP4eDJ8zhfXURLzeLBLuFPACkG5H4Ge+KFyNraNDharVHF8XsCVMB+epgo605L2yzb+Ds1NDTrHezdshNPe9rTMKDgfXgUKKbRyqySdWWU1tOIPf2H4Cb+z86ctIUu/vqL9+Izh6ZRZ33EK409q5cKKBdWrOYu1i1KSCN+aJpxKBSksFLwaeGbTX6ynNo/Zgs93StuuBw/9fLbEKXRiQ72IxDrs0aXNmnuCyXgSg2jS6OhERnq72GJ0SUMrC3O8n05aOMqxSDWDEwDIVGUJ7FRxCyblkTKUknWqCAL61SSbI50CCHH+1cqNAYk0Nr6Bl68bzt+6OarMJSIMGbMEe5F0Jnchh/+pd9ijZz0fSnLLNPU1JRzhSl98i4U509ZrGFxB6/ZAgGmDfoiJXKumRLRosgVSPwdQWfiNWdnLqqBYhwyVMJnxNYthF7UERputTKR9YJrgmpUNuXqCCVJR2boveoR9/go+PykeeFzdcowsSp/V6uTM6JAQkRlYrmljFrNw2Ily1O+UPGFglPVg/lp1RZBOXo9CaGvlEZ4dQHh+dPAxjytBuFAtgKaaHRWiuiulClogm16ng8YETbrK8J0aTUpSG1eU4NBa4QB5w9dhbOEXGc9LhtwSDOJ3UNDmBxJoZ9wLBpLmhLJmh998DQWjs4gG2fZBumhXGop0iLkQEi84FvSNS2GUVWYaLMM48T8Xj8Fj/SV54lQcNWIEqTL1bZ7O0aG4aaHGRscQyhKQS0WrVVy6Jor4EqGiOEzVEyWIZbAxtkTOHryFH7vM9/Gwfk0YQthIuPPFiFvWJ2+rLPWWJMQt2SsRAYVjmWLRWOMG/N0whpqoziRdG0StlHm4vz9h2+4EpftnMBYf8qWT5LQDtqclSCC/SwXeVsnNCosLiKdXke+VDI6CmHUWV71kUgu1GeiGEQQNFPMY4XKMb/GOIoE0R6d8kxBQroSEcOR5TQ2CMsY6tKu0dtt2YIllnGZsa1k6pWvesV/fWvvS5XlbhTmjtu5iCHrIvjlxBTO4xaP8NA3GxhIMbE5HZu/mfew54RRKbD0LHa33UJ3SxfuLuURTOfglcUg1m6n+tAgnGgx8JXAO61vVJYuBYXPa6CgZkbKAnlMQTcVhZJu5aKAai63oFLXFI/ehC7eWm/4mxTGtJV/pFw6HK9JT8h75NekgG7Cky4V0kNF9NTqDHoJ0xgHeCol+LV8KBkAbeFHCIFskRH7GrrLZXTWWN4CadSi2aCFd0cI96ZSeHTrEM70J6wRokZlmYwGcWD7FgwPM3CnQApOVomzM4wbsvksOoRoVdZnlVZTuxEUig1EKEx+CmG50cVGhdCHCts/NIb+4REMTVARmE8slaLckgYUpvbGMsb9dcRiQxgkb71Rxlznz+Dst+/H4I03ITaojVFjKK0toZZdJQwaQ3p5BpVSGRP9Mdx/eBG/8LEvY16r6LvCpIzTkanNUn00QL/6iz+L973vg2hVi/jJFz0L47c+G4dm8/j4Bz5IL5NHS/wxzyyvTC9IRdvS1w8/lUz9lsOJJBWbsVR/0kQiu7GBBr2BNkJKJpOMkXgT7WWLwXqbsWiJni2bzyNNHmQKJcaxUgrC1HiIihqwVk91xmphjS1RyhDL+JFjJyh7XfzRG34Ye+hFbn/gUfzdt75GWZFodvF7b/sF/PJfvlsCYen7WjfsEmU585A1HavzykVhNcHnUxaYMYm5Nsd587qgTa8X3IEK/M1EUz+qT4avYeGlLBbzMF/vWhqhs/NwP3wazfPrcO3fivatB9DeMUWLl6LF0Sw5ehASXWPFFCn4GdR5SlSuaknijS4DxCYxe5tQRp7C2gn0FlpqeRQteiCr53i1TS/D7wYt9bzciRTb/lmO6JIxbXXeUYe0OJ/QlY0QZl1tlX4pJs89Wl+LltNPS6+t/HzaRpsWv6tOt3yB1rymlRGwSAX5DgX+GBWoRCEOkZ476VWu2r4NYyMD8AXDhsuzlQI2yjmUmaeUWItjL6ysYWm1YHg85o8jpukHrIM62NREGo+mMDowjuGpLUgRn0dooSnSaNBC184ftPV+t+3ch+iuKzWqEK2Faczn2vAszyGSDMCfSpgQbizNYts1N6FNL7MxM4tuuYDt19+CVdb1k5/6Iv7Xx7+KIAW9Ti+XiEYZozSwnl42gQvGYjb3Psb4xutzOkq1jXnQ68bRowdJfi1sSGKyTubRN42VvquvRMNiOlR8hyPkMaGkOle7be2jSSUlnKzSswQZC5bzRVvcTzBa3kvOXaMYBMukFALZbebbFkylDGpmp4a/jLPs46Oj+Mp991DJCMF5/xtvuA4vetEr8Opf+Z8qkKWnpizTjzBmmaYc8X7BKRN8wSJBLX5jgdXSo3nTSha0kxAWdEmJSBzzRrpGRXEOQTeShBXU/hu+mUW47z2H1sEZePePoXnjLnR3b4dnaNQWQpD7t/Wh+ICLwuQvlxCeWYDn8Bkq1yqwdwLNK7fBNTyAbjxKArEgJL7GRqnRwGZHUrAUnNtARTfhASGXjfwVW4yBPGP+ahzgD1ZmEdu8jeVDBvJQvUUBpwladVATA/FwW4shsIzq6SY8qNPq1ekNGsTEjXwFrXQGufUMptezOE/XL2g2pVau0WHsmhglDIkQNniRoRAcml/C4bkZizM0jkv7cdqmtcs5s6wTyTC2D/RTGFkHFq9tLZBtRIj3h/tGGEOkkNCuwORJLNJBX4ixjjeEofggPIwdYrfcCmoTVh+611rM3M0SSUNIldHQjxwGxreqhRkr584aPbZdfQ184SS+86178NN//290oISiLIcgjtYoi8TiZgCzWe2X4qFSeFC3DsIWgoSCMkphKujaxrotdqc6aZq6BMBiUdlT8YInWuzDQ2On3bBNeSgjorlDbSaTLyogPZEURWPjBOE1clmr48uIVxj4y5NtZ+y9RiMjrvkJHTVLtE3lkIxqirI2nL1mJIm//u9vQys5gL2vfpneYOkpepYHbbiLBFXJWsVUYAmRFKiteEF5qcaOUCk5Tcy8R5rPfxZo8zmrmYJrGfIKIc0yK3NiGe0HzsEToxDfuBONvVvhHh8ldInyPR5qPzGxFJL5+YslBBeW4brvGOr3nYZ/YgDVm3fBs2sSnaEUrZGsiyw/X6WyErLIozjKQoZQWQXLpDgWk1ucRWaw3KqbjQhmEnPESFsLV/XV86ob6+V0spKh/Em7VaXXVrDIwPEs67KwtIwc4djJ2UUsr+VQzJewrT+K3bTeg2YlHaytvPopZFuHBzE1OIDhAXqLgBfpXBZfOnkWf3/XUeS0fSAFXqOu1UE6FvYh6m0RgvopFG5rJtYStUGSNETIpeH2sVDc1gJTE/HwSAK7tmxlfBLT3qeoZyo26HL8hqtsZcxudgnlUh1u7fNIOrVreeQWZ/jKNkauuAzpuXnGC2WkUozjSi3c9Et/hpI3QcNVtanG6ght04Bq9UuNPYvS02hEhmIGkwZVlvW0pWV5PUW4laAiZ3IZlBio12lIfu6tP4Hrn/FDOHRu2VbQzyxdsI76bdu34g/+4I9MaczYSllIDrXcqVnYWmSNT/ojCVP8SeRC+ZKXk2dT44JXfWukXYvPKDRQLC0jFAnFTCaSrjoe/OD7kSFBtr/88VX0T548icsuu+wJyuJIhpN0HnvnO9/5jkQi4VxhqqzPop5dsMI6RaMQiQhmzRQzkJnqhNSv/NksMAtpEIVaLCHXdQmc09PrQB+1XGnBXvdCFpirwt3woH31VnR2DKMz3GeKojnwCh5l4VU8LcrgZ6DtPTOP2n2n4GLQWj8wQbg2RODbb5sfOWXkX0EuxUYWt6hqVBJ6gWbXi4qGiVRq2MhmkN/QQnRraBH6dNWhpTIbI+TOpeSyXGSGdEYkYNnVJNugd1tbnMPho8fwwS9/HX/0dx/DV7/6AO5/9AQOH5vF4uoGwo06bhofwI3jKewgTSMUGgmV5so36YHUYtSmMtDeGYP1rgLzXc6WcHo1jYJgnVkVYEt/CFN9PgzRq2jOu4S8VlVfgpYnIgzUTVJ+WWPSSjPA4zEGuayK1gED4VplfYUK2UVudgZNxog1enXV2+/3wtM3zFtqaBCKMTSgXWG9aXQUN6kfq+tu496jZ7CQL5MnGlKijt4ay92Gtn5QTKnOSyeg58spnNp0VdZBddYUZ4oE0ozpQn56t1AYtz39FspIF8uMVc9/6wsYWD9uu7u5fS4E6E1LNKras1KGQUvVSmbUlCz5USeml3kEFI+q6mZMCdMld5I18lBoRDCxbTKqITDq5BTdO2jyd6GiCmHIe750J66m99x/wzUkoJM2GDe9973v/Y8HUs7Nzc1OTmohPidtnPwuCjNHjJF2u5RBzwp2yaNQmG2jI5pyDSOhDVbJ7XdTML1B8zYEv9Q+SkLalF8GZq75ZbiPEO+e2IB77zi6V4ygPd5P+DUCqN+BSYsrSMm8rKC7WEBgnvceWUFrPg1sj6C5IwpMDlFxnLFQ8iK2WAbfpz4WZ1KVtpjwocZYodjxMVju4vxKBidOT+Mrd38VlcXz2MXYYdeWKeyaHED/wBAmxicZECcJH/wMprW7FZWEwpGhMC1t5HFmdhXneNx76CQ2VrM2nL23ZZ2X9LmMCn/teBJb++JIxSJkIqEJmVWkRdWsxA0Gny3CgiAFNUUoMxKPIUkDkaElv490uXN63uAJjawtuZpwN7F/LIFkiLDJ00Wx0EIuV0XbG0U6GEdODVKk6+DYKDw0Eq71Rfzac67AZdt2Y3DXZRS2PtTmpq15utaooFFMI8B3yiZXFG8xBkpNTaC6smwjbuU5tZC5Rh/3pQYY7GexUcjjnR/4NA4trGpcghkO8VgNN4Jf5DYtP9/NfzIElFBe0aENe4OmSOpE9vJd4VjCtn6X4EZTSXq/OLaP9OF//vSbcXppA7/8a7+BciWHK0eG8f4/+gCqpzew64r9iF6xHdfdtB/1CKEV4bUaOEKhKMJEFAXKlGKThoZLUW78DPrLVUJh0lzxks8vOdTUBsohDXyBxtJGl1Befvh1r8M//eM/sKxO+l6e5T9VlvSJu5GfO2IZ6nZ5CYNYFByN6O0aRKIVNmXSPYI0Ipvkht9FdAXVFF7zLjIvGkK9tg7PyTk076KHIEO8N+0Crt4BL9/dISyQ0GttK/NCzMtXJkM3MvCcy6J+NA3PMGOTnWF6lBDcKcIMYlIBbZXPmaGo2EQW0XmvhnoUWz5k6cGydRfyxQrmCee+88CDeOD+B9DIrDPGYTwU8ODap9+Mq3fusRiChgnHaCzChFsJEn8lU8bh03MoVSWdGjzKuktoFAN5OxilMN+6dRh7B5MYTUZpAeX2STdNlOK5GgmqjTa0jKiC5DoFt0YPok45DXY8Q68ynSaDSUsfyUe9MCEj5Wxd5u19AfRTsDLNMB5ZKYpMJpjqe9DIBln9IGHRO267Hq+6YTd2X/90+LZdRQo2UT35KDxUzMyZ81g6eQjeWB+td5dGpIl4PIKpLeM0OC7GHgWks4xdBgbMO0ghhPGbLGOR7/rVD3wRR9a1hUSVCirIQ+vOuwQPxSw18WsdYjXr9oYx+flbjYoyPj6GxYV5E2ZrLJKc6A0sh0xtiBBynBDyD17wo3j53/wuPv+lb+KeL96Bd77lbVhYniO0HEa4fxgDiTju+Pin8Mb/9XMIxqI0RoqfHcgmA2kxriCZSTiNHWXDlnLifQ0N3SetNG9fHd+lQg4/8sYfw4f//n1WHqXvS1lmZmZmt2zRPU7aOP4dxixHeMYqqbtWTzBWcRG3gsSSKxPkUZOwCmaMpYL0yKD/Zt31PImhvpR2vgDX3BJw30mUH55GZP9WdG/eA++e7cDgqC3CrVYmx40zC1of30YOnplFdL59khCCsOPmnehuTcA9nISLldayRrJwCuq9FFxr7aLl6UhhGPeUmx5sNL3IEYLV2yQccfkSGX5soYzvThOr59K4fjSEy0Z92DqWotUNolN3Y355GYcefRgnDx+0veNZFFpV1YbMoSIqYJQ6M0zFVMSPp20bwH7GIaP9fYyZ+Iver7sJa2St5Xmd5VJJGNJCApghVj+zuIIHFzZwPEu6srxqhWONTGEFVVgJgTUkohE6auJ+Gg950HA4YoZA8+7rhFShZhX//fnX45rBGLamBinwY+QDhYdWOnLgWmsgmH/w2/BqwXF/hzBESxlUUSGUGhgetqWD/NJA1keeUlCrTvjbrNUp+ArqQzhNiPKzf/MZZC1gZlDNOorRCrZZTNZTcYqfv2mIEoNpGpQYDaC2E89mGKOy3LzJDg8VW4bmh1/wIvztP7wXN+y6HD+77SY88/VvYl3jGLhlry3IfteH/hUDyUEEtg3izHe+g5R/GG/75z9Axq0OUEEq0sf6gSjXJC2LwfJ3bHZkOJ6wxTrUMitvHqBhVeNAJJpAuVxDKhnH02+5Ge97n1CXk56isnwb+ZljDhF0t9yWtFbbRztFMiGwG6Q09pS+6lfnISmPVIXktxVZuivraJ+aQevrh9GlsISeeQAuehXP1FYN2rEAXCsJqpVHxsdDaBJY3kDrwVMof/thRPaOwnXjbkaBw/D2D5DpAb7DAMGm0jBW0Tt5qNXKvErTT2tMr9JyoVRq2L6Vjy438O11dWJT6OIePG+ygxvGgtgxFrM5IQ16j/n5OZw9cwqHqSxHHz1I4VLHoOy8quaQT3HF7v4wrh1JYhdjpyHCKS8hjDoGDRKxTFpZXsGmLK1DE5flXygXsMD45tDsIu6dy2BDo20J+bRQnGKlSFDwxUuYFCMhghQAqptXgtFk7BJFhDBuqj+ONzzzeoZtIawSQhXPzyJF/mzdvYdWl166XsEWCiG270P5xGGc+MbXsOXy3fDRc3SYf61cRoUQt1oqoZ+QyOfXvCWt/EJvotY9Wl9bX0yejjVvsw73MG78jX/+Cmo9ZCEPR6ttDUBM4oVXIyWoqMPbt2HxzEl0CdllUKPRAdbLj7+69b/hbbf/FUqUG3+nitt/+q/xxY0T2HfNFnzt7m/hC3d+nVJKzyzDTIIH1DJKVNJlWYKsuwZZekMh64yWfGm8mu7zk3caX9aW59bUbHVaSzJJTymWZNX6/GjspNSCoK96zSvxgfc+Pur4KSnL+rFvI0cYohslGzatlwKjJIKokUsWTqJqvfQ8syBfZyycYV/GC1IeNWW6c3k0ZhfQuf8UqvdPI3zVOII3HUB771b4BiesD6DLoEuz3DTcQROiPPIq07OofeU+tEs5BG/dB1xJmDQ6AIJdGk7Hszl9JyoQLbfYynLJ05RaDBSbAaxXO8hrseqyhn63cCEHrNaIa1mdTKuMff1BXDEQxNQACc0arK0s4cKFeRLuOM4cfJRWtkJloQ9h5dTiIy/qZZywrz+Kq0cSDMKjSEVj8IoRAT+CZIT6lbq0JbZ2r4bbsHiK7bS9dolGoJArYibN+GmFCrNcRJ3SJMs+ObGV0DICHyFGLpc1ODZE+OFhvlVi8+FOCT/5itugTW/VdyErWigVGSAvo7q0yJgwg9379lNJ9iOpkcpD9DCuFubufxC3f+ZL+KEXPQcxxjcu5t/mPwlRmBDN+EQl0YjxDoVSiiIlkAfV0CIZgW6ri0K1ivfdfh/+9YHD5C/fLwEkDyQoQhuhYJQxWhejk1uxOHsa/aEY9samUKWMnKszxvM2EMvX8LKJK+FzVXGYOnffGo2nIH6HwbuGJZGvzVqW/NSIDR9ajD3kxUS/oJvlJuT10uC0NSmQ9NG4NAeGudHfN2CdmEL9NfXRUR5t8pvgHu/V4hXqYzEISWP3she/GB/+8Acl1pa+r9YwrUipXtNeqqzNoJZbkQrYS5SshYYvlq8wteBXARGTIn3qmhSIlRSu17ma8TosdIuWr3NuAbVHz6Lja8N/5Ra4dvAgBLDFJtT7qtYWeRUKTrdSg4f4uX34LMpHTiCwewTefbx/fBAubZegZmApJ99huJefvGBlcBaXc6Hc9mC5UMccMccaA+2MYBoDwnDUhdFIG6PhKnaEmxgkA4OeNkr5HGZmzuLhhx/GXd/8ChbOnaGi0MqqenyHCKXRAX2s3rX0QlcRCk5RUbQSvPbRV5OqT95RJGFRZMXUKyXyaOmfWrVBha3S6tWQplVfy1Nh8nUG6QybWefhkXFi9wROnztnnkVNuaLFhcU5jDQy+PXXPhs3XrnTFh6XB9DcIQ2qXCKUK2fTjD+oHJEIEql+pCg04VQfC9xGZXkJVVraeW0h1yIM6euzuEKtRIo9NDedxCfpxD/ST9xVUM7yS3C1mapqojqpOfjAvl2YmZ3HfKZoPJCHmRobpresY2Rswvo28oSYLirprdfegGc+/UZMTo3gfsLaQLOFT/+338VPve4deOENL8GPvPAVyMzN4/DaLKlLG0jv+o5X/xiuGd6LrXt2Yowe+9zsMo2N9nAJMkbLm/KIx1rQXANJZbSdTk/KLWFqjQZXMaFawgTBrFWMIYQMQNOuE7ZRJlX/vXv34pWvfIW9W+n7ag271LN8C9kLsh4UQiqIM6xFzHOUQvJjQ+91M6/JwqipV+OubE8Nfor2LBVaxTLac7No3XsC2XtPInHZKEJPuxYedUDSyrlpeQXVFNjrfaqEL0NFmZ5B/fbv8vksIs+6At4rdlFZRolK1LohTyZFMRfHcwd+iYgS1hKD+kzThwvFDjLhAbSDcYRiMcYCAVSIX6s8tOavAnXNhaiuLWOOkGHuoe9i7sjDtJKKRiQ4qqtMhhyZF1sSbvMoO2m1B4jzJSt6t0+KQqvlUcCv+eyKOVQ2CpcWIBQz1cmqvR411XWewnRyfQOn1rXiCJHltj22iIJ2E+ajrBKhGOFHjl7jZXtH8Lzrr4BEtkkB0KebNwVDYVvZfnl+AevL88YfbSy6dXwcYyMjiITjiA0NwEVLnKW3vPuBR/C5L30Dv/Hzb0Gsv5+wThPm+HIKk1qYbNUYQkY6Bp4LrpC+pKf60/RdLZRNWmXN8Q8FCHVZzuFrbsJP/OJf4msPHUJfXxzrKxJsxVJBxipl/OM7/xTXjO3Bb33pQ3hhZApvfNkb4S6TFifn4RnsR6tUgX8khdpYCH/3tX/CRNGH2/9/7P0H2K3nWR6I3qv39ve2e1Gvlnu3cXcw2CGZnExOknNOYCAHCBDKAHOYTMI1mcKcyYQkJBADBhwIOOCKLVuS1WVLsrp2L38v61+9favPfT/vWnv/2traEiJX5roGvf/+9vetr7zleZ9yP2/FLrbOPo2/cd1H8MsPfB61Cv0dKjPVl/gqwvrXdh3iOeXL9rFknsRv2g3OVp5hHqwDknXmLCAFUdMbWA8hNZmTZ9TB+tGPfgj/9t/+S3GxhatZFqnhawbNZddrcvZsuAkPCYP43zjHBMSNrZKZk0WwmY9iLkk5mW3cxq2mwk6+hpqaHrUoHp3SQCwK7e3nHF5WACtCYihm93n0D2rUHhe3UN/dRngfK1aVnskS5hDLj7MgCohZ5UvwWm3saiDo0leRv1JqdtEg83YpREGmFYvHiHljyGXSWJiexoGlRRwlXFhaOoDB1BKKwTh2CgUrk6CkKiJOSBUlBJmLB/HOxQTeszhFrTeF6UScOSCFWCmu5UdTANQIQBqRug6esELIix3SQNNc++TCXkfLAXnYqtVwodggFOwjO0Xtub6GcCxMpUSfgUyhfR77zQ6+/4YFvPXIftQ1bqxYQKPcQIGQ1qu3aBHIPKRdmFZIHYQ9Wq4QtXqpUcdaMY8WHfNas2Z9HOe3N/Ht557HvaTJ3////xZWzp9FkTBQFkqWxFQghcVGK1CgbRgK61I+VIpKRowWjyRsfJoWtktRWA/c+SaceP4czl88j30L0/R9KoyETE3h6nXrdND9+H//i5/H1wnnfyBwAJ+65SPwaTY1/a8ALWDt9Ar6xYrx1OD+k/ixd/89TBCWf/jorUQPU/iHX/o1KtAKeYJ8ROUWZh1qJRuhKmbUeE2taxrUqUaOtubcU7E2a7uk1zZ9sjKvC0QMpFu1QDqso1xYx+7WKrY3qWD4u8lv9gY3Wv2l4WUw7KcY9nZKtgqr8CpbrtJHGZOAiKzSuopyPF7q0iFCk3EkZGbeWZFq1tPguFahgvzqOuq1JqJH5hA+uh8BpuejUybhskpjRm1ppSb9ltVN1B5/nsQsI3LdPoQOzdG3mXS+DZOxDXiYJwe/VK0ygBqAEiD8CqFKy7Ll+VALJDAkjo7R+ZYG0nv2Hw+VpsWyLBd2cebceSw//E20TjwFGgaWm/9RS0XCQ9xES3LLbA43TaUxQ6xvrYCEC8430zUZW3Tifa1Ppr0QtbIipc0ERmQxX4q0qLaaFJIynqdzv1lX52MIU6lJumAZmwOv+SUaFyVNeYwo6o6FOeJ02gwKlXrD2xQQCYmUmVrUNHZPa4GpkjWPpE2folwoo0J/b2dnB+dOvYCv3fsY/pcv348nt6uiGErMx588/gJ2aLn30zqGVGc85J+o7EFm2C8LRgXAgrGMIVqyiOH8IIVEAiTqKQ9fuO8p/Pl3n6cFrDIPUQrWJKapiLIU4L/7fR/Gp971fkSSYXzjmUfg2+nihuw8en4qw7OriGpc3NQEat96nHQjDdd2WG4fPvVvfgzLG2cRoi/VbtTETVSsKT4jJKbQdNVgIMVojqB8YvnMqlTSwWjOg+VRb7610hpkZ11GCGCpuGx6h3EPCMOuw2c+82leuXC1hcFfVVga9Flau+vMg94X/Bo58UpEjMFMWHJ8LgtiDCHtqndo9lzPqhMgLXzXTYTRX5pE9M7jiF1/DGESSR2KYjA5vYrdzVGhZqrVUV1ZQ+HJ56wfIXFsAZH9C7QsKVoWDYyk/Ve1jxxLFdp+k1hN+iZNCkul58dO1w+PmkirX8aSSX7m+gWMAnxXi05vV+q4sHwR6089hsqDd1vLjXY0DpPp96fCePP8JI5nU9ifyyASkgVTUqYqWAk08cy/8iChlYMpqBYK04ehNVLFiUb6Rq1YNSqBbfpFp/MlnC0QmvJ+hHmKh2LY2Fy/NEBQ9NBmpNdTOBNM009BEX+qf0ZaW9BR468kWNo+Ww65lJOWRupTUD0+P7e7hT945Dn80dl1PMn0bG13Mo06D0Uw1c8ZQqAvP3ca9e0d5GiFQsyH0o4wMflhEm4xqnwnWU1/hHUbSpM2Q8TnFnCOlvF//v1votCsUFCoHPiuVm2RA60Mn7y4g244jf2DDP76938GP/nFf43/4+Hfxbefehb7D92MfSn5VIzr/W9F+MAiHjr9Ij7xxz8H1gC0l75mvqrDWS1XQgyhoObdO9ilPjXXNUF2EHIIS5DdPKZIVBvREkWwDK47gXXFQyIej1FphjUYVbAzgJtuugk/+AOf4hMXXtcq+jv0WYpnnhSpxMWMXB/RArCSdLaRwwzWEkYml/n2aaCivahnKobepCViRdpqLrKfLFiAlaIF4TRkv0dBUxu5NQMyLlVOR3PpV7dQvnCB0dARP7QfaTr2kckpEoX+DdNWvOaz8H3zj3RnGEBNgtKPY7nWRd6fQCuVQ4TaLkkIp0Loff2TwBdp5S4Q7595/BGc/8rn0aBpFkidJEVumUvjYC6O+WQCUTK0iG3+C4ulTkCypgmHlVKCQgYK05qEWUHaBVm+ikbSCluLyb2Oh/VSBae2dvDMZtmWjtKckzDpofFKWodYmlINANOzi9Y/ctdiFvsnskiTKdJafpQZlz+gYE6tmlAtb9IxA1Q7GsjZxSph2rdOL6PAtDW6dEhBIMsx76ojfS9tzGcsjOgogqgMN7G8/+B9b8bBffOYpeI0B9poK2sXtcGTIVqN9Ls/jvP3fBX/y2//Mf7wkWcp9ITg4gspCjKnfAqPFsB60FnIXt/D3/7kZ/DieglPPn4P01YtdG0OT0izWfm7PWjj0I3vwb/+F7+Gj3/8nWYxtfdnOJqw/HnNOr9j7TDPKoMUo/Jlv4UCpJR1LX4z3pBwOCujetJ8KilvWU/7Rk+pED/1qU/hc5/7bZHUwmsaSHmlsGw/ew9K577HiBU5iU2zJgKrqVGraoxFQYWSzyFiux50aVoSWBWjDOtdfs/82X1KCU+qYM2adJjThsFoHBOJEaCmGbS1j4h6jtvmyAqTa08QdTaSUpY/lYDGmYRQvlThZDT6OpvVPp36Pk7vtuDLLWA4NYfU3CImshNGNBFafQfrhA0rWgHxqUdw5qt/hCG1qxhnKRHBjTMJHMqlkdZiDawwjYYVy5jZZ5D1HJdPTZrKg/pV5OSrj0ECLVip9bg09L4laFRv0G/YplNfwyp9kaDRiPQjo2j5Wtv2ju+R2jaJKxOLmGWbi4cJ02JIUmvK2skSOVZRtdBRZtE1pksW4eROAY9v7NiqNFovjG/wkE/lOotV6SYcqgzm3QUpG6IE1qFu37qYxvcdmMW+xQVMaelTavh0LIj9d91E/8qH+tnziKYnSOMO/vFvfwNbu6sYMG0mopRsVLDqVaOvxS/j+pdQa5xYlEpSflWrrSWKqpZFvWewijQIBBM8qwVL3RTMm6wHyymLrYYTNcnLIovOGjOmXvkIhdqVSeWQmzBu+tYhirLuzMkXZHb15u6F8YOf/iR+73OfEyEsnDx5EjfccMNfXFiKFBaBLZl4q1hmzoEYZYz/s3CafSbBVmbtPf0xwzZmiMzjo0OoYS9qqdL+hsqsNIBYTosXqMVCmkCNA9qTfqDRzOpr6blOKJZI3EMZcwJGKpmFEBPIPOusyhADV8olnFnN408eJI5+5AUEtPX09Tfh8I13ILPvECs5ixQ1pkfnurK1iWUKyvq3v+qms5JNl+IR3DobwyyhW444W+XRcHhrGZIyYBlkUXtUIGoSdlraT/ii8W8sGwVb/oqEq0voouEkmuWokbZru/SLdgm/yvQ1WKQIy9pTxZIUNlyFRRUT9MnoaVrBRq2K2XiAjjQxssap8R2t8yWaePRnKl4TNS1uSP+l3iHtIyn0STeKD+OUchKDkbGkSMgo0rKi5bhvxM3jkUVkvtUa2VWTqhirj5//5LtwLNPHJ37kp/Hs/Q9h/YUTyKTSSFFhDSIhbDSB/+4/fAMbtYqVdaBlpBh/Qtt7k6nVdOssgZoOVF3qqIwinoyjXq2Z8MrPsklqpGuU8RY0zJ9lNBhLegrKaRMtGyUgulAgtSoMs28tcuI5oZkweaNI6GR9LeQCNXSw+KasRAcnLI6NBM3Ee1ZHFF6V91Of/AR+e8/YsNclLFvPUFjOPkFIKeEg8SmlVMkmFCyhxaAOQYo+mcYVSJmlYXAZJB/JgvhCbqdZAkpjDEuZWkN4uEeHVC1P+lbDO+RouinCLDjT0qaasjZKU4RRIWWZ/JquSoLKtLrq4DMSWa1NWitqmdDq/MVlnKPfc3p1B/lCDWtFVmCf8dOsCyqJseA1KMAUVEaxLx7CoWQQ+zIJmwcSMi2mqbrCxhRMrZWlsjE1BbvmfxqloD4J9T9YMzbfJUuy8gZodmhVCI22yQgXizWcKjUINzSWSs2Z7nsxrn7IXrRJILonLH/P9cCTrNbfQr/E35UzT+BBGjUpiFbeEdPIOmskuFwpE1rmSc/8mrNvlt8JutIaC4sRnSxuPiCh2qBHiM4IlC+t0HPn0f3o7ezgh955hznrUdIkkohhpzXEf/+Fewj5nNVQfIrKhq+o/liGPsusEOf78jml7UUV9UNFohHbblvMKoWiVf175DHNr5G1FZrQfBnnu2lrbsJTpqM8G9vxHeXR+SvkOJbTGh4Yt1SC+pm0Uqc6iEWbJmkjZhT7smD2bZvKSxZJU7I/9pEP4rO/cxmGva4FK7aeuhvF09/lmyKGGNo1ESsx60vgn5tkxUd8RQUymMOMmdTrXetzkDWg0BiQUQVJ6hkXK1/9DgqCcGqa1Dgfx449yZoJp00uY1yqBN0UI1hvruWDEEwcQgujgZNaPcb8F+bVVh3xamjV6jY5qNyooEqttlOu4+LqBp49uYxnL6jjDDiQjmBfwo/ZlBv6HWSB1OcggRHsGfJsHa3KEvOha/kI1p/APBg5+b7oIaFWOYTZbZVHat+VYpWC4qHBTIclnPxG9HIW1tHOaMPnWoRbQbaLN+zanUQR0oZJjX/LsDkIqtsSiCFiFIBf/Mw/wD/6Wz+PYXOA+qCCD/309+OF4qarGyk+/qmjURZKTn2npd5ysgHjpb2z6M1ysu61xtknbjqMg7OT1oDwucfPIE86aviJaKciiO4hOs1qfGCpKCx6RnrIwjF/gqmK1HZFZv6kLCQE4hdZHUFuc8wpcFq1VLRvkZlFW83J0ZguNZvbUrNEIkrXysw0woR1gui2mAWhpwROhNECG0zA1kQTQhDPKF7r6iD/hfk8zm8/8YkP4d/9zu+6CBmuJiyq4XHQdeonf/InfyqXozYbhfrWWTQL67xStfFPosmEZDYl4gbBmAGDJ05a3Icm+dKcqjxVjqpItGKlqmJlddQOT0GR0OgdmV7Fpcp2sYh5nNCpFcQxk2jAmEbEcDib+dJvHRJKpmtbYjAtOYdqRIinUkikM5iancHC0hIO79uH+VzGtFe5VESGZTkyEceMFn5jPGpZUvkk9ubfWN4Fk9xaz1p420ZFM29aUraj/iReC1JJgFqEXer01AqaGoayWm7gdKmJuhxtxSRBUWn4jcEhHlZmlZ/llG4y+oqmur4UXvKDQWXnq1QWwwAhF/P4t972btz9m99k2kk0qWQWJqYRnApjqRXHM8UyfYQ1fkV6M/4AoXFyYhKNSoHXUnrKEMvC+KzZm0KtPPSYyKntEs5t7eBCuWeth9bnxnq00cashwBp2aW21kxI5cngnOpN/CEesLJIqCkq1ggUoB4kuuB7siBiXr1idJAi5ZX+DIrR0vQoJILcEgApIglfLjfF64E1I2v2pXxGBYPk5FWDYeQz+TPyplgSq1NSDNrLJhUOIhYc4ODBg/hrn/6MfavwmvZnuTJIO1tzsepIvaMjUC34ZCUzwsra8LBrR1xpEn2iQ+/Jp7GtDqgRRBwriAjF9wMktCyFpNxkTVpb341jUHw8SXtKY9skMmpArT3GrLj0+CcjPxYSvSshVKudDjnYInqPjC6roJYbLaTQIzyJhJga86Qh3DU63fVWh9pWW2jzmt96ZHC6BWjQSrVZMZqXouV3pHuFmy1fLEeblaKt57QBapPP69Ry2v9DO2qtVTwtBmNMJHZgFAbFOvxWv42ZTBmofKxO9dPwXYmUPhGcUGucLJyuTaB0iOH5xltuux2//N/8Ev7hB34A//hDP0kFV8X8zYfwr+7+AoqhDr7wu19GeGYBP/LeHzJfSzNQNY1Ba3BVdtYZF6nGrJiDzbrQegBqqPEF4pRZWmyWj2yHLW9IKFmh5dNChmJeTbjz0w9JMw5q8kjcWq6kxKwmWD/S5CqFalP1LEXUapXRqJeYppx4R0PVvQZxCmkoe33mKUBrIaWhIMujHjSbDEgh1vCVUilPZRhEOjVpwtb2KoRfQWSzUywM2XvEX/rElB/9XSGiOPOYpA8IXwebtPpDrfX8KuE1CAuLLOaWtuBZ2ZYfMaCJ7TVrGArv01T2+LvfpWNJbCgfQzMANdpTxNfoYTGmY2nlX8Qh44rJREYWTtrJ1iaTEOslCYwoTQIYmVlga0HTmZlQ5TFTJqCKRcJkzzS8ndfC9fpMIwHUKSpBYaqWbrNexfKFNTx3ehmPnbyIp84VsFtro1j1CM9qyFNrat/FMiWkRuhWIbZWD7tWUZEwqOXJ8sp8qCLkpIrThlQm0oBNQguN1pVA5Qn/tmot5Nsqv6t0BeXaBFpCw7yp2dQ0Hm+o6dzKzkLZwiCsZJXDFBAZ7Tc/8WOo//zdWP3RL+Ht07cS/sTwoz/8k9jXDOFXfui/w8IH7kTkhhlsP/oAfvrO96Fw5gyS8/P4r//3H8PP/MEvMDoKXJSCR79BrU1KWbRSXasPQ9pbK4MK+vrRIWxi/ai/IkarS2bX5Cpxn2vwYRl4tLQkE8vebzcJ5+i8M0I1Nyv72mFLFlMOvcqklWHkcwhSK01DHkxfQ5A0q1J1rZEOWqap06hamaXUrGWx6VlaNCG26ZWUboOWu90lnBMfEU42mnUUCruYmJo2gbc5OUwjSOWgwaya76P8dTpNtBhnSA0noVcXlsu1N/JZzp07t3z48GF3h2Hzya9h99QjVjBBIWNSsp3te8LKEzX8sgjG6PbTtNZ422x7bljV+TbG9DyJmWR6pRflmIWpkex7qwCpYHGk0qRA8D2DfZZdvcV3BA/EULqrBgYSQdtAizjkNdYlRcPHPMqZGzGizHW5XMH5lXU8/uJFfOmhJ7C1W0OS+VykdcmRgTRmyxYO558aGyI6aMITzGOUZdTyP2q6Vd+IsDSVpr2r/7XoNn1VmzuhlRFLZCotNLFOn6WmPWmY77FFUBCjjMuk/9UjHmLcZqmYYzm81opFDakxeaqg53/1i5juzCGcyeCz/+Z/QHt/BN98/gmUMnF89qtfwPKz38Nn/s7fxUd/4AfxwD3fRLNKputrRqLH9FhHJI4YXrsNN+sV0pW0JH2MxqSd9V8xW7xLJOEgjDXU6LcdorfLv0Fsu5TPyPyrT0l5Nx6R/nAQTPBO1t20uqY+UMFqTlSQjK0OUo1AkI+jxhFZGcWnupdK0f8uDfGFrtVA4ZSe6kXWRjTUdAhZZw1OtWFHoiV9HMF6u8c8yJFXI4fmGZUIO4VCNEBU/X7/4FOfxv/6B7+vhCxcba1jceA1g1kWww6mC5UvfsVqE2OGE/CF4rxHc82KcIaW3+gdXlrhTGvpBplEv1nQoZqJqUGEO4V7zWST2nqudBy8cMInXpHgqF9HRFJebB97akc3b4V5oVkVJBM8swUORGRNdSbhNXFMqbdYQWsUkseeOYE/+NbD+K0vfhvbebX88CkTiZDx47EQJtJJW8MqrH4CxqudxBqMqkLLUKVJqbQEtYSxValkApZBrTmCJBIWbRttq7fzXomWqsDv6l0JN99WOfVnNB0fqngevNaoZu1xqIZ5CYq4hKwmotkyzkcm5jDbm0SYjP5f/doPo5qt4Ysnn8LXiifw3XNP4+Ybj+Djf+MztGy8/8efQ7m4RThYMr9QDSBSWmIi5UVa2wkJy2BEJhmp2ZkhQw5ajN1QDPMii2BW29iF90d5H0MoaXxZGvMPGJeUx1jAhCw0D97RSh2UdQqVLECcdcpvOtT6LKcEWDuDSRjUAGBwmmmaojWhVMOD0pfi1PtMQ2UiD+h7Ke5Ws2FCY3wjSKyFQchHUsBSyILZQ6ZfLOedb8lD6zrcSjrcJjq/SlDq1wwyxVpkjkDS4IEKbxVM4tjwFoFBaR9rBiax6Bswb1YQ0xDUHAMWVHNNhmJquqCCMawjqzRVhEa4ylqpZ1bOutNOfC7hUB70v5MknlUoMR0PEZHfa20omWV7l5G676XF1dnZx+7ODp598Ry+8ugz+M0/ux8PPHZWkbqD/zWZ5qYc8QaZioTXFnRRWhlZxx41kSpJUKnKSq/Sca802qg3Ceeaggp0LCn82rK6RUvSoGlvUFPma01sN2hdyADypVRClUeMpLwpSBOaYuChYAzI/FO+7RDz9FRu3ttPCPTwj/wGdi5s4qd//adwX/5Z/NJT9yJT3cXbU4cuWXcWxciu1erVYmR1wvoRM+ts/qVpbye4JBZzJKaU3RKTKQIxmDLB91QHo/wqKKvj/F4OescJi53JI2Z1lAY/NSXBMti3ek7h7Xa0PYSqU9ZICo6CTP5Q8hpwanzA/Coli0vWnhGYsuSH+lYtcUHWlSCinouHbKqzLskXGv3taQFEPtP4Na9VxSS/mWV8C4kcbslN4/sTWXx/KIGDAbfmwzg4C/fSsLfUotbLYNj6o1/A7osPuYKaVlJzrYMNpJHdF+QRv7rSs2CERFrUzjYcFW4dJ8PvhG871nHEnyRmKBI1TaNXNIHJXhNR9Mf4zDlTvPytnlvbXUrvKin3trMuPMyGkPBOq/VJHDLsTgEnz6/iwe+dwLeeOO3qnx87witeBTHzAAl+Pkf8mqOFkdnuSLCZJ0E5zYcPsiatA41lSBDjRsiUmrOu/JCvzZq0bXczOsLaDoLfams5paU/Zt3SHLcMXU7/cp7EYjqLVhIz34AwNcKyMd67skeQiuXw2NZT2K+ZkzzOV3bRCw4RI6217cWg10ar4ZpJVV+ihUWnPKjumKT6MtqeNLrS9yNK7K+WJGlsaWj5AWMhMYvC753FcPkc59Xlf3y8PFg57Cv3rhx9TTW22/ZN0JSlrKoGUKruBBP58oj59eXlelIeXEelUNHlfGjejLbAG+dDPpmcfilxtfipdVINMTfRiV8kHavTM0hnprHYaeCGWoPnIPb/tY/izb/z6/a9wmvqlLxywYrVh/94JCysSCYsDGqdcCoxz87CkAAqkOjKwrudeN2Yr73CIgHQbkw2AJCaQyZTbeqSfCuntBkvtJ6XMZbSUwXzzxFe2tC9qrQVlJ6lSfNtw/opJDL32rvw4vIaHnzuFP7Tvd9DuSZcLCZ1AvmywOjFO5L5KNPKkNhqJFPW5JqrYtTRqlwoAxqRKxunVV+k0SUsGrlcJy3qrG+yor4yxthbfgVXlhEDjq7HDGHCwvgkvKab+VyTFpRtvRIOyafQd8TjwZ5ZPidiKjvjpiCoH0J+mhhT+Rc9xvQTnVzzP0tFQdAUXEEdS19wirFosOc4N3pmk6YYny20aKm44PI8Pl4pqA7F8Lyy8+V3laXxb/GVLLjor05nawTgtWimjlcnrO6O8Ry/kyCrCV4WzXLF7/Wt6KPy8cK+l5X88VQOXqOC+swUGqkJpEiYhd0iFuodpAZhzP7A9+EDv/9ZxWLhdc1nsUJIE/JPEi3T16XG1rpZ2quvQ5zYbzUIdzxm2hVClFGGtTieZqMJrgliqYdZgyVN2Mjg6lcRxai4+Y4YggcL3qd2VI+zWtYMOrDSVXDF6+JXfpR1HcL3zBuJYy1wggKCL2QYbU9wYW0DjZq0jiqDhLMvFPT/nuIrWp5kkxp8b4NO+gr9jxU655teD9udPu+5Y50WZJn49xyPU14fLza7PHexLMhH60NXmn9iaIuZNHSCM4ZdKoOrbPeClWkUSAGjg1rHDK4yi+a38B05q8qzQVddyuqQYbTHu6IQjFFnntFrFKes0jh2a1Gz9Pvmn9ji69K6LKetsUXYpuEiUmT6xkrB5xohoSH5ErRxnpVTHfrtetPHx/j5OKis7l2lO/7O/daZ0cp6WX6p6FiPqjsJhisvg8rGvzHdFERLxeH8JTdmzBor+H2QfOeGEA3wE+98J37zTW/DRKtO5RJAgzzSbFfhra2iVSqgRt/tQreIykA8cu2wh1uuHqR95G8YlhZhNZVTm8ww8b6GqahNXLEosyMN72qSlyyEtJKceJl2baxj/gQPs1IkrK3MwUJZp6OIaFaHlSfh46HdbNFrYkAsOtBUUGueJg6lMOk7oV3RT5UqOKjJQVqKR37HoYVp/J133YF/9P034jO3ZHH7fASLSTIX61Ps6yrtlYPeUPVK38r5tvPo97jada2z3t0b9jKNyqwwrmjHYO64WmBJLD79r05QWS2+bEPOZZWtcUFx8Z7lQQqIdJTCEm1tUQwGDdPRqAUb9kFBikbi/M61Okn3RHjfFtRgLGpwMXOulPmd1g22UQmWZdKZ9Wytf7pn4XLex+Vyz9z9VyrbOLz8uVMeOsg1VDAqpxoGpHjFI7LvLDcFYm8eHB+JB8g3PCRox+Zm8a1/8iv4+s/+Eu6cWUB5fQs7pM8FQs2ntaLPyiZ2Gk0bc2bz+amMUgasrh1eVViUdWuiZdmsp54CobkQAZp7H/GjpvZqb0E/4QFCMQxJfOuDIAHFwII20iDqYXUmRImykFYReujS0aQpaTlZHdM4ZAgtjqFVXrRRqwSl365Rbiq0ZDXKippDKTAssBxKCbI6G5WuWnfcmlVAJhfFHccO4Affdzt+7GO34//zvmP4+K0TWEq7UbuvNyjbVx6sNf1/KexliDEjjK8V9grPOBik4m9pTo2b0rKqyqa0tlaKl5hKERss0edUEK5RhbSTZafgqPVLMIbU4Keki575emQy+ohWN9qrRp2JssCkrb1LIaMQqW5tf0rGbyPLeTkuoE6yOk6rK496SOjE3zqUrs4GnSl4ztJcncX2ll3X4i131jNBaaEUqQJZIPeuzlbfzJdTQFLGEnK+pTLwffnTJ7d3CLm6qFGh58tVPFVv4GHm87v85gK/2uYHHmlqrW1MP6X876mDVwpXL8meYOQmVnUtKAx0pgLRJIbhOIXE+SaDAA86Va5nnQcl1YjETMheqHm1Q/giaGFWhZUmRlXhdbhm2BExVPkjovCkm2QINTXTsnjOwjjh0LeMg3FKKM0aaQECfi/YowGPIeLUuBbKnpxHOJlDJJNBVNOY5eBa55cl+58tKP+q/CuFQWH8bHx95bNxSKQ0YjeMGJ13ioujDZ/buCcqDdWHmsyDVFKyAGrFUguebS0nqEQlpCkMuhYtBLcC8h9ZR2odk+DQ6+UzLfBHWpLBST1LWwpM824ExQS3nabu2nc2LYJB6bs8UGkybRvUyrpWCXTP1du4rLp7udw6O0G7HMZlH0N4WzWH6ESCKGFTJY0+t+9NKUiRypLYmd/wnqC4ICZvmCV+7NQp7FJIHlkv4ovNIZ5CFruY4PM40YAf2orpBb77hN5l3CsGj64dXl1YVHgxJDMkja3CqtnXVIBVlApEjaTfEhD+HugdqiS1UqmTUC1KshyKQ0EtXNYgML43sgjW0sU/3TcKqRIUl6XptyZiW+AbPBi3iOJgibMmiqfPz0hGpku4FU3YhK/49BIyCweRntmH5DQFJ5UmnGKcrp7+UmEvI4yDrsfHXuYYN0eOGURhfC3lomVIB3RSxHDqFzL8TuuqBSl6JDpRBIUkYWhJTcNK0acJXSyrFAZZzKyp6kfrFEejFBSeQ4IpBrPIiBQIWSLBZ5smzvrSjE4xunbxVf+KFJ4JBOMTcypO5dPySqLZ8CQ+Naefh96TUhQ8cgtDqMzOMlz6bhR0vZdWvMNDfHH5kN9h8J1KUQLhLIk73PtXD4rb/Bz/EA8/+yxWltdxbmfDGl2ohkisDGmn2ZEReOTd9XgETyRn8C3/Ip7E5dnBrxQu1+QrBNMUzLCbf0+isMZ0OKebZx7SQAajSANjQF1LU7DAcuo1J9yGn7CyhaMVxNBywhSMoPxQGo5XzBUraySE1uZEwRhaXw0dWLXF8+zaP9Ryw29kiq3SqFWZiQ4d7rWNAp587jQefOx7+MaDj+He7z6DJ09cwIXNGqp1zTGX6bXk/1JhXPl7mcBBBBf2Xls5eVwt6FMxRrNRIwX6puXlT0QiFA5+oklcWqhBw4r4orGVaVT+1uxT3TMBpYbMBKN4y2wO+8kMGtohReITdI5E3btSUEpQ/0gHCZqCmmDlhUmRBWUl+Fy94PbuKBh85u/LSkBKrmfTKpy1Fx30ipTa5e8UxmUfny2/e+K+WnDP3TG+dmmP7/G0Jxi9Gf1GtYRtwrGVSpHlII/wPSkGTXvWmmSdeBSNeAbrXgRbwxwKPs3EvHbYm5Q1HV+5FNLyw1/AxjP3OkynQiozduma9OQgqUdd28wJEoj4MtTOirh55FpcQEKkOJJxzYDjd8q8uNW0GE/SQnTOyPlGFN0bE15nI4I0Ft+34f7qWxFMkdjxJQ1Z8Lw+8oUyLm5u49lzK/jWd59FoajVDB1RFastssAfGjks8ZKIWnqjCrxWGL/3Su+7ynRn5Xf8+8owjmN8vTcIfmjUd6VSpaWJ02cJo6aZhMy35trrM80Y1XWA1+qzUlyxeJa0buJAIorDk1mcqrVti23N15BCs8l1rAS1agmeqUdbv/XtWNmI6VVn5m+wLtXCpO+sKZt0lzBbRVo+nbBoOrirc74jC8dyq0yu89pZUgVL5yo0e7WgdE2gVf+jYOjGrIzypb4ba9m1IKqKtxIUjLdOHMB3d9dRl8KFRlCTb5gnRsn8MT++NMtJi0Je+syn3os/+L1/YnEovK6mY2N6MbIshQihe2Mi876gEyWGz0hsmUtZE2upUhOgmiNlUkk4CoKQrQpmO9DyLAY3eMBnGvagJmNpQUfwkVAqE0qLh/hcbrn6YbrdAcqNFoqlNlbXqnjmbAF3P72O//j4Kn792yv44jMeWuEjSMzdisjkIYTSsxjGUujSBHeVX1NOl5n2tYRxZb9SpV/5fG/crzUdMUGpVLCeae003PBaBimNOeg7WssV6Wo97DxCjDdDqXnbdBx3zk1i2+vinvOryNcr9q0Nx1FTLJlKcM3W+lVfhIRHjSfWgsZ6M0FRIGEYp+KXP2PCw+d9zViVIiPEkeWzNRNYz1YqvivopLgVrKn8ChpdjSYK49+vRB99J17QYx1OUC7HvVeIFEapoMVveu0GYrQqATR5q8SHu3xSIS9rmVe1AtKaBJPUubERvL922JtDsyxXbmZ04YE/wiYti4TBgjEYz+Q2WyFEYkri27x7aSQRkxmVDXerkDghE/yKqgWNHysmm8ZqGXRZsIUJJA3UCCK2Rqx2VWDSn/WPervPyh+i3Omh6PmQJxrZpvbcKHaw1Wrb+KsezxquoaEpBiUUtyqJ+ZJ2VZOyhj30NeGoU4ev2+Q3ZVvk3HqOyQQqnKvYsR55aWW8WhhXuuKwslpc7v7VGObK9xTEEDrsnp6p41G/yaCm3feE9xxaJGMEcb5CuOsjE2v0L99RrsO0wBqnprUSlIYtFjLS/vqtuGzat5QfiyuB1P0xhHJOtO45Wig/jlnV2elaRhUHv2C8UoQapKkJV0FaeQ1nUdlMK43Kp3IrZ5fLemXZx7/H50t0YHD3SQvLn9CGFv1zs0HHcSqFcWwfiM9ho13ANvmoRH7UhDPXCCBoSWc/NA9fJGO0/cFPvgWf/+wvjL68umW5XGuvICyn7/tDg2ECS8wq7zArGvJBYqmVRd6fRquKufQn/0WqX4tBaIvncYuGRupqxK4KIkJY+z6FQtvMad5Ipd5BzdN8EeL2rg/NfpAwYogSBWSjPsRmmwVuq0L5Pb14zQPpsCK10abJZldC2aXyZblEZCVEJjBgYYTnSxJc/o17tiVQNp2gWYOvVcOgU6aV04hYxflSpnw9QeVU2MsM4zB+pvBKz6+8r3vOgVVRyKQs31sXZ/B8oWrrCmsOikbwivPFADZQkfWhKdFyvsUuYlX1l2jxDP2WIrN+Cv2JRpbuKD0eY60u5WjNu7xUXGMh0T/Li56MiqR8ClXwI16L2fkm0xjFaIdjfPfB3nJerdzjYM94DhAdSLGNoViYSlhwVEHl0D/FfHNsGme9Ejy+M5SAMDBnfCxhWYQvvg90CpUBfPqTb8Pnf+tn7R2F1yUsj3/5czj3+L1kdA0fD9KIaIqtBIXEGzUbSrolKIpNxVFhNadAS4KKRpqnoKX/tbi1jKIEqEVBKNR7uFCs4uRuG8+sNrBOodDOcD1iSDWf6gPTYIzVlk9ipYhIalyQg2490rytziVpO0HGAH9b/4wqSxVFjaJecOVDhRWzSEgd/lZczC+1rzbZ4QWG0ojE+b5OiTKjxeiMTi4wjv+rwpix/BpVK1glBqdC+pE334hYdgb3LpfwwoXTrBcNd+EzDfWXP2OZtlrhx9T6sRghr0ZFkGlYTyYAoqM5+TyYjONVV1jVlUYM2Pf8JwZ1iIDXpJf8UFkyZe+lAkBa8rcERZEKNYyFYCwQ7jyC3HvC+PneMI5XQRPO9M145Rc3D0Z9TeIPvkfaaGHAKJ35qmhlta7RyFL3fA9R8tYhCssCIyPbUzl++q+9g8JyeQPW1yUsf/7Zf4HHv/GnCEXC1j+hs+Zthyg06iSz+3QWNZFIgwrV6aVINbda0l5ryBeh9RgEsN32o0AnvNr22cr1q7QmZwtaNyvJ+GTCZankcg9shRepf4qnFVXay/k+8nn4hmkz3bdqNFwu4dG8D2F6SZHqXyBAh5uFyLNVmu6ZHXSQhYQ2/4kf2CBRMpAwu/ypIcuBVoESTKxrY6MsltHxXzaIYcyJVgugCkXLMpfN4tf/t9/AhRefxtp3voWvPHMayzUKPJXNsE+hZ30YPCbzaIEOsYvgi82dp1KSdVCcGvkgX8RgkzG4S89mOfKe7ZVDeol2Dlq58kuZiXHH3QIKDqpJWGSV9K7ik3BYpk2x7Q3iHzH71YRE35o1ZbgsYHrH5UVCKOE13hjlwcrEfDF1943O5uSPLWCW9JOwTAurMuI+heVd+Py/+xn7XuE1CcuVAym/+6XP4fmHvk6GVzs3k+PRbGs9L2knJs7yK8OSbjU9Wq9+KGr9AuXWAGfyDTy12cZKie/7NRqZ2l4WSYU0GrLQjNtpOFWqfCHnjNr0Wb5kswZJfBMYZkIMLiIIa6un2kYmW+UxM2J4XkkD2hAYUVQjB/id9e2wyKZ9SXRrqDAh2WM9jJzUuLSWbj4FhbXNvGuoTY2Wpl0hDKwzXjKPxTcWIAXHDP9FA8uhweU//9c+gFnSTdOeBU7O75Rw3/MXsKxpBMynFJ36o9S/ImdeK/KErFlalUrfkvfVLCz6C0KZYJLpRXPbzoNxmD8qOo4YVnBMz40hR/fE+O6eY2beHsXj4JzVh2Vb9BetxrRz98bPFfT7ctC1+MP9cvG7PLr4XZ4tTr4TJK/Zxr1WJwp74sUkefEAfDH6LRrsy7g+/QPvxOd/8y9oWa4Ulufu/kOcf/K+USG0siIJwQxp56x+3496U1Nnu9hpB7BDuL/d8aPqD6MvbUHNFabvIeK1qbG7nmfL2thSo2R46XYTQlWIVYJ4XRUpaWdyJlDSbgGaXmkrVjbvy/I47UVdaGZWsiAGl6YUpiXRaHFEpi7TcRvG8hAWMwFyRHXNp6KVKpeHKpTxMnLZer5PCEhnVUIpTT70KDSaUMRDY9S0VNCwS39nQEEaatmfVxaUccXvZYbXGxwsUlyOUVVo/zCAJK39T3/8vdiXSaI3JPPTt2tq4GsgiifPbeHrz5xETS2RpIyGKcmCDujjiNFET+lgGXQTENJcdLeJWxQg085kKhXjpWUgbfhT96xzlLTSd/o9fk+01ncjEox+j34w6L299NH1+NvL13ruhuM7YRQSke+k91VlbvSx6lIIZTBcYM54zW+HvjbfV/3Qn7M60nKxi6zbDC2w2N5HYXkPPv/bP8drF16XsDz/zc/jwve+zRcdMbVgc5X0K9BqlCgY2lfkQlObBckahK3lRcwmgqkUNpeAGVTnoe3U22pTaJq8TwLwuYE2VRAFSAuHq7lP8McaDcT8jEvaTiOKNZ/F8DIJY6aZRFcLlxFEDM24+Ko590Zk/fEc0OoHrGiblCSNRIKOK0zvWKuOKoTCZKvFMEu2drHlTS19cmxVYfxf0Ex9D55GRbtecMVtlqddY0EKohLfvLrgjCtf53G4kkFeLVgvOWGFyuNw+uXgQPAQd+xfxN97/zswEfWZZQknM2iq1bDesH6bb79wFt9Z3UaL9FNOpWjM/2CZ9L3y4wSEDGezFMVmzicwRWV0FA1JE0MEepe/JXQ88z/+E23125VrDMlUdDG5gnvHfbuXDlejh7un8ksoR/XH32qJAxV3KBilMm9SERxDlw68jVf0M15BSAoYNQNRDK/p0zFRxshDPgvL95lPvx+f/51fdgkxvCZhubJT8u7/+Ht44Nv3oeULY7c1RLHjw6amzg6DNNeCKaNVFFl4VZ6pfubBaMHYbSySMatu8ETplxXRKAANg1EjgFvGh5UvKrJQfQpMr1rHoKmWHRKXvpGsgKIQkeyetJ3xBYmhiAXXLE3e5D8jOH9rJIBNW+ZvCZzoOhYWvWAQT4Eng1x8V0O5rddb96Vq7R6fqd+B1tJayph/LTWr/gorrFUGv+mo0iXwFf5We76YT+w4SueKoAq/WriSUfYG943KL2YZWZeXBTEDy8f/ZWln0kkcmplDmlZHW21EG1XcsG8B2YkE8uUG/uP938OFUgk1+TJiagqP+s1k/cc+jMK4P0b1fgmSsfyCtrJQNhdlJHAvz5fyJFpcLrerR2fpneVyQnK1sw6Fl8Sra+WX6Wkd5k6H+Q4dI8TK6Q4FiemRd0C0I0WisYWolcn+VWZF9amWsTA+/dc/jM9/7ldcnAyvS1iefOEMHnv2lNHLtBbzZiODdTHKs/C/Mm3D7KV1eM8yJqayFNx3FlQ4i8NpEt228hoh+JtEY93yC2o5QSbCADn10gTj1jdFZ5pFH/K+fTsimOKz+4rbRazE7JuXBcuDzsq7Lhj4vhoBFJHFq9ujkwU9G0dm37K0il/f87CWNbs/vkeopkqh0DBm+7scFM9lhnitYcw0LuhbMRnpIygihfUXiGtvECp46MEH8J73vteUn6yq4lL8Dva6OpMlUHpWPJV/FMZWxN1zedTvcXb1/uVrV24FnS0+fuboM45T16pXPXffXP5Oz1zQPfN59V1glocGmQrZkDcYqVrtXJ0w/1Rqgs+mxC7l3Y+73nI7PvD+t4x+v05heSO8Ef4qhteyiv7s17/+9dUSzfFrDQZn/jMHaSgFOXKvNYy/uVa4Wnwv1dKXf0tbKVz5/LWE/1w0uTLt11LGK4O+eTU6vlIZX2vZX0sarzdcWebXks7V6HRlWV6NFyYmJvDRj35Uzvs2j5cJi1JQ12iKh1ojXxul/u8RJBl/lcr7Rrh2ED+o6Ux757kOpjfCG+GN8EZ4I7wR3ghvhDfCf+lwJT5XD5x8ljdw+xvhr3KQryL/5KqtCMFf/dVf/dHhG+GN8EYY/tzP/dz/KJlwouGsh4IsSLhSqaSazaa780Z4I/wVDZIBz/M0CV+TXgxd7W18DrbbbTUPvxHeCH/lQ7fblZC8zKJYGGi9nTfCG+GNoM7nl/jp4x86p378x3/8p//5P//nvxKPx91dhsLFF+EftHg04O834Rtqgr9ej9LTCaE3DKOLCHrWye9G4NpgO9ssKKC5j/SKtHVDDxV+e3HQRJlfauhafBjEhD+IdCiIzDCKuC9sW1i7Bb01fscNw1cMCupFvdSTOjrbb75vO+EGgjaIT73kNhizp1UrNdaH34963UkAfqO5GfqO8Qc0Us2loAGZbmMdv40T0rv6s/397etRsLgYD//GQfFdJq0br2QDARW/jW1iTKSBeodtsUCbvad745hfGp+C0nZBI8dcME2mtPboOCuTRjNbvi4HG33Nd91o7FHcPL3kPV1rXJRuWb2Nbmv81xXB0rHb9jJ/M+99zechnRs19KoVdHc30dldR4QvlrYuwFs7C3RaiEUDiPdbiA67hmeCJFa4z3rQHuYas9iNsL7cKGgNmG+xHlqDPpqMvxT0oxwM4lwwglOpMFZnwqjlwvAiPdtyPVLqYbZIntkZope+BbH5w+RJPwbNMt59oI+3XHccRw4dQTo36epI0zxIF8enLEK7i/3HrucDFwS9fuZnfubf/cZv/IbmEqvzUcN9LejzyFvf+ta3f9/3fd/7NEFnHOrbJ+Hv7CDQXUOof44F3CTzV5gNCozmB/Dok162SLVozh82C84ONyux1K3jgreL73by+MP2Kv7EW8N9gzxe6Lk1sMJkmiCJHtE8bqtJJsxDAuYidQP0VJuqHDGXzm5EMA/lXsIlxuS1BEVz78WMEhRtWKQ4dN+YT/GocBZGcfJvvMTneFbdeFiKfWff8E/X4998x30/uraz5tToudWFHtszfeOERCuhKF+ap8N0SKfxKpuXvx3TcJSO3lGEum/P+R7LPh4dbauvKA5e7z0U9JkyYnmwuPQtn43Orjz8VqrgUrxKx50v52XP+xrASkXUazUxqBYxKG4DG8sYrJxE8PxziBeWEdg6g/D6s4jWzyPbziPR2UayX2QdVxHg2d8rA14FwU4ZgVYN/loNvgrP5QaClQZC9RZ8tSrQrsOrFiiAJTS2S6ht8ai24BVqqOZ30dsuYNILI9MMU1AHWN5toEvlXaoznm4Fx6ZCmM2mkc1OIBjRPBZyHOluq5SqHCybJrNNTM8avRQ0K/Puu+9+8oknnvgmf2qI9B619ArB38ojUDuDUOsFBNorCLCAgUEFoUERYX8eIR8LTksR0HRaZkKMbgtBUHSViVa/jV0Kyv2dTfzv9efxMIWt6NtCfljCU/4ifqO7gW/3qyj0PHgafcs4+LExmVkQ04TK5iireswgzeZGieo9aYbxu7zBODRCWDMcTfBM+C5dXTr2Bntf59Hh8uHC2IrZ/1fcH783fkfB8s2fl161LJHxdEMMy3yNEnHF0fsudgvje+PP3XOGcYQ86bf7igrDboy+H70zft9u2w/3XCla/vSJxeO+1cJ7Vmf2Nw4uD6PU3f/8bxDQfdJWQ/XLeYTPPIfQd76FyCN/Bv+zX0PvhXswOPUIgjvriDeIO1oDBGkmaFDQbVHrtzVOjL/9VGiMrx0g40Z7CCa0p38X0Qi/Ie+kAzGkfRHMBOOYprswT/5YajQwtUreO7OD+IkCppY9HGtO47rkIRydP4BUMog2hS/SrmAhE0Q2lUQ8kTC0IeEe0AINtGC99qFsVNCvldHTcPxXCa8qKJHqRYQrTyBQOQc08rRLFdtMFf0yNfU2hYJaYNjm0SE8G5t/MiWJLhjTp9ZplYvYzK+hXOX32mHJq8PXa1Kr1ChIDTzULaNMIkhQpNuUKVWFJmvpUGWP+UBBzy5VqT2kJeJZ3yl55cFpXuWHNaLpwnaMWECfEV6N43SMfTmBK3+7cMXv0fO9714Zh4aoKziauMMEhoIiwbTc2DMGvTq+HoUr82C/R+/oiT19WTyXv7HZnJfftDC+0sS1S+sN6Fp55T+bEOdesQtdWwpKhyc91zwjW1i8UcdwfRPeY/eg/PUvo/7wi2g9XUP7RUKmM0E0L8TRuZCAdyGJlq5XkuguJ9Bei6G1GUV9J4RKbYh2Tyt2DdAI9dCOEAGkPcSn2oinqohTiNLEMJP+KOYHQezrDnG43sHcNpXzShu9iy1EOgFEAwlMZKZww8IMf9cRo/I9nothKp1GIppAkHkeNKvoaeu7wib6O8vobJ1Gf/sMelsnXXn3hL3uh8LLBOXKUZjBzecRXT+FECMO57doFvMINorw1QvwNXbgJ6TyD8j4NP/aAJVV4HAgiRtoU5PUPKSKTbxrO4gfyWfwsZ0JzJRT8JcoEnUycqeJar+OTQmKMLy+t0ofHWRuaS8d+u2ExFWgMY7yO2JIp/n4PmECT1Ledld+mflmPOybPcx0rTDmPYW9nygOS2nvCwzu92XB2ftY105IeMHnJix6MI7YPt2TyFWCRWfvGOteMygPlp696Y5X+koQ1lln93ysTxR0aT7W6Jeyr144EzJedwmPWhcq6JwfoLURJTQKo75BQVhLoLkSQ3UljMZKFA0KTOV0BJUzEdRPxVE7GUXzXAK1iwmUVykwhSBqtDgN0qUZGKAbJmNHKADpDtLJHjJRYIo+7AFameMEL7f0BriNmZmqk+9KZYTpm0b8IUzTbYhSUPalfZidSWMinUGYJPO1W+iW6D+tn0Rr+Qm0zj+M6pkHUTpxL/N0v5XtWuFlPsqHPvSh99kWAqPQ/tL/Bt/5k2ZifU230JwdQ2JITZntE/P1IiReylbH18amYl6Jm59OUqDcROpsA9MrQxytJ3BbN4q39mK4DnGaR2oSIsDeIIBb/TEcCMaQDEStwNKGNuWY+XegyRXExJj3ZUF0W8uGak0xOfGyLKo8YWrD7DS1e4M+0X9jAbPFLeymbrvzlWHs99h/xkj6xh7ZNy/7jj/H9y8/J4uKaaWJeTBzrjguOiud/eeK6MI4Xt5zUciyMj67yf/tPplVCkRx230G5dE+cBbNFJ+gqe6Mn/EU4LVtmmpSwXu6b9/tDaNYlbY+5d9I3zhf1POAYgnlZ55DZXWTXi8dcUI4LU/V4jseuaLN8rbJ0B2aMPmxbTrv3Y72gQmg02B8NR969SA8njuNEN/z08dgechGwwAVqVjUrzn+A8TCQcToiCdogdJ9P2YQ4iM12hDRJLKoElY1COHrvQZuPryIQwcOYjqdtF2jBx59mo1zqC8/ybw+CW/3LPr1PJq1LQKcPI5++EdYUFd++Sj33Xffk48++uhr91FqyzXU1gforDLzZ8rovrAMnD4LXDgL384KfIWzCFd34Os0CMV6ZGBVAAtJIfI3WogWPCTW2pjlZ4cuBnH0TAx3nUvik+fS+OmtHP5/hRn8RDGNWxoBxKkpHNRyMEoGQRBB9TX2IcaVaW+MWi+k3Qzm8J8gl6k9wcAx3BofCjwxqpcGxTG6aQzNw833HiWucOkj93zv++Nw1atxXBISXSt/+l5/rigMen98qBzugYkF/1lsdk8/RBmV3b2jYM/3BHvT6DEqlwmohFPXmgFolGX6onWA55HFsHxdDnrrEvl0Y5xvxae/CK0CoU3/huvQyKZAxI8qYXgdPdSJDiQk2hHNY0wt3vMIg9XI1eZ7HV5LoBqkTaNNRF/zo1kIoL4WJiMHUVynQ87fFb7k9YIsgma99gnHulhcDODYXATHU368LRjBYVq1ZL6A2uY2SpUKJrJRTE/NYCozYctsaS208s4qCueexuqpR5HfXMFuoYYyE260fag2L9PylcKrCso3T+fxwMoAT274cHGbpnWDUn++if6JHQxPnEVwdRX+aoUwi1zOuhBxrQLadPRqJXQ3ttFbJUzbrSO02URmq0vrMsDCWWLN02G89UwI79kI41AjjFQ3hHBPWWIFm7bX1eVCjK8u6VW+oKZPa84lA40r2Spx9GMvCeyWxfnS+5deZnAWYByc0CrsPY+Pq4fx/cvPx+9esiiXgoR/lLZOeu0l0Y6UwyioXNJCPikAMboIzvCST0bhpflzaYzT0v/ahsNW3LQ7oyALdOktF68Js97jM12PfSsJfI8+aIeWvDE1gfbCLIVhiCbzVqKwlHwdaKnBFvMplUwjYkstaZkL7aRsi5Fo2Vi772NeAugNtbc9fZhqEtW1AMoXQiif96O4NkS17kOlQytGC6PpvrH4ELPTAeyf8+FIlte9XaSbJQzJd3PZSaRzaYS19wz5olUroLByCpvnn8ROsYq1nRq2iXSKVQp0Q4vQv6oYvLqgPDpM437/Ir5encRXN/14dNOHC7vEk3kfsR7xJK1N14uiL1tpGp5Rkhm0822TzlN98wx2X3yQePBR1FZeRG9nHYF8BbHdDpLrbUysdLBvG5igVMcJwcLWzEtGdDVk/9yha10osLJ4aa9Ic/IFJ168p4pU+s5BYRh/c+1wiZl1SHD485WEYSxXOu19R1fqz3AtUeP1AMjYsm6m0aXNZVUcsxlL2uf6rYuXVofeGSVlwRQECy2loLP2oVf69o4yZflWovame39P0HuOTpfv62pMO73gcsYzb1yiCU/2W8KiN5mOr8dyjJrftcpj4NACAtOTZM44oU7Q+kqELgTitZ6M+k101qIf6l3TnwA6ATbvqhzyAsK2eEqvH0SHUlVvDlAthVDKB7FzoY/amp+WoI96m8xPevb8XSQywOyEDzOhAuaGu1ig8z8zMUW/Jsu4mUdZk601FJefR6m4g0Kti+3SAIVGB7v1FiotxitBccV+xfDSmrlKuPHjfxNzH/tbiH7g0yi8+ZN4du5O3N+bw8O7KZwtR6k9Zul8TdI/SWAQdCuhqH/FFlrjMfTtYJA+je7scxhmnyV+fAz18tPobJ1CnyYwREcsShMYZ6WE+anBaV5LE6ia7FDFjyrNEVV+g7Mm8mWUpjGMmJCmfNwHoHfHFBjHpeCakV2842DCwXD5zuWw9z2F8c/LxHMpaX0xvxag01kQh3TQyuS2YIYWcSOetjyK0RzLGdMpXC3dVw78hh8oHw4i7gn6Ob5lmXIxqwwul64TOEDGHUMqUdo16bvmffunZ5ZP947idKqHtKV/0m614DWaVIae7ecfz8wgecPNSBw9jCQFRv6EdmIOsn4CjCDACLVKTIR1FaZSjVIoIrQgEW25RyHx22awzBsddt6h4qXPwpRbwy55ZoB6N0gmp0u0EyR0GmA3TytT8aPWJk2DA0QCVUwFqziSDCOdSvF3xOhdr1dQ2l5DaYv+CSFerU0o1w+gRAtVbgaxVfFho7jXyl89vKqg3Hbd9XjzrdfjrjfdiVvf9V7MvPeT6FFgLhx5J56NHsRKbA61YAqdYMgWGzMTze+sYqJ+ROfTyN2aRua6LtI31JG5sYzI4fPUPhQc3+N04h7j++v8QMuE8kN+b5kiYa2SFNkojNqJLAh4yIKZkOi3GM7e1dlBk9EvPh9/567s/5GwKFwpMMa7OrtbLwn2yF1acJaPgZjcr9ULtXAezz4KBnEEAXkTPjqS8Fp8R1BJzd+XBUXX1vRxOQsvD0xwTw6VKM/jMu7NjXvPiqP/TDhk5Z2lH4nBS75wZKPw8oF8PdFV23EoCUfBUVB0FErRR0qwQbRQrhbpW1RpAXqITBDuHDuG2OEjCB+YR2gmiUGSZY300A9SSciUEJbRBzfIJWUVCQQRId/EIklk0vOIx3MIR8N0+jUwl/QhbQ2uMU3BugajqBDulZtDlEpD5Ld7KFBgGlVamDpz3qcn1K0iXG+g7zWI9/po13ZR2z6POgW70gqiXOfRjmOzGsEpCtyLWz2c3Oow9muHVxUUTbifnZzF7Nwi8eACjh85jMO33I7p298O/zs+it6hu9BJTNGxcysTike1mJw/GgfScQSWZhG7fg7x4xGkrosicV0M6RuB5PU7iBy9iND8GvoLTfRiFAPWJxXQKFzWZuNDA2QsqNIkIGJ2Vq58FDG7hEWNAVpF0gUXhxjB3bn8/d4gZnFnxwj2hc6jB6PHl++N7isiyYn9UvO4CQgFpcej3bCOLa2q76NWG3p1WhYtpsdymsUhC2glSp619rG1SI2jvSKI590j/a/3XvLr0m8FlXTcf2J3eWkNIiq0mFR3FR8lwbV4kV56PAq644TG0U5B98bXHUKtRr2KGstUJhPW+00MUzGAznwnEYGXiaA/n0XgSBbhIxF0D1NXLPXRnOqhlmyhFmmgHm6hHmiiEfCoYEmHJG1cNgxfhlYmE0M0GTMnPMIjRtQgK6SxIk63+c3naZMbOrQMXo3WYQuo7lAXVekjFZfRK6ygvb2Nen4NzUIepQLP7SQ26xFsdJI4XY3j2WICT28N8cRqCw+fL5KERq1XDK8qKOpODQaHiFPSE+kUJrIZTGbTmFucw8Glg0jNLrGQaQJRrU9BDSYtJkhERyoUTyGcziE2OY3kbA7RuRRiswlE5mKILPE4GEDkxhwC+ybgTydogWguKWzW9Gv5dtXjiqBrxW8/eMkLS8s5pY4ZWOmCXCy0fuq7K4t/dXKMBcQFXTsrQ2bTfR5XElK/5VoaY5L5BbcgQRlIWDrwdz0Emi0EynRpi0VA+70IJlGyJNAtCogObXVhq1sau149d3uD8qW0r8zPOIge9oTZNxjMi7EdsRJJQJhXG3JjaequC+4tF152Zt7VbKqt92qVEuq0JvV6mWWhYz2ZgT8Vhy8WxCDUR5fHMBFCaJp1O5OCn3Xd3Ucoxfpu7yf8me2gNN3CVraCfKKC7UgR5VgFrUwb3SzrPxuCL8F8E5Fo2a5wPIBQlLBMbjB5UahlQGiuLdI7VIotjxCMlmKXZC7v1lHdPonO5glUl59Bde0C80vMUo9itZnE2UoS56oxrBB6rROLbVeKKFLoXy28TFD2whCFVuEiGrsX0CquoF/foVPmIRMPYSpBLJhNIB4jw2tvFFHUHFZqSOot9Wv4QhqsGGQhYwhGUyRkkkJFwmVjCOQSCC8cB47chuH0IWqVLIngNu6UALiF11x+LlX0KGsmjGSCsSUZPzDmYd07JhgVTvniMfrUve+u7H09vhxGTMRyWI/+FU9lLq1pVeU0gXTpuO9ch6sJqeIljvdrsKAEpdakwaFQ6XVG2Wbl1um1VrvaO4ZOqfokxr7GWADGZwVejnNtEJPB/tf1nvccXZzyMKsi0ow+5l0Xj/0UTd21btsDe+aEaUwV+1/xM2+CWy2NsvA0V4NWhDSYyGSwcHAfcovzCNISBJMhhFm3kTStQS6AKOFXamEC8XkeC5OI8hpLKQQOpzE4mED/QAztg340ZnsoJauoJ2smMMVoDd1J+hK5HgaMp5ehwGQjjDNOKCc/RoSkH8wCEPBay1mTkKxKmjYb9Et2zqGy/F2Uzz+B7Y1z2Cj5cboUwKndGHYbcbTp78i6Dw3ieVQohMmvEl4mKFeGbnUb7eJFdEqr6JbX4JU20G5XrANIeykG1FxJ6ICeZx2RwujotZkJGkhqSquvUATDaBaUGOIn4StWX2QCg6mbeBzFIDNBa5LgM1Ww1SqDVfElxhaOH1Wv+03LY9s4CILxHeHvS1pSZ1YwWZB1zINP3ZKvzKtaivgX4G/F5GJzQTzhevUtZXeTQb+cBqcmGzP0OFicSl1p8yz4qSj4U6NSfdpvn05lzzpEJV99OpN+FNt+5Fs+VD1BRX6t/FgaLk6XvuLUT5bbHjmYZHf5/hg0jXMkOrjR1mNRcN6QXtA7zp1y99UfowYTv5VH8ageXar62l3xf+ZFgzhbTUImWhP5JB1azHAsjvnFw8jN7kd0aoFCsYAgoXY07kcyQXc8LlTB+Iks4qkMMnTw0xSW3OIMUnMTSBKepZamEJzJ8UhimCOTJz20U010Z3k9R/9kPoLeNM8Umn52gKa/hU6gizbLLkff41ljOTo8k+PQJopr8dAA216rSN+FsKvYwoVWCGfLMTQI1XpUWIMBeZQxUMQQJ//OBFyJrxVEtWuGIKkXYGaEp716C4UiJX5tF/lNYtRShZkpExuW0K/lMdDQlkaZuS3D367RuaULxoobhLIUFNrc8DwpT4Hxz6AbO4R2Yh8GqQVaGloTCpOsydg5t1obh3ENqjIlOPoniyMplGDxhrUwsdLFcPpSborGEElz11XR1NxqUvRUDgpyl0JsfgXvGbPooGZXUs7tVXKKac/ZYr58zaT4vb5hXFQW2r32UuKsEL+285OgUHhsG3HmU82fBGWodH0oU0i6AzIUyatWp7HP4NicdGcCAeYxyAoVNFM2KG68dm8ppy7rTmREax1a6Nzoolf2BGdB+/wjszAtpactyy3P/G/sb+kte5eRa+fnJstQqxNy1cqo0ecKMd2piVnEc9OE1oTNqSyCuSkkZueRIeNncklEoyFLp9KsoFAroUwh87ptGwgZSUaRnEjxyCIzP0VYPkFBSyMynUBwipZpKo7QbBqBWSKQOcI6CpWPlih23RSi16UQPUZBnO5QKEnqIAWFcbYp9J4En+XusVBeZ8A691EZAWcqrHvygk/KW8t2+do8OixHD3NRH/bLa7gi7B2doiC6K4hcNoTlwx/+8EuGsFTOPwUtZk31YBVbaASxWfGhUu+j1uyg0RrA056MPLSNmjamGRKfQ6aNguJn5sTP2j9lGEwxnhi1aw7tyBzasXl0I1lqnYSt3q4dbNWE6KwFC20YW5nbU+PGCHxGn8g/Groi4khrC+sPaIJ1rfkMjU4bhXYbu1Q1FeZH81O0D6IW8ZYuovljzGJAanwye9f+mG8mZ/ZrlL6xDplWv5QX2S+DOONra/qle8l4xJ9DSoO/w/zU6uhq4GAiiR61qrbAlqBUOz7U2mRW/siGtF02hUI0Vrn5XHEGmcfQsI0wtXdQ2s8UxDgHTkxG/G1BebXNgRjHeNjKJfm+FKQA+MzSYFBeL8XkhOzSJxIU0dGj400r0mxU4bXqzMsQU1kyN1FAIEa/kihhGHRDjtQ0Hhs0EGqX0W5SOOpN7FapWKuEayyrBK5NK6sdDyh/JuTyN7TgdzCsvXcI3eJRROnvhOK0RDkKRzaO5GSK17yXiSCdSSOU4jtTYcTnAkjP+JGYprM/6UN4wk/4x3yE6Q8RjxVaQzxfHGKlSkVDOg7VDCAhGTZYwDYyREVTpNNkYIj/x8/9klPCDPLF7r///icffvjhS0NYXlVQGmsnbVOa7jCK3WYIz+/E8JUNH14ohZCn0OQbfpSZoRoFRh1EDY8OH+1fy6OjSl7sEur0BzJyYXQ6cmLp0CGBTohQK5Sk6JLYtCSCcFa/JJ5jCnfYeKVRARy0YNXK8tACaWV1W22d32h3Ys0vEEzoSUiozbeaXXy7WMfDdNq2vD4FvYv6kFreR4xtI5MoPFTnbf6pvb5NrCpTrkwYLCF5RuDF8jVmKB3SuGO20ngjbY+md639k5pMexH1a55he1BI+klqRwqDR+4oUkgatHDSaNPhAOIh7eVCmqvTlp/LggcpeGEqmsiAzEllw5IzWR66cuRgYB6YDwk1ZcQEZey36c8Ic+ldXuq+y7J7zkOWRe+J0d0jKQX+T07WvpBq4ZID3yJSUIPFVHaSxaGTLqhMPnGCKatIKE5mjPQoKF6JglJFoVLDqc0iVrZqKLIOaqS/J2XFsmtTpDZ5Q61obfpy2ky302F9dDvo87myF4hoS/EkYlQ0yWyahwQmgdR0FjlarhzPsckJJKYmkZ2eQm5uEtM8pmipkukkmizISsWz/X2oxln+Bsuvrf10PUSapZ0gTai+8V/9wl9QUD74wQ++ZOJWZfUkmVEdO0y0NMTXt/x4qBrEaj+IE3U/XqgH8UIjgLO1ALaqPhQpOCX+1o5cDTJEh+q5x4I3yEw1EqJKy+OJQD0/zSVNPxnH+QVqJnX7rltN8X2rQB1iiLGQkFn8zF8wHLWzjVWittdmrNqajZxJyKXNjDoolJv40kodJwst7DAvNH0UrhL5eBNV3y5a/rbh1jolukzGqFKItJmoOsc0tpP6XdzFfFxmIjuYJ8EucXWAebfxaSKlL0ytrIGhhB1UDkMKcy8UxyCuphvmk3lv8H6BpG8zzSQFZyIMRINkWzKdWF5O8oDPAu0WAr0KAt4KAtpawqe1DlgvjFtbRKun2/wa5lVCIissIdFsTBMq0YzW0uVc1zox36OnFvhbZbVLHlZU/ZGJvWaTAlInaiC8rpdZDxISWpLshG3C6va2YUykv7U0ku7BXgtRr4hhhb4sfZrdUh2r22WUaj3USf8WlVWDZetQWPqkqXwLJkXr36e1cYLS7NAP4XWLAqNdqNXQoTqRlRfqUMNQOBEkfIsgmUsjJag3S3+HQjM5w2M6g6nJNBJUTNFwxHymWGoCPdJXjRE2WU7Vyv8iPKKiDFnt7/7SX1BQNHp4r6BUl583QpQbfSzT/TjfIPn5fIomLhKjtWAl9wYhrFOLnu6E8FzNh+cpLC/UQ7QeQI5apkOTq73SS7UajxaqTQ/1FrW4enVp0rteDQPbG9KzPQjVk62KkeBo+L56+o0zZa9ZkQH5M4JdfjEOxUjCpg6+EezyeO41mihVymjuVHGMxVtkPo9EeliIl9CJFVAJEUYOk1jrZvFcO4ITnSCvaetIiaGP9o8WTh1jCtLYlzS0yYkEZQ+DkTm1z4iERM3kw0AE/QBhFqGWP5OCPxalxVBvsx80ctbSpd2O6fMiFxkiHPazrgKEhj3KcodKpk1619Egkzbp/7XIXI1BEnVaY0E3+TrOEyNEY2WbX2d+ifJCGsk687EEQvlW/l1wysZyrTNv64mBSiclps1lSeST1OmPNJsFBEjTyQydccKtIIVEI7Zl1SX4rsmb6RFuh1iP4fo2+pV1VCsN7FBQlrdpXbrOP1OTroxikApCU7cHzHuLSrNJaFxreaiQB8rNNq0P6455EA0qFNia8tPkQcjWlMDxfSkapa2NbwVZI4RqUdI5lU4jk4gjl0ggR6sySV9qet9NyC1dRz9oPxV5BZ06LQvL3KVPKQDuMf8//su//BJBeeihh57k8doFpbb8rOH93coAq80ASt0AjqSCuC4dwHWxAOYjAcIHH2bjQaSoHQfUnE1Kr7aya3eHWNLwAg249irUMGVsF3kuqLOKRClXqa3oJBLHVioVtKpk7BrP9QraFKA2hcumm9JCDMjEJjQUGLevvTQn//hbTX0GvSQg1EASzG6jgXp+Fx7N/yTzORHxYzY9QCJOrM18VjGFr3Vn8aeVFKFZEk9VY1imlcyRw1LBBnr+FlFUiymIGTXsw6UnIXF9NVQSEl7lg4wz0AY2wurmOxESkhFCkSgZQgfzS8EW6waDUdoFHxL8Lq2NZSmM8k+0D79HCCJGWd5t4pntBk7kezhbCmC5HsF6O0rIFkK1FzQfp0lntUNNrBG6PcZhoJEC3uZBAEM6yV+SxXDMORYYCY+shrvjrq05nIdgoixBnbRrjS0JlZTgViY3aWWRgnJNz6KFi8EaNDpNhFsFBGvr6Na2UW20kC+3sFmoGR9IGHtkbE2dCJFHZJG0oa5vSADaIwyjENTpT1bpw5QrHexU2+QVDztEBduEzztlCh6hbJ58k6/UKUy0WFS8FfJKw2ugQaHqUog8+snael2WNhoJIjYxj/TC9UjuvwHxhaPILuxn/VERFbeof/k+qVBnKf7bKwTlgQce+IsJSuXi0zSLPWxTULaaQ3TJCEczfiwmh0hGO5gJD0A/C5OhLhaIDg5EA5il8Mh1OkSVuRBoU5BaCPmJTTV5hn6K7UNPBt4tl5HPS4CqKPK6UOJ1kfeK/F2polJUx1bFxuu0m3XCqQY1iTru5JMwc/yvLydd92iJ+tRqQ0311LZ4rOh6q2oILqp5DLEg0ikyU4IWzR/FRd8M7m5OkClmMWymKcgR1FmhxaBHLS89s0WNWUWIUCc8jCBCayEimRbjWfPf5fyqgWvISpfwDglFhuMWJznnvG+jFOh/CCLaXvz8Rjsjx/ieIFfQVL+ssto/2rS4DXxnvYY/ONfEl9f9eLAUxT3FMO6jU/pIFfgujxdqwJn6AJtNYJeQeJdwtkglUWQFl+jbVEmLDmGo8qnRDGqlcn6f8TeVjMSffxTOHr/pkLk0dqtepdKSP0KnvcVzkEphcuS4+yn0pgBMQbHMJmv6j/EwbX+HvkmjCH9tA+36LgrVOtZ2S6hWW6SZg1myQJEgyx7TsBVZWXlpI3hFUWorLxR+beRFfWEdieWmj3kaUFG3KSAeVgqEc4Uqzm0WcHp9Fxe3SljLl2i9qtghv1RKDfJW0xCLrFETMXjBSfTiUwhnZpGIppDNziGSztFqFuFRwIRTfvkvKyjl5WeYUWCzSuhFi+IxVsPVMT8oEwhHqR1pNdJxHzJ0vibIkDFqnBiJeChGXBvwkAmx1AMPHrWG1JvtEy9KU1Nroo5aQspVDxu7VVzYrOL8Zs2GQudZaFmhSnGXRxFVCU5ZRxEdCU6rgY6gW7NERmeBySDaksymKvO3IFuCliSejFrvbiTaQytK7TNMYC2QxRkvQ1hDTUlLIlXrp1D1ol0ci9RZthKZuIikP4nUIIOoJpMROkhKJSza0s6GqUtdy9qQgcxPkAbn4TpMpc0JO3QWppewUEjkS2h/f/kPavURJBN2Fmzs0nLSIOJ0tYO1JiHcMEb7QJvciZjvt0GFdaY4wDPFHh4pEkvzeKDSw/3UtvdSi99dyeMMHeo24Um4RwtC4xJVHgmV5FKYSdFPWoPBgEqGfluVSmlnZx357VWUylsUmjrioQBmqI0TmQwtCQVcE+QIJxUc7BPTkG14af6JV0XY24a/vEpLRIRQp1/I+lKjjrZfl/4IBYZIkG/S6Tgte5Q8FIN4zYSP/GL+FGkrMbb9QIkzNRxJrYM9lkX+bL1BZdDsoMhyrxcGOLHdwYl1Dy+u1nBytYKTm0541rcLtERV5MlXtW4QtWEKTetHoWhSmQZovYNCIOQhIZdfvMJHeVVBuXIVlvLF56wpeKsyRKnQR4rmLUMmUetS1xuiQ+a3qaQsbJg+SyxKLE5BiFAQ0sMuJglfErQqEpQOGcE6fFRJrLw+4YrmIUjr9njtDaPUiAmsE2qsln04t9PG2XXh3DrWdyvYKtUMupUoNLvbWyhoVGh+A3UKUqtStJYW7QvZpTYckAB+WpsYzbsqJRkNIRkbIh6msAbojA5SmB9MoipBJVYVNPCF+5ij9bsxRasSKiNDvJ/20VlE2ka7ipASEGljwS5HWFWvhMPRy+7xcM8UL98XRBMT8NZQsEUtdfbUR0WhvgrGyHgZC4KEl2rkqA+CeFpTpWnN1MIniCclYy1jFOxhj8JFgeq2/LQEQyoaH60yoXEthNP0/R8vtLFC66PB7WYgmWCQmtuN0GV9kQF7ZJByZRfrW+fx1BPfxukXHqUlqWAilcXc7CIStCZBColgUpDWxKWv0qsgKgFP8sbphIfaFYQb28TqG4RBNRRpnQr0UdTfFaLlDFFSsqk4ZuhwT+QyyFIANS9d1lU+S4SCqdHjUf4XVDMzi6lvBK27LHt8llZgYoq6lb5vrWP9Yxok2Wc+aFRR6fvMuq7RRz5LIXpxs4Xn16s4tbKD8xs7WM9LcKRwS9bM3SbEHBC+DWpldMgr//gXf3FUZ69TUHYvvEDzOUBpiw72poc5OskTlMYwHfEQIZSfTtWQGWTcbl0m4mf6zySgDylfC5lAixCjSQ1H2EUJJk9ArX9ijp5aTEgETR9uDcJo+uLY7iWwTQ1e82fQ8YV5P4ZKO4zt2oCmvIsVCs3qepkHzS0Lv0utIbhWLNHME7rVCOFU8D4rz3Umah0pCgzaFF5aGDJqhOnlBnFMk+mup+N9ByvlBvLinbQ4byc0WwwVEeOR4bOMP0sxSSMsR10tWWIQfm9rg5EJZSUMXpmwSBc6Yiq4OTG6w2sKgoMqpjcJOZyGbBHutQk33IQuTUsiDcnEZULUJ2uCJa6VS5ZJFkpCJqg2/i03wUfL7KPvOPSYnxotVTWEboXwkvX2RL6Ni+IkQoGe8Kr8PFreNi2vR2e9lF/FxVOP49TT96Owfh5Li/tw9PCNyEzO0wqnTEhsP03Lt/6UHv8fCYoqNNBz/kmktoaO/JO6h2KN0LnWdtYzRPQRjRDypDE5laGgUPnQ6Y7LqoRDFAi+w7JIWEIsa0SjPsIUxxBho1q5Fg4jsHgD6GwgkEiRRnTo61SKTNsmfDFv0gWO2uQrnqma0aTC3mW5N8gfF5bP4/yp53H25PO4eOEEKrubaJV3zScWnP9LC8rm2edp5jporbYQWa5gjgwZpRRG60R/zS5irS6ixINRnkOs3CBNY52iroGUab86dfgdBabjUdNT+6ivw1pumCn9tpYTomiyMXYGCWz0YigECIkCUbSCCeLLKNr0izxCoE4wjhoZp0aHttYJEJoBK1tNrGxQcDbL2MqrsYAwokz/p0JfhOa/wbzJN5L2HBLTdEiUEDF9lAKdYvpTTP0Ard4BQsTjhGVLYWrUSJNOPSGjn3gWKUKvOLWw8LTP+kFscTVCMb/mPJBxfSY4ZGJSUb6ACO6ExjGWEy7dI3PzWk6wBKdLAVFDSUdWVkJNyxaStu/6sUWgfpLaUduX2xbjwk0mnE4w5Q+pSZmEZqJ8xrPlgXlTWkMKjr9FqFz140Khg0dKTZyr9lAiIugSojVpOUqFLWytncD62SdQya9hdnYe119/J6YWjyKczCFMP8JHuGVTCfjPGJH5d+ykwCs1ssiRb+4gVF0nbKPCarTpf1bUGs/v1ZkYRpAWPTc9iUkKSTqXRTKVpGAIyskyO7oo9z5fjxaIeY8mEcstILb/drRmrkObDrl/9iCiqUnG2YVHNNHr2BgD8pJaKGldSG1ZaeVP/+u3rmzQLK/6pHFPCkKtaeWCTRNoEIZpdOIv/GWh1/qJZ7C7Q+28UsPUVhEz6xeRpiMeoaMUpNMcpYWJkDAxTb5q0QQ3aDVaZERqhESkg3REHTwtOmptWhkWRJaEik3kVpOooEeHTNMkxCh2Y9gcpgk7ohiwgoZkxh6PPhlSjQgdwrNeKIF2IIY6YRo9CQpYHNV2AOVuiA7kEJu7HaxulCg8RYNrG4RqahzYLTdQqrZRp1PYanjwN1s86oh1qoh2a0j2q4SUNdoOD+lADSkyR4a4NsG/ENMaDgIUbDI1a6RFrNuhYPcpID1/hHmQHzKCRtL0ZGS1NvkJHUxwaAGsf0MVwX+SG2lDWVgdWqxPrVSiujpedW+31cOL9R526qSDhEHxy5ooDgF+CSjjNcGQoOhah+CKnukdPRaLyOJX+ljbauA7G1U8u024ld/FzvkzWF+9gD7Tmp1ewE3Hr8P84VvpvM8jEk9aE671D1ksI7HXPzKcyqBr9XgH6Q/GmoRd9Q006S+WCLuK5Sbr2Y8AhS1M6Kh+jWyW1iSToo+SQSRCS0UF0GNZPTGrFBqVgw6Plj6Y3gff/O0YLN6IzcxB7MweQHN2CcFIEqE+65IWQvDJU0MBM6Kpxs4mu+MlowyuDHxXz0x4Rsdf2Jm/UlDOP/0kqvkOeqtlTFZKmChsI9Ami9J8J4hFoyRKuNZEkto6UW0S8jBmVlQoO0Qk2UeCjnyfprmrkbRyWMmAwpU9aVXmVo6sfleoOXd7UezQae0Rn1srjbSMMaCySYMrxiRjaPnWDgGVrE7DR8sTIrCicLUIjxq+GLFrBPV+hL4VoWO5h+XNKla3eOyUsbFdwWqhhM1SFXWa3oZWIdT4NK9Ei1NBoNVEgFYx0mYl02yHu2Q88rF8E1nArhicJr2thgjmXauL2EgsQoYuhUP5k78mCxBgftVrrY4y8bDTdawglZtxdSQorBQNvRFE9NMnkqD0aPEqPE7UB1jWAFc1JKgxQNxpVkPCJ9jFtOzgb9FL/0S2EcSzetcl/7PZlW1WTqmLIgXm9G4Vy8TowWEY++fmcPzYDVg4eCOyGuCYTJuQ+EljfWtN4o79xhHayVbqpDUJeUWEKCT9svyTBoVEk7oarLIgIZSax8NIpWmZTUhSBsPk41WJStS/1qaGV9+IeKQXW0QvewhechH97CIquYM4MbkPLySzqCUSiMr/7bawe/EsrUKRClYDIh2zGwFeLbzCK68mKKL6NUOT2qhfpaWgPxKk1muzEnpBOuFqAdLAMlZwlGY8XdpFsrSJRI86nnUqRywckBmleVQHIv+kkdS6YZnloYwZopAQUIu0qK0FQ9Smq2Hp5CBrCRJck0lVzQ/l07AChtYvEbaOvXYojno4iVI4g51AGrvhKWz6p7ASnMYFTGNlOI2LXhqnSlE8tTrA4ycaeOCxVXzjkQv4+iPn8M1HT+LeJ07h4adO4JmTZ3HuzCbOnd7E+vkNbK2sori+jOrmBTR3N9CmouhRuIb1IgVMzdZV10GnDjFqxbrXR53+WlWre1DAajyqxJp1NRqodUvOuPSTFIXKRZrygqVT56qYkYfgl69rQ1t8pCHNMLW4o5cERFInjSmLomrQYTSV8BhB9WzE0o7Adk8KZ6h+G8YtMDKXnMC+pSUcPnodZg8cRXp6H4VkklApbgJ+eaybgtPQI7tiwqOxYAEKe6jdIMxTQ4pnvd/q02hTgDSqXG8H6aOE6YtEaBl7fcImKtUa4Z/XCxBrECH4E2gREjfTh9CYvgmtxdvg7bsF1akDyBN6rzIfVVqlMsvXIYTzsZ7LsRQqJI16unhyebL/L4cx44/PCsZ+e47XGvZS4qqhRSjVr5P56YHHitsIxnx0uOROUWP1o7QWNJMaGGcVQi1L/vXH+CEdMXUlaG1ijaq1PDHDwuauCXUsJNKwKqIm4rjKcIUg45CRrDOLcbgeesdMUqz60nC6/IMhHV7CswETHtKvadB1r4eSKAeSKIbT2InksEnh2fbnsOOfwOZgAlvDSax4GZza9eOZCy08+vQO7v/uFr7+wGl87eEXKUgn8cgTp/H4U6fx3HMncOHkKeTPn4S3fgbYOoNg/hxihfM8lhEtriJYWqdE7KJXK1rHab1BZ5Yau0LhqVLJ1LweqvThyp0Bal1CTZZN1slKLiKwUOPBnRrMogErOd7Xqoy+jsqvcvNtHga5SD+jlQRH13bP0UW/7cpuGTENLqlxwzpoU0PcvhjFR47G8I6jU9i3OIdUbg7RuFYukV8SZcJB1rGjtetYZEx2rRy7oDht6nOnhm6zSD+0Sv/EjTLuqvGmTYTR9y711TTrNfpGDRsa47W7BmHb9AI7iUPAwXcgvHQLJq6/C9PHb0f2wPWIzOxHIRpHvkohpIXymm1sUSGV6Zt0qCA1tFX5eXkYWVhdGZ0uvyNFa6M6ZDHpI8nPE1TdG662zfb4DcV6Vej1wgOPob3WQobOWaqyw0pU77d6k1mBFAZZCuFimftGiho9kUN7OotBeoB4tAP/kITSqGIWSMOfZa2lNwW5qHhZUA3r8CPfCRF2hVElZFKUzrVTEVVIfqGPRBQymHp3XcXz94gges0xkb6Tg8uiqbIpSAPlmmfPT7+GTnmdvk6LQtUg7GgSqrV4tAe0TNRwtW6U0KGH7d0m1ojn1zbK9HfyWM0XsVWooFgqoE5haFZ3iO0L8JFBgoRtoW4doU4dQTLNkNBUvWYDerN9QlR1yKkZVa1O0sI2gkDjnagA1NdjsIv4zlYtYTm6/F1tMg/NDp6pkeG8EOlISrAM1Bos14gJeHYwi795LZYwLWOBZwqXlItrZiSCIMMSGuD4RB8fORTFWw5MYT8d7Ax9h1SC2D9CDUdf0IbkKE4GIh2rAyek7rZmEyiZAP1Owa5wdYuw6wIFpIRCsU7aaUh9j8zFumD9amldxREIioFVPsEs+ib9GAbRLHzZfYjNHUdi8SBiswtITc8gl520FtEN0vBUtY4eEYvqvl+roJ/fQOvsi2jtajv4cXmZJ0YuS+jyrozLLxTdSB7GNeTveGoB04uHMLv/MNJMKzNJJUH/7Cd++O/b9woac0bY9RfzUZ775mMYbNQwWaogtEUsT2lWBdmYIf7TYNlg2DXnNaJp1DIUlKkE/ClQUMQoNdaRG1oiSZUTq95s/qSfQmFhZWpIxm4rgh1ap2aPaUtTSagJv9Teb/00OnjL2MGkTem7CrQa1KF6sfd4rZd5z3wcuyMBCrHi1UhAbUQr5PHcpPasU2Dq9G9qFJjKwPk5LXXy0VGvUYjrLaBY8LC+VcfyWhEbGxWsU4A26fNsFcvYLeXRqBRsIYNhs4xQS4MZSa92jecafJov32lg0PVYHioPDcmnptWazcEBmY1CEqYAqGPOBljykBbeaDaxysTLNQkEraeEgeXxs8IdI6iMpqpUcP7nLLBdG6TjbzUxUmh9XoPfNzGbbOP7l2K462AGB2Ym6FyrmTZuLVPmB5ElnJYWa4vMI6uiX1bnOpgmK9DXaSHIskZra+hW1lCmxZB/kidNBId6tJya1hCgxpbzHtFQ+og6bqUw+EY4hfDMMfim9yM0vYj45DwS2Qk6/swT/RjN4VmmNX6ePuWgVKR/VcSgXIa3s43GmSfpF1AhWS5duGxFHGLRM50CjMc/IOoIJzA5fxhL+w5h/9JBLFBQpigk6ewU/vZnPmHvKlxNUMQ9LwnjxMZhQKAdJ55M7NBhozn12Tga42FqCkqsOr/I6J5HvEnHra8ORwqNfBO6t3rJlcUYgCcKgfUpiOA2PovOMeuUyAS0xqatKFWmOEcjAF3dWE55UzBOTCCm0N8obv7Ha9fK5ITFbpkml2SqV13PXV0Ty1NIhj6tRxZBN0C45k+jFMihECY8C6SwEZrE8nAKa4FZrPinsUl/Zzcwifwwi/MlH06st/HEiQLuf2wZ33rwHP78vlP45sMn8e3vPIfvPPkM4dqTOHvyCWycewq11ecx2DyJAA8fYdswf5GVvoVgvYQYLVFq0EEqMECSApPgORHR2Dk/3joZwIdyQdw24ZGpqiwy6T/QjElaqSHrT8PvedggUkFTCYhZWh7U4hr+L2ikXmgxfyjSxTumQzg2F8Z8NoVsgowai1FIYjS+suRqvaNIkNZ0qUhhMRopKdrz5MhM+tpZfVQdmwqAbklSYcPnNQTFMWqAddqH5gCFKRzRSAQazauhO+lEDJlMlkKRBRKEe7kpxGlBEukMEhTaOBV1yNJlwiMrZ1a5SCu+fA6djWVaFqbJfFwWDuVL+WW+LYPK9gCpmB+5RNj6cEKpFDKzM8hOTWJuYQELi0t2HDx40L67VniZRblyCMvTf/oIhtScuW1CjHqV1ozwIEn9TLraJCvmya8BeoEYCiywN5FDN+unlvLoyzQIu1qEGeJVEY3+DitR9ecJt5Kw5SawXQ9hpelHRT3NTWlBSkybBOch0yPsbkFNnrIkViqrLcu5iCSbobOIpE4ugwr2mntPzw2u6X19ZNGMNDPjJzBwFUMTrYbarlrWiGWbhGo1ClSNsK08jKMyjNIKpWwYTIv3ur44Wr0ISi11bLWxvtPCxfWCWZ21jSI2dwlHdovY3c0TmtB/qRTRoxbu0/KAmB60NH4ys0YR+CgA6pWW7xaT4BDaHo8PsRTp4/ZciNZgSK1MxUIHv6uyqkymSSQgo7MpBpaT0EcjlH1ei8qIsJDW5I5MH+9dDOGG+SymUlmEkoRZ9C99fmpb0YvUMNKMGM2YTzTcE6RoTOGwLoPMu/pPBrQobUKicrWG3WKFdev6yDxalCAZPTcxQSilTsYMYukc/OkF9BML6Kb2oZeeJwPPIJ7MIhKNsnwOLqkldLvVxXfqTZyvkR8Iv3zlEnwr59G/+AL8pKUaNKx1lMEJia6Vd2dRRKEM44vFtWZDApHsDCamlzA1OWmjjG2RCr6tPqxPft87FY2FV4Ve73znO182H+XxP3oAsXwdcSbeo8WgqUCfDOujv2GtHmRmtaT0CFWqk1NozmeA9JCCohl/ai6mcJBobvjKEE2+Lx9H51Kzj51iHxerPmzWgnT4GG+XBVYnm0c2kPUiA2hJHysSCShtNV6ZXoJqlSraiEhjYtl7Lv+2yIUe2w/GywdGVAmfLJNq3oSPzxmni8oJDFUCiUlaMA71mXQDFB4NodCIgVAc1WEMVQkN/R0vEEfbl0BzQH+HglVtE67VWb5dDxuEbBcpNBc2Cdu2CsgXyjxKKFeqFJ66TY7SoE8plQGPoRxkQTJq5Didln3JAK5LhfCWTABvnQjgbVREt5PGi4kBIkFai5DmkavpXRqJtJKQtAnxWlpTjPBk0MB8tIWPzPtx80Ia8+k4Ygk6sxENmQ+QUVyDi81vcZSyINK6X6O7ohtPtjghBTvQoUVsbaNXWbVhK5ssV7HYoAJkfbPeGjwn0xNkyimk1FCg1RuzBzDMHoGXOoB2aha+zCzCfBaNJxAOqpdeaQRsp608fbS7qUkLPA87vE86+baWgTVaZuZlrD8VTKiVYd70i61Zr3qeTgfpfzHt9CziMweQnaBF4W9fOEiYWLBxhPVaGX/zBz42KutrEJS3M1wpKM/83j3IUEvEGxXyER0zSmc7lkaP/oiPVqRLyNXuE+9nJlCkSfNmWOAUBSVCPN5TiwctCYmmIStmRYjZ6k2NktVSMT2coY+2VgyjUWYWPB5UHvIgRSzQ+bPSkmEoHqOak8bhczK9WmUUnFPLe2JwKwoPEU6HXlAc9luP9K1+81pR8rd7Xd9KwNz5kgAyODaRxaHgyKEOuK34ejyrE1SWpcGjSQjXDMbQUIcoBadOa9OkivHo89Q7WnAayJc62MqroUB+TgWrNoCvaL7ODo9KhYJTa9BRpkJR1zYZMkhFFA5QaGhlskQi+6JDXEdLcwd10vsyQ3wgG8RdGR+uS3QwQb8wFG4pVbMk6JcwGajgkwtDvHtfHAdzSSSoufkSySJloLKxqC8pq+ghetqlPbyssd3vAOs25JURVv8JnflKRUOKSvRPmrQmauanraP1DcZnEI1OMbkkQokE+WYOTf7uJGcwzMzAF00hwPyI5+SjKQfBnh9NwsVT1QbuofC11MMvBUDBR3ETw82LFFYqUdajy6c7FJR/XapcGtcWifoQzUzRcT+AWG4WE2ZNUlS+XVRJ77W1i8jnt/Cjf/9vX4rjdQnKc3/wdUyTKBHNbfXzmygtivwEHmpI0ZrDfWqDPK1JbTKLwVQYsWQHsSALRSfSerNp2mz6J4VEQ+xt2H65i9W8D+fyITJGglqQFQcNkmTahDzmvEoO5I7QIjkHnlngT1Wq7Y2o1hm9p0NFMIvBFwS99hBQPOCGYehwEegkjKOn+tYGLtr7epuHtKtw5SVW4v9K2CJTLpSuTvyW+dBIgj6tj1bM9ChMLWLTpp/CYi1tFB6eW+ovUEMBGahF36hBJaPZf5VqB6vreaxtlWl1SljbLuHi5i5haYsCVEO9Qeajn+gnJFUjQHBowJDwrI004dlkuI9DsR5uS/nwpgkf3kPo/x5anTdNdvHuySDeNxfFm/dHcCSXwAT9Hw37l+oR5LAyG91EC/1U2V4ejJaikwpNRBDs1N34rsYGWjWtIl/DOoW+WNGajhrFQGEhb/jCanLOIErl6ifM60Wn0RH0opAMEoR/rOsIrbSlSvrKp+wwd1XPw3K9g++Uamh71J5UslpE0J9fB1bPUFDEHKO6ZZ7GgjxWdAoxKpeFuSyOHDiAhZl5TOVmbIxZKpMmeumgVN7FmQvPYe3M8/iln/85+17hdTnzk90mEu1N5JIVCgBNdFSOsFpH3OC1MCvIH5IwMHt0mmwgG+GClLabsyE+F5pmirQMgmHqha3RFyk0wvC8GJmYGi6iRgA6lRQ6EE9qDbAhoZ6I7tP4hAZ9lQaJRTMsfKzWMKtctYGLOBKaUYXbYUTkd3ZPzKzbTqCMmHrfJG5UXj2jYBhSV+blKFgM7pAGMuGhJtOWFvQu9SYPl5bi0tB1SgzT0hCcJBUKrW8ohRqPUjiHfHgCG5FprFGrroZmsBrmNc8XBxPYxizWvAksF6N4cbmDJ14o4KvfPo17v3sBX37gJL788Av488dexLe/dwZPvXAWK8sbKKxvorW7CTTzCPfKSKKGJdqw62Md3EYh+b6lMD58JIp3H4vjxoUcprNxOvQBG8Sofg9NjrNxcKwXo4XKMzqPw97fKp5+GewhXPMTHg7ob/XIWA0qv7qYgBDcRjhTlCORLGKhSZJW06OHZMCeQTRr0mZc6tMRZ3jUuOqwLVAh6Kz1DkqE5id43Ww2aElaNmJCmwFBowtUB8qJZYYR2Wl8dvUtHTeZBu48RMVxtI8PXtfH2w94uGm2g6mohxytWFwNBcznUJbqVYJq+ZohTkcyne0i6C8gOigiVee5Xka0U6WQUKslyUaZIAa5GAIxMhvfZ12QYcjMYjjRhCf5mvLqm+SxIh3fvBdGqUMhCSYwjIWZXzqVdLzUdm7WQsM+glESmQXpkfBtklTzaFsyYxRY04YSjhCFUy0LfE8CrOHgaua0g3lT4mJ6ni0/DHLiJDjyPSQglzrrTID0jcuzQbfRYcLDx66ZVn6ShIaFUmuToCEtnlrzxv070oyaSmD+lC/C6zg69GHa/iStSxKFQBZboQlshiexQcFZDs3jYmgWq8EZbAbmsDmcxs5wAueLVKA7fTx7vo77nlrFnz98Cn/67RfwH+/5Hr7y0Au4+zsv4pHvncKJk+ewevECdgsbtNBFQrcmYv02klRmuXAIaUJmTZXVSN0unXCNMmiWdtCtkXE1YJT5FT01CtrUicrNs02H4DVLxWt5iix3n/4JDzV/D+hPabZlo9UnpKaVklAQfoZiU8jl9iOdmkY8kUHYevs1aUv9NKxCE0CfzZtp1KoolOi/bW9ivVign1PFGoVmlQ78oO1hSIEeaLZljfC/vIWAMRM9SPKK+Us6DJLLHxUEkRgNMDvpx40zbdw4l8fNi7u4a2kH12V3MB2ruVEjcvCn6CdpoZM9Qcqh3dbAmMtB7HLN0J2fROfIYbSPX2/nwWKOTpEcpAYS/Q3EeisI++jKRwictGqG+NTfJdO4JkkRQ9sTdAm9CDttxttO3Yc1wq1aJ0HCJi2j2pRmSCn308lUg4ExM783P1vansQwTa7mZt1kvLxpFkWMrBVOJBA2QmB0aLKRGyDIZxYn74f42wRDjCCSKir3Wwf/t8P+N6GQoPAtEzqeZXX8ZBZGOTRo5iCam3PiKtD6gfjb4IFoIGHSbz5TCoJqEuy+L2yOf4MQrUz/phRMYSeUxVowh9XoDC7Q2lwIzOMkprGBSVodWqF2BmeLETx7sYOHn93F1x47hz+9/wX88T3P4gv3P4+vPfA87n/8FL7zzGm8eGHV/B/5hiKZ/ETbAYsWQGuxtXa30K4V0PIaaBMm2+7CLKM6Ga00l4nBnKuMzD8tuZ/l8/faPJr0QdtECF1bC0GzEjvqMGYZUulFJOiHRBNaRSWFcChJHZagP6LBllHqMdYH4xm06fxrOu/OKiqbK8jv7OI8BWSrQkFpNDBQpM06fPSBBhSSwfYyMQYLo9HcEhhWqSk65ZH5M/uvfNJSiBcz8T5mM2XMJE9QYTyK3PBJZKj0h9AyqgNEA9NEL0v2/bXCqwpKaSqDnak57EweQGF2AcWledSOLMG78Qhw3WF0D8yhkcthkKFfEWHCo/4TyzSZw2aosYLU0dig5inRYV+vh1DpEKbFqGUSLHaIWixCTZMgAaPErBSWsKxMhBiXAiB2vMTCBm/4S2daDbKpnW04iwTDmFDDEmhhJCBmWSQwsjgjAbJhC7xP4RkPVbdVRey5EzwRf+wDSSoCav0iuVxTNStI76i+JEj6bUKjG6wkCRzLbhU2FpbRb+NYszxiRcUlja38R9EPEKqBghNMoowUCr4sBSeHzUgOa4RpGn6zQ8uzFZjCdnCagjOBUm8KG9UEzmwM8PjJMu5+Yh1fvPck/tPdz+JL33oeDz11gj5PHo26R4Fo27x8acu+YAwxv1fYtiE3XU2flh+gOmO2TPnwULDy6Jr/ZDn9sihdMq9XMkFR40yF/kS3S/rQ5whF0rQiE0gmM7QoE0jEs7xPZUiL2qewaH0BdUKy2jHseAjUi4jsnMFg5Tl0qwXs1uvY0QIkcuDVt0CIB68M//oKrUrRhFg0d6MS9MPEmNnj/3rIc1+tgKSx5u5rOL1HP6pZpT9VX0Z75wL6pW0MGnUkqdDD/RS/cWV9pfCqgtKYpaBMEyJMU6NN5VCcnUSZ1+UJVtTiQQrOzSjMLcDLJDGQVaF/opUTHSMwkMDyS7R2U4MVVaJ5pteDo0cXcfsdizh2+wJSixkKGQlHwYinIiSyGgTEwMweBcWYmrBKC8iZdZCF0TMx3jiIyQXbBL3UOiWzbEKi9yUwPAyWaZUUvSOhcs9tqSAKjVkNi1tpMj47XDwiumtpkwDxvggrIdJvmXylISHiPcmCGiktf0b/UT5laQQNpJFFHp4N79OXG/d/6HvrEA1o0FwEfb8WDKT3EUhROOjn0PLsEK5thmfo7zi4thFewE7AQbatIa1RJ4UThSAePl3B8k7dVr3pEOII+qrjTnVhY55UHgpNt7qLvia70WIbpB0Hy7bKSJo4E8pr5pmQzt9vEAaXKXQe/UwKYIv31EvJd4PMdyQSt9144zFak2CcNFHfVISHGj00qloQj7qQvBLutBBulpEhdQUMfIxnh0KiNZqH4SCi8Tjmp6eQnk4hns2ip299rAnS1uWXypk/wqEQq8xPPopgdl8CudlFVHyzuFhM4akzfjxzLozTm1lcKPaRrzInVQ83NIb4CGl6bTFxVLhm8KWo5ci8NQpCOZdBcTqD7Rni67lZ5KfnsDbJypnOwcsSh9M3CoXUSEBna8Qjkpc+C6zmvmrLh1LXh337F3D4wCwOMp7F6TjuuGEW84dSSM1GENVizPR54ukYwhQWOfM2DIUMKy2nzYq0gIPoMyRBrfNLFBvxogU+1z2DOBIaMvpQcYjB9b0ERMJh8UpoVDs81DtNYXT7vOi5I58tEqcaHFkiB52Yth6aZdMgUVaq4pew8GT+bJB54E/Lnl5WGewGz/xjLslAgpeyNiqQNKJ8HGlRNR6M76mamE/6Oj1C1S4tjkcoU42kUA1nkOexEZ9BPjqFncg+Cs4ihWgfdmLzpOc0EjFqdEYhIe+wHrQLFbUBy0WB5P0OnWWNx+uZ9rYkGfiAz40Eeo+HsTbzpyE4movUpVXRegcdj3EyylCYdUaL4aPFCApqae4IfU+/+qDICHU66M2+34YuiQxB0kpDdrS1dYjCFctOIEahiJJOFeZhQGUYTyVxx/4l3Hr8Rtz55ndi4S0fQHrxkKtL0YT8IeHQFHRtWpTKZHFwbglvOnwjpheOo7dwB9Zid+BC9068sHMLnlxdwpnyBKodpsN8H2Ge3hsn/FeRrxGU2jVDsSFLQGzbHaJDx9BHSNTPxOFNJlCfz2F7Mo1KlpWXitv6VLZOMSteu8664fFujJcaVjSCNhRNYX4ih+v2T+N2CshbbjmAG49M4j137sPH3nYIH7tzCR978yHceTSDm4+kkVog006QsbQWEgmsnZkMeonfzDcQo4nt+Jh/cjjtzwjpgqts3jNhY+WPrIVNcZXQsCLNqpCBbTSyQTVZMFaE5oxrJp4Ofm9WaxSP/B2zeoJbvDeGKBb/KJjASqisJvif8qVrnkUbNUe7qQdmYi5VmCyyWWVZGQkSz2pxMy6WMOmPeQUd5yE1dp/QphNKwaMm92IZNGMTGOamMEHLn6CP4Fb/pHVnnJpZqdYhs7jMWEA0MGFljhT/KJgCEr0kIjzruUYza+jKsNsg7OpQUOjvkNnUshXRwnjKk75lnEGN0iUNNUFL+e10aX16Xdiuv1JMjF/PAgbF1Iw8weqI2hpdEuBhKIalbBpvn5/Dew4cwG3X3Yrrj9+OpUM3IpLKMQ1CM+WXUhdgfPtm5rB/ehbHaEkOT81jaWEJqaX9iM4eQTd5kPVyGPH4MbRCC7RqE8hSsRxO53ADFc7ecOW6wwqXa/QVQr7SxWZtQAecQlMLoEzo1PD8NIsBOlNReDRb6lvxa24KD7/GIGkIighPQsicy5H32uqpJTSLpZHQsIZMAvsXJ3BsaQo3HMjifbcu4L23LuF9Ny/i/TfP4j23zePdN83jLbyfPZxkYSO2b8bA5ypZwXwA1eWIWOb087cTHN6T/8Df9t6oBcw55zzI8DZfX0w/sjK2LpeYRoeYSNbDzrIgemf0voSFDGCWavTeJauksx2yAMwn8yTWUz74vzJrt4miXZ5G+TSBUl71mwJjjQY6K8/EcioiKcozYZOekNk1Clm0VtQG9+jgimHhU487YUo6g2wqjSjprRmWGoio/gMpML7Eb/ilCDbKu4yh5VEa313xMTM7stA82ZykYN9julXG07f+khb9TluvjHRwrZFOeQmu+TUIlelY5yaTlaBojQCpBOUiQEHx+zWMRuPN6OyTJVVfqUgYk/Eobp7I4Aj95LmJBGYmpxCbPwj/zKIpB/m/omGXEYVpzeJEBPMs72I6i+l4CnNZCsLCARw4chwHbr4RBw4vYT+V+02TWcxmE0jSkiQzacxozJnocI3wqoIyEeiSMD0KRQ8ercouLUyBdCpQcFarPaxXehQGEkID5CjhAQ2j0EFCqHI1xkvEa1FgtOG+Zgb2eKxuV7BTJiamXCWocecpODN05vfNJHFwNoWb90/hzUcn8daDE3jHkRzedtM0Jo7nEJyjUxgWo4szxDI6j4oxYqgx4ymY8IhZ9ZpYijBGds/6PPSK3uVznY1RZSHM2owYnhWsofomPNI0sg6CZqNvDZLpPQbX4iZBYnrKkuIVk8lr5TMnqHzOHJjfpbN9y+csg+vfYT4Uj95lXtSxq0MrQJr1UXnFcXbmif8NyXja+c3m/giy+dTH00E6HaBCihP+MC7mQ1vIqc9DjSsqvLMobg8bs4KimfKgk+VHheS3pJely+98jD+k9dM69GnIqG0qwP5ACkbNvmq0UfyC387fkbUK8pDRHJB/umpIsAYe5pdJUayIVvqoNdwCJLaQIf8mmKfjsRAOEFL16rpP/ukxbtKnS+hn+RCtlUPmtU8fbC6VxXw8gYlQBFkqvRSFONojtEtFkTkwhQUq3bkDGeybCuLwbBSx6QQG4SiVd5yxXDswq5eDZp5dGQ4nBziW8uFIwo+DcR8WYn4kWGo5ow2+rlUZ1UUvNy3m86yiBBO0xKltkEOi6CyronVnNS13o9q0dYFXNgo4v11EsTNAVf0kZADNNdESNnEmMDeRxs2HKSjH53Dn8Vm8+eAU9u3LIpCQKVeF6iCjmNCIwRxji4sFjcSQutYzG1XMS7WU2ESyMTPwU2uNsue66cqtzTbF6JaEmNxJmgmCExY5pGIQ/WaFEWa4xgIKIe+JCW2uO5lEw14MfkioFBeZ1lk1Rj4SKpcf/ccfpK20scTChNjK5TI2zqNes7LrNqXEZkoqSAjUg09huSXjxyQha0RDgXhbU1y1bpibZq0PJYg6uTKYw34puOcuWdajZJPKUi1e6NcIvWpukCuPgadRzCwPmRnkgaFPabR4SGDID0QBsmiyFn7yg5SnnqgJV9k1ZUdYPyCUkxKTgGVo+Y6SBwJqFu62UCnX0NreQDS/illas0xYygOYyqRwPaHZHQf2I0crNM1jH92AyXAA04wr2wsiNggizIJG01E6+DEszESwlB5iaoJVlqNloj/8akHkfkkYa+JxOJjs4Ei6i2M8Dqf7vB7acSAxwOFEB7dO+3Ao0aYGoIT7u4ZhXT8FIydDasCdLfOvuSVktlKhgSeeW8eDLxbw9ec38C1ef/u5Ndz/4jqeuFjGmXwda1pCs9pCk05m2N/HNCt7iU7/sSnCNRY2yt9DTQLSn5jIuEy5dQJhmlnPSH/3n86uXMb4/NMnEkx9Z8wosbJo9B//1w9VoDET34uSEVlOf5b4PMfKpwIZxHifSGeokQhkVillYfkBfRdZBQ3IdP02vMdnzuJI+EaMqecUHsuvCZAi4L+R36OsGBPZwWD3KD58bD6NYOjIsspyqX/HfpJBYqz7w5mI7Y6m1SglSBIUTRizaQ4SUJWWQqyWQhPMMe2MBLpWBkQHnVl/FIQArUmgVbV9WyT8YVrLdBKIx8jkFI6Av4ME0w6TH4LhDn8TGhIuuhVmSBPmT0pWfUxqOtdSsn3mXwtstOsNVAsFNAp5BGpFRHa3bQ/MZq2E0pnTaK+cByp5BOsVZEjD47MzOEzYNE0kMkVEEqWwZegGZHWQhvP0cabpP013SA/NR2FJwokwIReFiNY2Q4UbTFEwU2oUuHYYqxBRI/LmN7/57R/96Edfsu3D1lPfRCTQRzTUQyYyRJawJxvlEeZ1zIdZMsukVluJDam51GmlVVdoCklU4dEGTX212UWeuGur0kGlGkOnTGuU91Baa2Bzp4mLFI6NchubpSa2iemq5YZtybzN343maFi+hkjUKEC1JtZbHfRaZCFqbfMpVOGseGMgaj/nHPNSzCfyWH27ijfLoPd1m8xlTKiTmMJOjlHsGwqLdrP1SSASLfiStJRkCl+GFZ1l2nEyQZrMQ6FRP5sYXatg+q3Ji9fS5CSxwSzGKwFRPs3HoZBY/MqT5UNpqxz6VHkgU5mwWlb4n/Kts/vGhFvfKvt8z8qpV3hblnR+oo+PHkkQYhCHa3weGVv7nLQamsDFateYOkUcCiNIPB/QfpuULi0EYZZS+VU6fEXRSkg0vivU2kGwcpaGQhaFT2hRElp3OhlGIhlCLu03uJems50gDNL4LqGKLhVlk4iiFSXUmZpDmH5EkDTQDl6tfB6FtYuEYB46pFWr4yFM65Js1lF49kk89+DdqJ09jfL6OSQoAP1GDWlCs6lkkv5JFxFNOqMSmMxkMM20tWzr4twUptLMB31JlUVKgVQHM4FAo42ohDUQRoi+doJ5m/nE2x09GKRQ7rvvvicfffTRqw+KvJqgPPjnX+KHhFckNIsL7cAVlOAE+4jRJ0naskQDxCI9ahcaV2YyROIHaPpkRrskksbuVJnBbeLQfC1An4aVobZkYX9FXR+iVmpja0drylZwrtjAOqHZZrFGiNagcFFASlUsU4jOVZooaQVFmlSDWhIQMSIrX8wyKivjdszjrAV/UnOZ4eF93h4RT8/dF6Y4+bUxhd4TQ8tqmSWhc5WiBs1RGtJpIDcFaINXmuxszoep6Qbmp0mbWBP9kDYjYuhTkNRzN2JomSsTCkmC5ck9M41uAuSESYcY3RhVTjVVsLS9WR9+b/lSPJczanFJOTm4xvf58M65IN5zVE5rDBHKhHrja2TKgXwUe0/fMd4wtWo8jZCGuZOJA/ytlqsRW1l8Ui6yJBqyEmxsIFBdI8xqs4wDxh1BOhqhlg4hTQ09SdiTSyUpKFo2Vc3ELKY8EfotTVqHDvlD0zUGLI+WdCoVd9Hc2UZlY5VWj0ouxmeCjnVCrZ11fO2Lf4zS1jp2q0VUqyUUaG00Uvni2jpqhP25RBYbpSL9F1p5VuI+Ov9hClEgEsSEVm0hFItTgQUID8MeaVPx0C2T6VhJfXFoh5Cs08fsR97G0rrwugTlf/2Xv2OLIxdrbZS0jmvLg1YM79MHCdB6aJ0+dUDJJ1Friprp/Myc1nKyWW2spQgJmaC2mk5p3wrNggzaIMpOl8mycGIoQmreIESj1WmslrF1sYTVlRpWd8tYKxewpcWZixVsUYB6nhhImF+1IH+AlcrKlEY3ATBGJAxhhauSxU+acOaYScw64i9jVMd4us9fjjHFhXquNT7jZAjCCgjGqnUkN0ehmeExhWGG0CM3xFvmB1jKlLBAaOZFYyiZRYlSy4mwtAz8ZU25oo2shxKXVle+RXldS2BHZ3OsLW9611kenVVd1rztIuQ/XSsCHiqnoiItIyzr2w4G8dZDU8glg0R/PtZZE7VyxfxFdWi6ZnDmSRvRaixWLGH9IIEgnXKlZWkqRgbyuZsfX0GksQrU1giVpKwG1skXo3AlWNcpYq6Etl6gE57UrEa6bZHgAFHCL+0aFibiCNB/SZAfQoJ7rKNqYQeNrYuolnYRJWPHqYSSFNrzJ57FN77yn5Bn3Q/JLH2WVU3RXfLZ9vYmhWqIWCqD7VoFlUYdUzPThOy70OIYUxoKxXJMZ5OsQipuKW2xiqcWuyGaJa1XwLKTzur4TLR7mP7gX1JQ/l8//zmc3vZwcqeBVS3jX20z8w3skmGr1R5qDe2w1YVHqexp/A95jIrBGFT1GSEGTzLzk8m44cjDE0kcnYvjwFIU+xdYqAlqtIQPXRK03yGWlgSpva/B2qlW4NHC1LYKKFGL1GhJtOqLSu3TCuGmjZmK6tTOsghiIAmHburWqLIlBsqbGIoMKk1pHDd6R7Ih4VLQFwaHWNE++mFmVSjcvvg0C7SEYWgSvkiOz/yYo+y8N9vGQrKIeDKAU6EMKv1JWiM+VwR9xiOP1fJjMVteLb3xPR7mz+ix3iCjmgAonyIi/QCXZ72rsvEkmKc7EkBJvuWfZxYhkRriA4eTuHE+RXgsC9FHs14nzKlTmSk5KRMN/2ESsSStSZrWhALDehovxG3CanEyFfWddJu0KGUENT++to0G673aIFRSIyeZT1lQFYTJOxFq9BDRhS1ZxbQj5LVYsItYiP6Lv4kkYbwafmJ0ysPldfhLG/QtqFiY3vbqKtZX13DfQ/eZr9fVCqRUsnWvYQ1FWVqrmISSZw2XbzWbtm+LLHIqmaC1KbBOckyfqdLvCVHZqc6j5D835IVwj3mXNZGilRKKd+nYv/etKqyF1yUov/JrX0SzHURRi7Ht+nFxq4dTG3Wc3fEoOPQxqh1slRp8TovjDehTqK1cw1bowIrAyhBjD9DkJoklJ6h15ggHDk8lcWwugutnIqzQCG6YDeDAPB2sDGFcQs5nB9pVV1s5oK8dh1kRMdUE8WgkQSdYPegqrBiIgQU2IVBt8eyYSAzEpzyrgNIgEg5jNL03CmJKiZj7wX+SdFEmyutoA0MBWqaLyDwZaJ6Mm+GZJiZAfB7p4sZolXLUYB6yOOmbQak3Q+aaQLAXcaJHwpMYZqms70TxmzWQcChnSpT3LWNji+IshjLizk77qc/GtU7xGFkkO/jMWcIQZjNd+icZHJ2NI074qFakaqWCTrPFNFy6PaWjDkENMYnLolBQ6PwqHkuHeXLp8qrXsVVmNP8kXFtFq15GkfBlq9hCuU6/o+O35v82/ZUuHUqBA2uBZtCSgAHWZYhOvubPZCgkaZ0pKLlBHZm+ljai0NDqVKgoz29u4lsP3Y9Ki34qNb22H9Qc+yEt2oGZGZJlQGtGK6/GhGHflG+bEGxpbgHtWtGgViwURzQaV3sbymRIbaWhhQolHPFk2pRSVEu20i/TlGVJ+9y73uIyzPC6BOWf/R9/SqYkwQzmaJ8LLS8URr7ux8oucGazjdNbDZzYaWEt3yRepK9hfgVNvUdnXs2+A2JBVo74QmZQmDka9mEiSkybCGIh58fBqTCO5cK4YS6Mm+Z9uG5hgMP7h5ifJY9mhminaHXoGKq3dhimr6CmVmMqcQn/GWM5yzBmHgmL8T+fmbpj0HuOIe2Bbtg7jinIyCS+xaGxX0wGMTrxEd4I0zGNEnaFJ3loSgDjCdWRCldwa7xIw0Gr25/FU4050p2ZbicZD+MkdtYW2rYSiqUlIRkzoSXsDgbl335alapJlTlUMZl+TJvQhIZUHDQJfGobBPHPwUx9rw95zXK9aTaEd1NQ5jNBQiMNW/FQJUTpEadr5IKGBanZOkDNHJA1oVVx/gl9SybolIgUCuOUsqOgaBmmaHMXfgqK16CCzNdwakWQuIlitUtITnShPRppXVpDrdelpU5dxzT530b6mmVinIKGcfq4ydAACVocrQ997/Mr+PJDT+PE2ib5aJfJDjGZm4RXK2GRTvp1B/ZR0BsGHeemp+m4E8Zr5XsSaTKboeVpmI8sMhRbWjJpx4bAaHe2Jkl2cWeHujUC7cEyMztD6EdeYjkDrOduo4P5d9zFMrvw+gTlX1FQVCGjihDmdtdiOG3vRcEhHCq1QsSIA5ze6eDEhocXtzycp1+xXR5gp9DCNi1PhRhRu8NK44TJ6H4SSxWpDXWiPCfICxMUiNlUCPsnojg6TeGZi+LmpRiuX8zg0HySxIsiYkKjISA8WAkWyCDGenZWBYvpyJSqeGNIHuYY85kER1pZ1/xH7OAESBrfSsebIgF9E1+CTM4K8VHrDk1QtLsvTbYJTwWL8SpuCO4SLfpwf2cau40Z+NppYnpWRItCJi1eq9Eikt5Ky/iaNBzRUllhZo05lX6QzlqO8GQ+3MNiqIXpJPDuN92CWw7PYz6XQzNMYak3KDPq0KN/SEYZ0NipU21IJSTt/f59cdyxL4lpOtNyQ+rNOurVqg2IpBfJ9DXOiwkLbklQ4knbcs62dmCG1ItuSkeUkCWkD6ptHaKtbfqQK9Y5uEsUsbml2Zct1LR7WrWGmjbu6RCKE03QhqBFvmiTSZuENg3e1/rTWnCiO2wRZnep5d0uwScI6z/3xEWc3thFgX6U8RcVSr1exb7JHBJkZo3nyrL8snZNjXwmrZpMTwvpqWrVaVkmnSMB9c0MbZhMhX7Zma11QrQM/agolUUNmXSW1a2WUQpsLM48BFAv1bHvnW9WRViQoDz44IOvvIfjVQXl1/+MT/mYh7WGSMXpdWokMZc2QnXRqJ1aU0y18HaQQjHERtmPU7ttvEiYdnazi7PbDQoTLQ5Ndon+TrXZZgFN71tcWgE/5NeCCUP6NTr8mCIDzKZDODCZxOGZKK4nnLhlOoSbJ2SBAlhK0AciROpRSwnmCNaQRorR5VF5J3GlwS9pSh2irp6pWkZMOtagJkRxMkmcIs1D49uGceLgCAUlQkGRSYz0EI8W8aZYBROBPHaQxPcaE+h4dFpaNEVaHKNZhY8V7yuVR/EqWyYp9mfpKNdMW8ZH1FsINXErodxdqQrumOD55kV88q1vwi0zSRyfTglxorG+gWyfEMZP/E+BWjq4hPn5ecTpvEaZ3/fNBHH9dATaY1VKoN6omY9C6WSarFvWoQ29oSWJEH6E4pr5GKV2VseoFAv/lE/RRIJCixTtFOmfbKJbp3/S8pAv1FAqVOkzukYczQClnNo4qYCNi9N8EUIyPmsQQtVs384WKqRJvUUGV+ubpoRTkfzR07vw/LOWvXqjQqjdweJEFvunskiR9mFaBg2gtH4C1pX230enjcWpCeSSFHbWZZIWsU8fOcjyJSkAAVqXYq3MdAbYrdb5Db+jsLRoVXcKRAAso1rsqkQ+Wn/swBUW5ZqbnV5dUL7EAohwsiBiKwb9ZsZVua5PwPU+Gw+QOZ22lu/ghEc+S4kwfa3pxwUKzkk1Dmx6lHYPFwttrNHyaLX5crNDjUN6iIfFOLQamlZs+2tEAkipyS8exHwsgEOEaYcnfLhhMoDbZkK4c9KPWzI+HErTKtHRD9AKtAdt1nXfrI45m8TqyqLybWWgkFu/nQRE0qV/fNn8iDjPcdIoRigWjpsjPwzNUB+kDAr5ydAHklW8Lb5DLSZBmcCJxhQGrRxVKGnRaMNHLE+OAuhEq0NQaUpjGxMaDUVMMpkJ8JCObwfXRet4U6pMIcnj2LSHW972LhyePYBcLMKyh3gm8r74HJaGZRwM1nF0MoK7broBBzJxZMmfh7MR0oHWKBOhlVZ5yKRqFKH2VTk1W8gGJJKZ/bQmkYRG+SZMULSXpN5Rpykz6JQHmTMg2NXaRai+hp5az6gEyrUOtTYBIgnbU289mTUsWM18himhgnUSSPWn9WjJNDxFazQ3admqlTp9hxZ2mjVUDr0DXy3NYCO/gc21ZcLFNO669WZko2HEWd9TtCgd5l2oKs4CzdKqzOVSNnIjRb5IsoxBWqooccpUKk7rSWvLtDuUqRB9FY1E6Lc7aLNILY95r9M9KJbQoDBsrG+bAtOg1yPvfKmPck1B0eISV+4z/8/+1Zescl2tipCCCyPooMo2gVC9y1TrzPfs4H1GQ1LzfbdohI+WZkD86vXCtnr9Nh3/s5SgUzu0OoJq2y2c5/VGqYXNovpL2qYBVCHSc+K1IAmk3Zg0lTNFqDBJYs4mfFhMB2l1QjhGX+emiSBupytx62QQR9IBTKkHVr3nfJ8GDH0xpkm9II/l2h2mQXlptUKdI0HRMCA6ftbiFVSrV4IHmSdcww20JvvDq/yU+e0t4ExrgnCLktoiXQhPhloGdKdIjN8zYTBrrEIw6LeyYGkyC2LhFI+7oiXcNlFgGVaoMcnwxz6CeCpNB1Vl8KGsdY5XnkYCJUwHO1hamLeV6OcJs+YSYRClYilYpe+nRRvc5p8N+idaNspaulQvUmw0TSEt40PYFY5SUNT3pboVQrCMOar4ex78HiGNOhob23S1aKF6hFV9rQlGvy0SM0bTRLtUNo04nesYMbQ1gysOG/KidQ60amiDtKce6fvwnUoKpcnDKHz/P8Fdb78Fh975IVSfeAjtcgEe6TYRj2JxZop1TKU4P419uQz2T2d5Tplvq+dztDjzU7MmMBOJKHJMV75YU2sfe21kEjFaux4KlSKVEJUtLef3zp4g2vGwSUv//Mo5CugWhauJ9/3gpyy/Cq8qKFoA70pB+af/+stkficrjn4SAp70Jc9OWHhPlsWejQ69KTOve2IG05qsCLVSWYTEksT1VM/EsRFKeAjbrQBWyj2cobA8Tz/nNAXnLK3P6m4dOxVanHqHZr8Lrewi5gpSAwcIPwKEXVE6ujEKUZZMPk3YNJcM4lA2gGMUmpumQhQaP67PDXEoNcB0wk9H0IcBhUTzJDT7kobHimU+jvBNQrCL+JdSOaSgILzALOdoXaiJCbt88RreHiPmDa+jTY1w2pvDmgkKcaBHShAPo1jkUXU0YL6MBkYf3mI6o5P18aj/I+Fr4LZsDccyeRzKbCK9tIjY7PvgU0MCv+v0CF3O308rdQrhfoMKY4iF625EMjeDNDWwYGuyX8RUoIk0YassR5tatF4uU/OzjIzDrInqQVNyCbsisYT1Pah1yQaC6hlzpqqRKfZ3Wgi0y4g1N1m2PIiY0KBTJP9DGltTFULhEP2AJDJTk5iYnkSaViCZyZrwqP9CPoEETnC3Et2Hld4UVqZvwrv+23+BY4TSL9YncPe//NdI1tbR2FzBgakUjs9PYH8ugetnsrhhaRo3HZjDEcZ9cCqDgzN8NpujcBA6UiATtGRJzcWn9VD/TYzMKiyTSUaoWGnRqGyTqQzhFyuZTCx/skHLI/V7dmsFG7S4f/8f/IjxssLrEpRf/VdfdBcWCQ8JhrSj++WsiDAv/9yqfcLbDlYY9uefKkHwx37rFUmdmEcazs56jzqVZ40s9ng0ewHkmwGsloc4W+jj2fU2ntuq4BwFZyXftNaWfEV7smvtMC2Erb7kLnG2NtckXmYRtHxnSq1rMT/mKTiHCddunIjgplwQd9Da3J4N4oZMCPtTPuSihFg0Jx6/6fEbX5IQJ0HoRsL7ojRPEcIu+SdqGQp3kYgV8ZZ4CRHfNlrDHL7TmEatxfda5IwGtTchBsEwYZeGjLCMgjU8C7JeaoETGXSw9MKbs3Teb0sSTuXyIC8gPvdBBNPHaZwj1IxdNOo7KF14mFp321q/tCbW9JG7kEhlqTAo9H31dexSeDXkiLCH0TbpEGsVeSkDG7aiutJwfDnwPOTQGuzSUA/lT4LEPMkh1voE6j8JSlC0flezgDbprDU+ehoxTH9GdanWJq1fnMmlkZmctF2EI/GEdTRHg/R9gl0myxomX/3Yv38IT+Q9/D8/+3l862ILp1db+Mrv/lv4v/FZZH1NfPC26/De247jzuMHcf2+GRxdmsMCLcksLUk6HuERRyKhzs0kkoR4KVqRJP2UDH9rf/ksrYhGBuSyGbSadRyi8GqhxB6tdVfLv4oXe+RJFq9E6yOE0fQa+P/+xE/95QTln/6br/KpKnhUyYrMhMWE032paMa/jdjOn5GFcXpTUUggHDxz37uPDbopMr4ry2SwgPFpaLuaV7UhqvYVaVFHVNpBbNDXO5Xv4MRuC89uVM3XWebvrVKTfk4HxbpGDnQZA+MiPheSCFEA1CQZIhSJh/q27/x0Ioj9GZApg7iZkO1GWp6bpwO4ntezGT9SE110tD8JoVY3Nk0emzGowYhoYRo4kKjg5tAmy1HDznAWj9M3GXjkbgq3VlkIUIsPt4vwyekiPccjh40cRkcxLssvCpFYGtlwONakRangcLqI6Zn9iMy+3e08RZpoiHytuI7a6lPwah4rPYRo7gBi88fox9EfoFT0qVEDjVUbGKgWLG1UVKuWbAajoLA6JzWrkZKOYDJjgqKORvXIa7Sz2513BKH5vyCjn/5JTP0n1RUM5IhrugQlRf0PtjGUDaX3kVmjSKbpO1BotRGR5sCocUCLSOhsSziRBv/h0bP4p/c9hD/Y8NHX8eGx7z6B4/f+Dt51/T780NtuxVtuPISji1OYnUxjgj5HOhazFqsQHfoQ05FQhwJaUZJHmBaDMCxKIQ9TaMPMe9KG08RMUQw1Gpm6oVmvIBuLYiGTwaBD32Rzi9YuYtvkDei/UC/jv/mxf2RlV7iaoIhDrx308Yh4cu7st1W0Lh3xNVfCxSTGd4mR7cUCpkWkTS99o99j4eBtm2shGMLnVkGCaRYZf7Pw1u5PBqPRZI5DaNLfafoStDZxLDdj+N52AHef6uM/PF7DZx/ewr9/aAO/++gWK2QZ33xmDY+d3MTp9aIt9+nRkfOzooMDj84gMSz5a4qo6kBmgNtmg3j/vhh+8HgCP3xTBD97LIH/6fgkfu5gDp+ciGIf34tEB1RIHUzy2yMsSyjQQZ/aOd9PUePzBVpB64lnGtov0qd56mQSJyDjMjtmlHAIbola6l8I+PqYoeZNhrrQwtK+5DwCmYOEeYyXcUjzaY8RNZAM/AkyXpyMniNZ6XeRaZudNh3tMjX4kHBDCkoVTv+OWEkzTNUvIRqKrlp7QNbc9mfkWXWjP6O/vTOqaykaDVWiVdFIVtvrpFVGr5JHv5pHr1ZA3yuzzHw+FAxWw4taLwXjKIzqp4nSopChE9Qx8VgWv/6lLxPy7cMHFwi/nn0e7370t/GZO4/iU287iMMLGfqTYWRiGhKjMWojSCjkIbqKYcQPPDQeU1O0NYBT8/OjFKBkMoE4E1JJJtNp7KP/NkvIddcN1+PIvIOnR2bSuPngAsJdql7CyglC1IR8xysC60je6qVg7L03iKgvCapYaRpFpkqXIKjCpfF1j4e1eNnB30ZtMrhO6qgUU6hwikvfsRhqC7feXz0zS+OsibWeKUu6b86gvuVv+gC+IStXrQNkDDVBa1/HTi+GDvFyBWHs9OM4W4vhuXwY958d4M+equP3Hq7gsw/k8TsPruIL313BN55Zx0MvrOHExRI2dsrm+PXb2hmqTZjWoVPYwyz9j8PRIW4mJHkzTfgn0nH86HQcvzgVwC/kBvjZbBc/mvTw/ngTk0E64Fq8j86tvxuDFkUgAQ0r+5pURNReZuPVf2N/KgvLRe1vNCGDapaheoSo+DBJIclFewjRL4pmj9GazDpnWT6TOsgYVV8NIsEUfaYYArQK+lqx9wf0pzpVRIyxRCsJStsGQYqeNpuR76muZLXVsKHOOtFcWN2qjX8D/tmbFCy3Ij61MuMd0Bm3SV/aHMgrEWKW4GtVaDFrVDwda9p2U4Rp7Xi/66kBocXnbfoEfTQpHJEf+nmszb8Fz5SruPDk87jj0c/jB65fwB0HZzBFi8MSIkqlK/9C8/Ld1GdxUp8CSAtCwTFfODQSQFkttd6xDGpAiKdo0Xieoi+jFfQnaOGy9JVUrlwqTaWYol8XxJHZCRyfmUQq0MccfZ6jM1NGo72BioKVdTm85MfVgmkcCYgJijLpNNC41cslwEOUltUw4WH16RtLWw8UDytUzKE7vG8dXhIC3dc98ZDek/ZVPMqavTN6X2nqvgmbYw6lpcGROroUzi41ZHMQQZXHdjeKc14QT5cCuOdCAH/4vT4++1AJv/1IHv/2wXX87mPr+MoT63jguS08e66AZfo/5XLNen/9mjFIBomw4pNDDwcGDdzlq+KD4Qo+EqzgQ9E23kqrcjuF83Ys4eOhFD5IOJfqqZI1SNQjQzWYR5ZIfgGtoNGCTDD0q7lZP8gM6lth4dT3E/F3qPG6yIQaiGcPIzB1IwUmTmUT5iuaFQpoxRNTGgFqWlqaSDLHZ6QF89vxyJRaD1i+EOmm+Sdi7J5a3ERA1SMzIcWsMU7ySWy0xFhh8ZCKdDljYmJQNZr0CNu6NaZBoeP1gMwvJvbTKvsG9F9IJ3maakiQuNl6Xy36Z9q2r1Swpumaxund8HG8SEd+l0qtvNPGqT/5bfzNoxnsy1IR9JoWtzpL1UrVIfSRj+QsMMvLvGqvFK3eIloMlX9aEPXVhOgzxuiXiL9UpjCtmPlGkTCyFJwkodssBUHjz7JZ/uazGHnYa7Ic2g6vsMs0NTXk2oFcbUHvXXUjoX/2m3eb1jGLoreYUWdhRFwR2QmMWQPxxZih+bLqR8+NoUfvKZj1kFToXX0j4TDB0Ou8Zy/p2lWuOY125YSNEdih2EQg6UC9K4vWZ1r63ScRqXbJYIQtvNfmexKiXS+AtdoQy4We27R/rY7T23Us7zSwXmzYMjbVWhNtElIjWAYtQgpqa/+wgSSZI9mrIc3rDIFglswhPTg5jOP6YQhvohm/JdjEAdq4fYEWYQQZRwMq+Z4Y1JqlWQZpa9HFGJKPNbZskQJyV7aOw1M1LBx7J2IzNyCS0FbRZEMKVKNZQXXjJNrVIhmJZYxkkJ07Qq2aZZzyTxrQpnwJ1l2QjCABsfFd5p+QRqSNTWmWBlZLl/pQRgMhpdSsT4nvKFj/icZSjYathGr0T1pFWokWmrWGLU6hIggyahRwlHhfS0xJi2sgpFxnzVYc9jqoU2F85bTfhqc8vl7HN79yLzbv+Sr+66kqrpvN2EZLkSEVRFxL9GqbQ+afUM1Hv0TCrVY1WwSECEINKW7dgjAtSpzlUd2ztnnPmIFnNW9reoLm8oi3tI+9qG4zLKlEoqRNnXWq3QSmaXFqtHjqcPzrP/zjjEORvE4fxeABv1dTqsw27Z/5DtYPQGhl01qZAWvpMn9ERJd5F+OPhENMbczOnNt93lPhxDT8zbu8ZOH0TKXjfQ2jULDOOMbDF83XcY0ADPqehVa+Llsl/i9/R8Tib1tMnPfUstbTwth8r0lYop2EdwYxbHZTuNBM4sk1+jkvdvCHT1Txm/dv4t/fv43PP7JLuLaGP39uE9994QJWzl7E9vIZ1LbX0N3eoaNeQWAXyBb6mK12cF2/gffwxqeTVfzwQgc/cQPws7dH8ItvSuCn7ozj79wYxscOBHHrlA+TSTIYYZaP1oXcaAZ0JtRHLkwrZigrZ062lABLzoL10W0UrdWJ7gjLOrQtFEIxt8W1GMo6Z0Uio8+Q1qRnfQlGW9JOzDSGyraIhtABlYnwvxMSVy+m0PRHQQv2ughSAP29hrWgtantKT6kK+vXaD4UyGC61OZMVoZSAxUNrvFNShtajSF+7bP/AeV+GCd+439E5/P/FO9rPok3HVwC6iW3AB4/luBpxRbt19L3a7ctNcOzbOQlbWOoDkw/Law/nsKQ0EsdnWZFwgnb8NZHGBYgHFWXssoaIV1C5A8d1irH75VPbboaJd/OTSQxmUnh5sP7EBpoYXGj1CsGq4drBSetSpyFkCCwouyeMmeaSNBCFSDiuXfH76vJwTCx2FYmRFQ1GEAimwC5d/X92DIoHj13TY+Mn396V6+5DPFa+eBvFc327JOQ8hs+5G8yhL3HOA32uPypMii9fEbNqiWPCJI0cK/Ge5VgApv+lC0cd6GVxlP5IL5xpoPff7SC36OP87kHtnhexp8+cgH3fG8Fjz27iedf2MXamQIq67sY5tcQLa0j5eWR621jLlDHgaQPN8wF8PZ9EXzyaAR/9+YY/uFtUfzj24P4uVt5fWMKnz4cwp0LQxzLtHEg3SNMoOCFxXx0ooXHhdGp2bWYQqe+S8YnBBJcI93jGTryIUEzloeHXwvJsey29BCDnHg583yZ5Xe0Ee00SDCoQZ2sN8Fo1wuvwOcMZp3pU6hHPkSHV4JiOwn4IoSMk2bJBuGkMavG0yi5YGBgw0hUpXLJGLNzzSjVbs8VcQCFhvHSKcSH77gZXQq9VqccowzxhvhnQJ6xTUgpNBpmYmuw8dCKOT1q7AHp4qcSoWbgfU0JD1AY1PnJMtGP0yam4g81AgT5TLykbosghUP0CZN2EpDD+5asC0FDpG49fJDwi3m7RhhT6RWDhELaxil6FkpMPCKuCYEYkombEIiBSXwzj/pudM/Wx7J3eCjzvG/D4ynhhkNZELXKGJPz2gmNKkdpkglETAkCD1kum1egW0xbVWA/GZfiJRsxOsav9/lUcqlnwryWH8ZllsviJKPwkLbsU2B6wQiaZKzKIIQSIdXGIIXzFJ7vFWK457wff/Yc8NkHKvjNb2/icw9v0upQeL57Afc9dx5PnzmL5eXzqBTy1Px1wjVaBx8hRbCDyUgfi7QiR3PAXYshfPhoGJ+5IYQfvjmBn701i3/05hw+flMWR5dySMmBJ83kv2jQo6baalh5t7pNv6duMEzQI5aZJvzQ2C/Slu/LodYiEmoE0UZNmk6rNbzcaGH5JqIfy664yeBiLjXdysIbXDF6kSz6T2kwbZ82NOrW7b6a6T3E0QxPo5NaRCdzEOGlmxGePQokCRHVykUIFaSFlLVR3DFq8um4HzNkxqf+/GtIMY6byaARrQrTphAyr67aBJnUAqdDZRDPSaGp/lhnLKOshhowEIlTONy1IKQvFDMhsnn/gpUUFllZQU3jA/6F+VtwVN0e8RiFiRTxWk1MTU4hRSdfPk1AvHmN4KhzjWArGKrVhlpDsiLGExQzxhTUsTMPY04JCB9SelVYm9NulSG4pkO/pQn0Hgmg70hMP2EDvUE+F/MyETuUiOIdaTnGb8LKh2OYMD7MOo2CaUjd08smGBIXBubTzKvOTNecYP1ZWmIUCR3f5blHotr2zHzX4ws1VmDFH8c2BWitG8KJShiPrvgIywb4w0cb+K17d/A7967j9+9fwRceXcZ9T63jyRPbOLu2i/Vd+hYNt5tWaKgxSUOk6bMssM4PTgRwy0IQb9sfwZ37JnF4YT8y08eJo5PE+B4dZ33XsCbZPi2KHOp2l9YmmkA0OQ3t4qsFHtR6FfS1qTHlxVEo6EO06ZtoPk+vQ9imSXWEYsLi0psa+Kg1uIIsl67VxGo0M7qIdtTlhF00Yxg0tb5wSy3etGysB9LVVpkJZ+FPLCIwcxvCB94M/9zNGKb2oxuMk8Rq1BgQ7vpxukhnP5pENtpBYfM03nULy8c4RG35DYJCATK+7RI9IGCj1tL+JBJ28ZRZET/hGAWjJ0EJ0HKEJCyaTqyV89WYo7lJUXSFGFhv9lu8RbrYIE/ygBY4sYVHWH7Ntp2dmaRQKT36MaTjqwVykgV9f3Vn/re+5ZhIbf58S0ld6oGXzyLuEnNa0DsjRlaUI2YfwyLH4O5w8M1JvZifEuTe13095zFmYrXMmKUZMb6CfadrfqP4zQFVvix6l4YEwZ6NvhHhFNy3vKm8qAB2yfR1tjjce6ooqwjeU6tbnxXa43ttMlZTZzJpHUGU+iHsNHy4UBji9HYXL6w3cYqO67ntpq39q2nMxXKLTqTHCqMAWNOnpsUOaHUIcQI8mHw4Qj+DGjIQSTFpaj5pdlqGdnUHqOeZVcGShO15mJk+wqI7qNXteUDpIvztJg1QH6VKFasrGygXte+79hzRFO6ODYFvqbjqLacfEKJDJM0vxtdCDxZER6ap3bSi9TUEqyuESHXmW301XVvbjaLKzNI/ik0gFM3yTKZLTJMDaVk0ypoMrbF9hVIN9zx7gZYog82VNezPZvDxt9yKCVtuigxH7CPaBmnJTRmyLHLOxVJqYBCzyzJoSxAbciN/hBUsKyN/xilC8ZC7pzWuVYm9DqGqWgFpkdTyZxPlWH+2DwzPWhJLG6+axWI629t5vONv/D1VvihwVWd+RB2XbwmKdtwKh2naRuGf/ftvGS4erwiia3PceW3x8j/7pbNOYkxjPvvhztLuvG9sKSa0axFGz3kws2oZGrdymbDwmQmWvcN7CsqD/RSc0NkJgQY2Wh6UL6Y10ABI4Wr9NsGT76K4lEd9O05b/0ZpKA4942HCooPvK0n7bS/vKReFpctvtX99zxe2fR3b6gwd0vr0gii0A1ir+HByu40XVps4ue7h9HoDy1tNbBQa2CnVrYe71ezQemiyGOOmFtXicLZAHOM16NSqYEDYFVLTs5iTwhmI5ejIZ2lqtQBdF+XKNornnkFL+4xUGzi7uobzF1axs1vCVkXj5KrIl+so2J6RmjnYQYtM0yfdxSwsMUkuq+ToEOi0EG4RfJaXMdTQlY5aAevotLSXShU9r0EoE0cokUEkSegSS5OZhRjkL8XQjUzR/wsjv1nAnzz4LJ4+cZ4M3sfBXBzvuuEYBZRQivkOU1A1vkyTuqxTkXnROD5TjKI486dOUb/2VonQylp963D1byteGs3UCkdlRrp1mVetGAPC1bY2CJK/xSrTOzaMZ+QzKS3xueaxaPH4t376b7u6ZXhNgiKL8hJB+ew99tAxi17k2V3aPfHOJW3OYywkbr4HCc9gzXt8bLCM/wSPbJtmYmppBFveR0Ki59L6+l7aQoxtjM5ITHu49y1d3rcqNsLpEe/zj+iIz5g2nWItvEZToJzaPwmEEyyXL8HHS78tTsVnkfG+7rlvlA/GaNcy5UrXymyCrXLxP8alSWw9Pv8/aXsPAMmyq777VFd1V+4cJ89sTlptlLTKWUIkYUBCRItgMPBZNibYMh+2RbT5AINtkI3BJBmUAKEsraTd1Uq7q807OYfu6dyVc/r+v3OrdmY2jSTbt+fNe/XeDeeee+KNTS6htq6rKnPAmacxZItFs+PrLTsohjlwrmxHF2t2cqVki7mamKdkW4WWlSptq5SlfYo5+SXMJtjy3RU5MEcyUw3bsoZMoIY0Wblct9X8lh05/KgtHXnKzsvMO3hmyR7cf8gOn160xY28raxv2dLapi1Lai6trdvJpXN6t2Hnc5u2siV/qtb2iaHUG5M6JoIalsZLMG2lcMYi0iwtmV6czMV6DzYUGerUxTAVy0ggxeNpMa6ImRF5/bWkgePCV7nSsK8+ddx7DLFPJhMjdud1u2zbthl74JGHbS2fsy1nWokbN/1A77Bvwoi/QNuEKTXCtzQU04fQFy1pNV8Do6vDik1nLMVXq+DLsaspg8iseKTb3SmSu/LnWIsBTaFd/FKmbJhyx3d+n7c74ZtilPf98ef84yA4IamwwTOC0AmoT3wevEBdYgaPTyR+Yr6Rls8iIMkwj9OT/+MSHaYIKkPPQXqQN0wUyu2X03/veTkyA8HbSEuqX8yRlURJ6ooqTxFYBNsVBJHO1TDaSrCTpv/MH4D5O37LX7rQFU2R/fS6PIqXTRzehbR+w89SHEyGlhgGU62lq8ElbVAVPBWZavlW3FbLUTu10bGnxEFPnS7YMTHOseWSnVuv2vpGyTZE+IVS2WoVEaoaFXw0ZVbURAgrm3lbXVuzgyeO2ENfuNseP/CkHTt81k6cPhcWVNUkZdFOqlAH30S4b4vImiLg3OqanTl4xE488ZQdPXvCivWq73IfUzuNsEirVbFUbd3iRWkU+SnNdlPmHTuXCHeCQdj22dcpmYypzqYlOwX5XyJ42fzIKHYKZfORj37xXjtyalHM0LCpdNJefcP1dvrkEfePhvz4jaQvHEP4seskKMUE5HRjHHwEEV3ZUTEjfkdY28JUHQZ05X8xACu8s2cZc84YIPVTlfXcFdOgTWhvn20iuHwQU/hgHIjDWCmQvecwS2//jncqKxrwm2SUX/vjz8CTylQXhMRLauS/dEEovEcq8RKNQIA5IFIVjgQm4IZkY23bmTbbnuhaRsWo+a0pqS/L0fN2WD1PAgzCN+VBb5kiuKZRXGccL0vpxGxDw2rk6YRlrkjb7j3j1ssMW0MSjzNaRamCk3ik7+fJb293XoYLlY7GANwBY1B36qhXIR43Ln2PqvxgUfMbhuFfPw6wqUDvoeOfMw1+jhhHMHAoKuPBHIzKuE5RWme9GrNTckUOLzft8dMV2y+T7dBiwc5t1G2zXPHpKNVK3QqFqp0+JaY4csQeefwRO3HwsOX1ParGR1NLNzi/UjZESxUZTfL685W2wayTHV9YXrXHn3zcjpw9LYISszRKlhWTjDbWLF5dDtpE5dKJAM67alPvwk2mfLuglBoxM8w2u0WLNdckq8piSDH6et5++39+yA96npHzvJ3dU4aatmNhwq67+kof52iKkWuczQgBi8irtbKxeR0THNlXmDljMAjHR7BMoC1fqcFscTEevVa0FVoE+Fxr9NuC8Rumv6BtmATZVr3C1CzhX8zO+TC05WY+7/SwIc320rdLo+g74ZtilN/8s89YMo29TGXIHwIC46D8AnH4OwWf1CgCc+rwL/ofIlJ6Tm64MxOxN05E7M7ZiF2TadmczC/MmBzSD8bwTFCV9Mb0wfOW7ncfk6fyc6JWHMwF/KeZqZTdfvWkfceL9tir922za7bPWEONsVEWsujhhCmoLrDBAIDn4CsDrw8w96H2OF6kE7yj3+PoDgMAj35DeM7U3PnuTKY78Pkrx4zn4cTpmeo3aZUH9WBqBnsU+zgB1zBd1GKeblRaZ8hWihFf0MYM2Lm0NIqIZX2do6qlUTZW7cjJ05bPIdF7JuvHOwCoBVv1NCQtG5LAdUlZ1plDAGxdykxk2ok4HWlzFnXlZZYdOnjQ2qUtG2/kbby1aale2QUBm+e5I6ysfQWo4IfQmSaSSSYsmk2JelI+sj5iStMq2OHjJ+0TT5wXXF1jW9zr57P26puvtBv3Ltj26WnbtW3B5uenfT0Js3wZ4W8J1sxwzKeZwARow1gy6929aJMmfpKI3DfylgZC09WqDcvn5Teh7USgYZ9j9mCgqxl8qL7SwvgzmG20LYxCnXiu632p1rCXXsb0CtRxURgQ/CBsnxqxBOs7MCMxkUTOg+Dr03lF+/Obl2p4GoFCI5LoXji/Bfz8SMdunWjaLdMCbK5lL5/p2munGvbmiba9JNG0+eGmEBSYhExpJCdG8pIahriQkjAHWOAQTggXNb03k7SXTY7bnROjdsf0jL16dsG+c/teu2Jy2nqct6FG7PV7SuhQ8GnvMKLeq2Ke38AvcuJHa3kc3ofL0+qL14l4g7vy8XEhQYzJJgToFa2kZwiB9PqO4+pjFuSr+gU4AlMBX1fwdeTo9mTPd5Jpq4/oiietmZDtLkScl89RkBmWy+Xt+MqifeXgIVtZ3RBBsT7EwokBkrYl2e5sZVvXHV+hQRdxQ5JUBFFhG6CKLvkCEiGiLZYf4CeaNfT+c/c+bPd+5V47eeywbWwVfeDSp9w4kwhmPQpqJ0amhPQwoaQVYVK67pqqQ0om5n1HlmUJcXaKTDkR761X77OFiTHLpEctwulqTEgcjdtN11xpV+7eaXNjaRvX+7jyGJbwjIJDoZCioYEBXdYrJStubVphc9P3KWZNSb5atwPHT9v+40veJX9uNedLjb1dhsPUFdpk2H1laSYRLbQF6bIko8LaocuEZzHKM0NG3JsW4CNyjvusEAKSEaIYUpFgT8GrIokWnHsQC6Hr0h+/fWsZlTiabNic/Ihto2XbN1G1G8dKdtd41V6artreKJPplYcawrUTeZI/+XkrBbNrwEDMAmlLurTaNW+suIg+Kmkclck1okbORljiGldUXTiNklyoW7p9fUwHBuEOwzjxQ+AgVr9d4XpB4b3K8wajBSFy7gS9AgM+dkQcv+sFn6kHcYjRZxxnJAYH9ds1pJglvNclig3TgnQlpGH0rSvhkYjL/m/XrSFHn8G6c8unbXWZjRjAC7Z2x3uyWDUK3iFmYGU/tcDM4Ex5eB0gQBEMtjwaSJJ4CJgEZV1xvnCyYA8urtmJ5Q3LbZWkcQR7R4KLsvCVlAYtDnZiYgI2AY/0YrbVjtjpja6dKjbsLz/7qEwkxmPa9vLrrrRt0xPG9rpnzm/ZY08esYcfP2RPHD5jW9IIyckpi49nXZCwjxtmGCdoQeBsJ4SfIotPphhebUdaS9aHGHBrZcVK0qY5MQ69V+v5kh07s2qHTpy3Jw+dsOW1TaWLSSMpL28v3JiWm8zgviU85dj8w9vn0oDwvTiAmxcMIBak+wxUbxQlcarAfIEBKAYtoLs/84343PRb6cgBycVG22tCDAdutltVG1HjpEXp09GKXZuu2x1ilNdkG3ZtvCa133DkQFSejxqHnFxbUa6uqPz1Lntmlap2anlL9vyKnV8pyCwp2eqqTJPzbH4mtQtMSBPvXYFZMC2VuZAI4/jgp76D1IjUvM9Q7ROWMxCMBbEBhxAOcYMCtCnPA+b14HUPMMMwwYwTBsjDvys9DKZvjJq7dtHlvpLH76fxhsUUlSSU+ZAVMc5mk2L8jqXlEwy1ZcODG2U5LEJnb8C0qpYUU7Gic0Y/5sZStjCetulMwne1T4vZ4sqH7aGSulIqGtNHlq63MwAmhOc1CeO7D5Xs4PmSnd0oyv+pCv2SwIh3qAG4dDHexnKHeitiv/+F4/bWX/+iveu/fMV+7n/cb/Gk/ETBOSZteNeN1/m2Rk8cPWN3P/SIHVuv2dnmiK1a0k4WOvbo/lMSbknfOhXyjEurMhM4Lu2TGJv0pQYsV+4xTUfAJkdivrfxwty0pZVgfjRlV+6QObcwblfsmrM5MSWdPotLy1YRfQTfU0ymOqM9hWHJJVkkEIa0H76Zt81F4ZmMMvgFvp/2US4ecPy9D3zKap2oFfJMfcZ06I96Evr3QBBODw6UNzrEQmN7DJ5lGkhS9Hp126lGG+k2ZA5wkD/nB6INOJ++bQk1ZFyR6x1JKFUE55FKQHjwSJh5C8PoNw6mEDG0WbGa1O3JlWU7u1m0kxsle3yC2NrEAAD/9ElEQVRx3R44vm6nVoty6FW4q13dIQyg0rObPtTB68Gz0KFn78fnm1dK3/wWiBjShJAH38J7xQcs8ukziSfiJ7D2f4aL3zwQnziUHeLxfYA/YuCYszoz0yrKbK1aoiNHWebMmfUNO3xu2W3ttJhsQhQ/m43brAhmRiYMu5FMZFI2N5qx6bRMmuSIjcZZljvkK/9QMmyrnFRa1cDrhLRn90gZWg7HerVjRTnO4yNdSwlGZuFCPC50RuTIJ5LScml7eLNri/mm/faffdqOSprvFPGul9q2eP6sO9CvvvF6u2lhzE4vr9hjZ1bs7548Y5XdL7a//crj9qkv3mf3HDhkyVRGdl/N0rJakgKMTSF8leTknDTNrEVUllsTjbLaUhoVK0ECjvGYCWmi7QszNqVr+65dNqPfCeGvWi1aQXgq5DYtzbmQ0kzM52KMih42TK4ttipStmcXz9lb3/3T3jYEfJQvf/nLj9x7773P76M8M5w5X5YdzJr0AUEoZy4BE6aL6AKBFOLUEgrz9y6B9Nr/Vz1lFpysDtmT6w178mzVjkriL221bLEgYpbHPRmr2o7hql0t0+yGRMtm5RuRG0Ci0Vzq9YmRLkAZ0Nartqwjc6S3LmY5ULCH/+GAfewDX7a7P/6kHX9i0Tor8uTZzxiwyUxwdTFtYBikRp853Ennt8p4enoNzMU7aSC0jZtrkkBBywgfXIrrRO53kR2ayfHSxwPBGYKi+3VQcKYaxPH0HsHjeU+ZXgESgiMhZsGZX97YkDDYdF8lrvovJOO2eyxu18xk7Ib5CbtxblLP47ZvZtKu3zZr185O27VzU35dNzdh181O2J6JjExeMZG0DV22U9I8E8mYaxe6h2EFNIfoyR5fbtu9x7fs5Lr8AGnmjqiKBXppCQzmTYlerVZp2ff82odsbn7Bibwi2FPTc8oDcy5mb7nzOh+nqdba0oJte+VVe+ztb36ntcslq6q8G665yw5tVO2TTx6yqckJy8qfTOmKJ5kNzJytgAc2huiJgDm1q9FrKv2WVc4vWb204WQWH05aJpG1tMy4ublZu2rHDptfmJW2a9vpM4uBFGkHwRfWy4opVcbW5pbt2LHLm+GFgtDjgRZ7To3yvj/4lJADcSBlISAkHo2qkknNb2QSvwmIHCGA3271DphHVzCb5PfoJ3ZoQby6Uu5aWTqQ1WbpuEwIIRtCacjPqLaHbUnaDKML63RAQOSB3ozIlIsUMb2YvCc7LMZEP0mfmhDKPpr0osUSch6ZUSpCdm3Sh4c8nFAFq+oTfnKHgagfWoM6Kw719XrCRPqf3wTwQRa88zrqmXqS1qseyvJ0/n94R1wunrGduQcGUvx+OaTD3EzI94pVNlWf81YqrFq+kLeybHK5+7ZNWmP3RNJ2TmZF/GnbNi4NwmbombSNSgpPSlKPphJ+HmI2mfAdFzG1WNxFeUyxi4+I2YVhxlqaKq+FqSzLgWaUy2EbpZ7Mp57NiaGyypN5ZiPZEUtms/YHXzpph2yPPfjQfvcR2+0hG5nZa6dOHrd2tWC7rtxjP/qq2+xFN15jt4tBXnHTVXbnDfsstvaUvXT7hN121V675vq9NhNp2A++7i6blwk+nk1bKsPGF1mLZWRCiSGHmGVcKcp9a0q8R63RGbLlM+ft8KmTtri4LEY4a/n1FRubWfDeLtXCl/nGdKf7OL+Vs7SEClNm/EQ35UlHBxMqy03R4da6vfYHfjzgXIFBz/vvv/8SjXJZRvnV939SkgOCQHoKiUhTCEH628ckkLRQmVgfAvGcFCiTx4EZEabARNyBpLespKKPlyN2qsDO5sM2HY/YZNwsKxUfl6RuteO2rpY610pYk6Tu6zg561Joi1GY/iFJF6njYOqdEBCTlHCmEOP0xDSRVNK6ccGofH2w0uEJzOH5ASjEi0bQGzeHuOvP4+q98ydMoeBd1koz0Br+nbTCj2savpEWHA3iiPG8GHJG4PBMFL0MShfmIY5eermU2fHOiZF60aKlJavlzqjBV33f3/Rwz+azCdnmuqQhZmVizegaE1OwsQLHKrBbSUa/k3JkIRL2BeNkAbayZX4YsxfiTEgFXtWf7v+mcNrQJZHjwomKsxUTEwp3T8RtIqE8OfFMjJhIZ+ylVy7Y4wf3272PH/Wd7etKu7V03HqVvNnEgv3gu77LXrFzylJdmVXDbfkHMpekHdl0e9vsuN2yfcZuHOvZXTvTNh9viJmHxSTMiEawiRikkVj/z5Qa1u47BsWMWzKb9h88Zo+IQe49tWGn5ZDvu+4WK5w9YZW1Zcswf161GFEaTHrZW1arl216esZxzJqdMMO6a7VWxzJi+tu//XtpEKUTZzSbz2IUteRlghrQHXgIBOnHO/3EFKKLDWSGadoQDx9pdD1DlKFcB2BwHBqLcs7UovZwftieKKbsWDtjxaG0VfW+I2kQT8nRlATLxmWbi1KQD74eQvm6hHau1E3vGExD6roDLLs5OjptsekFG5Lqj0zOuhYkHSGAhskGzKEeTtD67QTK3d+qPCJTR9L04eZVMLHABfXlDk4wO/Us5ub70wyjy89whGn1Dm3sjrszXz898MnB9Ck+jj99Iw8g03dGmbvyE7qSzq2q7HPRSkbEPSnbfDo1YjNilnE5y+ygOap3aV1JPWf0LpNgsVJETCPi03v2vRpPy3dJpW1GhD4rQh+XpmV3Eo6GANcpgcFOJ7QprYsfaJG2nSt27LQc8NWifCTRwogceLaCGpcWe+87Xmtvu2O33XnNnL3j5Vc5DpmSn5aWeOvOWcXlqIYxS4yOyZ8Yt9nJMds7mbK9YvC5yWGbYnmu6oEvylhIW/VmOyXgGBKhR0S0nZZMazny4m0xUc/u/tBHrbrtenvVv/srO92ZssPFnv3Wn/2t/du/+nt79Mghu++Tn7JWScwq9IKPsSynUI/Rmr5UeEiaFYHCzpPySN1PuVxQVpcJEINLRnJDegYiCxpFaJEo93Jo5P7dzRUnbtL520CMCjBVl9miMnDZTK49nLXacEpqMOF7TMXVuIlETPajGnlIpocICZLlL5Sh/LGVZe8KswKLDgJRkAhBXqAQLTNCiJAYVXylFPysv6DN3Wzqw8FH1xQuCPSO934LKPE68sB7MYuvZ/FGhBQU9OzaUr/DaL6e0bAwiTOQ7mpwpn0HX4d139LUXB5Pd5XlGop8ldfgQkNxanFUkrxdzVu1tO7zlzCV2DWEnS/pTcow4CfpyUE+ykXZiIhV1xG29xlJ6s5WRJx6JeJQnowjpKRt0hCPtA1MM6o8xoX3cTn95MUqRapMgF2obEXWAmdrFppMbWQfL8Go9kIQDIl6P/y+H7G/+qP/z676mffKLknajS99rb18esyun5HGE0HGfTN2Aa/MR6TponLUIyqzM5SSpO/YVkE+sEzt8V1X2ugVN1hqz7USeqMW46CqTl31lqBRe7NvW0qa4u3f+Xp78ZS0zvJZa24es5WlNav0snZ6M2//8cOfs6q01pHDZ30bWegzLcGQlECgYjEJmmF27qdjQ0hjYia7kV4uBKp4geASksakKRyBQp8ko1DFDycUf6e7ExcEEz6E3Gl8XqgRnSD4irQVMbMuuj2SlgMYbF9U7nBCWkXEIF4RgpWNGMHLIA9dbuMj5dEmIqQIG8HxXeDFJDljauxhISWiBjHZuhExTA9VTJmCBZh8YBAY+c0/cUzwfwQr+aO1uBT8f713HwL7Tqajm2dk0K+b1xtm4a53MI7/Bk/OCAONImbRJS/VR+K9a1pwMTrPN5jHx3rEQNSxV69ZR4zSbOS9DKT4mFp3NB4OZxpxZhROJZQ46s23dxBA9AphElOur0xVG4bz3OXpCT7MMWcy5TMpxkFLpcmT3V+En6jyCLUP1aT37ax8yWJd9RcMHLfN+AbCgANWO/Ijz3TT9t9Gtln2n/8bO3/kMXvLG19piWrOYs2q2ollBaqTmKibmrZWbNxqvYT8g4hVGhUbnZq0hPyrjmDqpSbMpnbbUHbOhkQEvdKyWa0ok5o91VjjH7MFDqPK9mzXsU/aH//0u+wXf+Tb7C1XxezqiRF71bf+gP3bD37ecuWKVar0kGFqiiEEs1Omt42eXSD2fO7YZn7L6/pCgdgvGIJPoiIgdH8RkIgegah82r0Q66aVwgDBFwKsAbp50lfyceCFFL13W1/vmAHKKjRWo7HOGY739d8Qo9J6HhAv5bH6jl6voY51JaV83byIBLWakvRggAlr0eh7lzQNZz0qvTMCmekjsDtcvNNd4Ie6OJSKOig3BDf7+OVp++91d0YhudJ6GqIpgA3XPqrbYDzGl7Wq7jAGmsV3kEGzSAuwfoPnruL5bFq0JfOYqlsyMdlsXD4FPWDCC/4G86Gw36km8LPAibUarGd3rWXKT/4FKxvp1hisdEREoNWHlZZ8UtJGSfmgCUl8ppsg+BX1Qr37982GjHXlBTMzxoH5Iu7Wl6DNTsTnbHNEpu+WoBAuXi/n3ZolH9lvw8hdwTKUteZQxkoS4PlyzdY3N8UgMxYb3y4/Mu2DqW1OjU1OWhumajA7WJcEBas9Y8lRG0pPKc2cTc7Ebd+ubT6G8v0vf4n9y3/yo/YX//4X7V/eMmZ/+BNvl+9RsdXVks9RYwxrRGY9TjxLGjjy2y0b1a7dan5dC7fA8wsHsIb0E+qCDS1kgXI1Gp+cAPvuH8/uMOuDj0U4xrk8uZs67ENLAEjPSz+H1ZT0xIxIqtI/jhQgAbYj19NMoouskOxIsuHxhKW2jdvI9lmf9sGJTw02VRCReXliGMweumwFkfJVTkKQE7TgIy8Iwd9zieC4e1n+u3+/6N0ADocE5uC1f+p/CxCG/1W3YOeDZuWjP9c2+k3jhbls4Evw8eyMhBmmd8yIlblljZxxVHVK3zMyQ2O6M55BcTCn79/spKq00lQQMuaRT9lRfjBGB+YUaANmgenYQwBmodeNnRbj3IUnGNDr4tDSVnpW2qoaoiJnvcME1gG8fOo11aZDdj+j8JL6+S99zL7lzhfLnyoIftVDjnerrqvNXLaENcT0ZMiigcMHjtmHP/QZe8+//m07u9mUqVS3+vnjVjhzRLAmbGjXLRab3OF4rKyctcryorUqRaGrZ6lk1iZTUdsxPW7pVskS9YqNj0/Y7htvsFe9+lX21te90q64dreUUNpSMjHpCsZy6LYFb1vwNDlSse5jUU0GrS8TaMEXDL5wRn9Mo4AHvV2E+AiHRfaELHq7UKu8g4AgYick4ul/1wjB4fdxBicoETId9SIAzrrISt+z5WlMF3OI6MaV5+GbP9QxdSBgpswLWmxVBGZ2JmPzOyZsYd+cbb9qr0W3iVnEGG5+eCPq0j80C8ThvU0q0gkc4AY36qPAMzTtmgNC5Y3DOqgL9fSnEGT6DfwZ6kQ2QTD4K1VbTOHPXvrTf56Z8kerDEbmo/LLIowAIqnp8YEBMVfYTKIjwhAewA9SP6wzV8UkqES2+iLcIqCUT8Ax30L3LuYdE03DBhwqz+uiP90xETlnESnL+e9JbHYxIjvgo+upyMX/k99mnWPoJOHFddSNLn46lWqSdl/sSCi1BMd1d9hVEmCtYkm2f9Ea0IPasKM277IcuVK3bk3Oudrx6iv3WnJiwl506632p//rY3byTN4Wzy3ZgQcfsN/49//RPvu5L1s3My9tM+7jRi2O2l45L7+t5HVMjGVtYnREGrFl4/GWjbSrxr5iQoqlsmmbmMjYqDSOz/USzLQfy6RbDZY2twRfw0rlovcEXi6Elu6Hi/ccHoTt+6Sy5iTlJbG7siExwfwoaiYvqkF9LpcAGMJn0PtAGN5MylyaRnFwKH2nENmXPeWBbe5E2FGji1kyctKYUsE5KOTfFsWy33BByGQxFASIRPQeKxg2NWQTM0mb3T5p2/csWHbHuKV2zll3csrackq7afknaBPPT+UonS8D0ONAS4T2F5zAr8tpXq/55jf/fxCI3P/fk5Im3P29E6A/PJ1qYIp6oExu/RSuZRSGVe4d0zF759Wj9p1XZOy6aSYLCg+Sel2ZDp3KpkCUna2/BO/lRDN9Y9CBQtXoUMEfcnNIJpxvGKEPbZVJly+aHUbz6fFABx4oXN8k9gBG7Q4jyveRCTYlHyirtmCZcojIf8FkW8rXfaGV7xgpQvMlzY2GPZDYZ5upXWKOskXf/n2Wnpy2UqXiYzLsf9wQQTbyeautr8j5Zkyo5NNwZibG7M4b99ptOzL2LS+9yc6eW7GTJxZt6fyaXb17t33hIx+x+z78USusrvtpbcrYihtr1slt+EZ8ls6ajWYtKR8nnpHPFqNLvSXYhR0x8ZBwgC3hC7hoZ4Ss6t/mCL1a05q+l0BDTPNsZz5My78QLmGU5wo/duOE/cTNk/bO2ybtrmvG7YrdaUtPYKOKgJHyTZiEbl+4VvIHTSEEoWXktelZci8iAFtoGsk3NSiinsaTyLMRvRuXKpWp7NoEimVbflR91Tu2VEG9g1g8b0ne4cyQpSZiNrMzayPbEpaei1lqNmGJPfMW2bPLRhZ2mo2NuWaBJgemhF/+7MU4vL5ZmiLB424S9b9fHJ7WHPwH8emJWQnA5Hn3k/AMAV/87L957jMLwc0/1XtHNm5vFew/uidtP3lV1t6+PW47hpsWa1UtIge201gTXdP4EZldQzaWjLtpxD67lM+mDAyw+vY+fVMOtLuyVn1gFKaX+1Jb4EXb6NJrtTwaNsBOFRiMG0vHfaR+WgItqTjUelALhNW5rbIvJPNN9Vp1aRNmFtftFMyzJc2nwm+RVM/UNsNR1zJpGo12OEG4WLHN1VWrFXJW1sXBQkwViQq2OZlPN9xwtb3y9a+wF197pd1+wy67/coF+5a3vsa2ijX7ykMHbG1LZmgy4WZkZWtLsAmmaMJiY9usl5mxSDwrYSGBzJT6ujSL8kXjuWgS7NCRr2iUzwLjlitV5bnpOKtL010uBAq4KASiuhDu3J20V+9J2Jv3JewHrk/Yu69P2U/cMm7vujljr7x2wnbtlQM9jeMNUGod/RPXOFFnh1t2U6Ztd4217apszeYTTPDDplUlxGC9as2SnbqNShIkR5gGzRoEMZ3SC/c21OjatJg9pUolKk2p1roka0N2pzQQe1ePScJOyyGdiglh9OtnrC3TpQHxTE+GCqg+oUqhwf1JROvKT4yJOYJ89ji8h6D142kt8fRz/3c/+DviDl727yGb8A1cOj55FmF6n4N+diU44sLXdl2vmhmyGxd6dqd4+w3zPbs+yebROYuVNySACg4X+0Wz9U9qmI4OVvpJWyDwRPy+jgUpKUHEBhAQA2s2wnwmSXLWx2OL19msW3ApDeYZrqKvfnSukQYRo8WlhbMJ+X3SUmMSSGx3zVkjMQeiZ8VqywoyVRotOd1NZvl25HOYfV/+a/bnnfvsFc1T9ofZJ3ySqtwZq3eiPqtXYFm51hAhJ6wkRmO8pMD6/WLRotJKvt+WmJ6zWExCc0wO/sxV19pLXvYSe8v3fJu96R//iF37hrfIBxr1fb18cLSmMqgzu7EMp3Sxz5jMSAkhLtbLs1slJE58TK2mGKfcX2JQp6NA9WfXyGJZ5V4mPItRnhlmU13bxvEIk1G7fi5hd+xK28t1vXFf1t555Yj92A1j9qMvnrTvv3PGXnn9mO3alxLhduVo1e2uqaa9ca4hSVmzH7siYj+6t2PvnG3ZWyY6tme0Jm1StHS0LrOLzdtkb0vld0Rxwq0kQ8fmVZk3CpnvFgLfLQT/gCr0jl7LXiMzcIG9mITUljyZmiRbW4yWGItbdjJrsemUpI1MLydSbhAtMkihT7TcCW5KKh7CFcZxSYs41nOYTRDioWkC0V7QDmgUf1R0j6lnPRLJU/liLV3uu+guBSYGadlLJ0bs7TtS9sqJiGUZG5C5kBDT7JEgednokM3r3QgOJhtvKx96t9mzCxMJLdAQgXKYZ1nSulCVdKyLiGuc+171Az05JKciQqmxgrFSsLJMnaIIvFQuK64YRxK0KsnKqHRDjAWvUE4syhEKEnxiknGhaJeYc05El6FnTjGGVDkWfXUgQDjVu305HaBtby1+zT7R/QebKizKrwxIYfQ7IWealZBcJ88u2eJmzja2CpaXVmjJ56HzMp7JyMaQppOWSYjJfYdPNI4YPSbGiMkZZ0A5KQee83M4QaAh5917xeR/sSaG6SiMW9GZ0RY8CBfMTjbZawgfTUleTtbCdKzwLDzkRVt1Nsxgt/7LhIEXA578aDp2Ybl4CsvW0S9L1Ucl8ekdMTl8cr5Fg5NywCflK8yNDttcNiozYsiulL194+Sw3TKdtpdsT9utC3G7aTYqJovYtkzHl//uyPbk7LXtumzXrtO7F81G7OoZUz6MEXDcctdy5Y5tbratdLZjo0VpI9npO2JN2x6p21y6ZztU7kyGPveEq/t8tWPrzYhNpGes3GRXFJl2khxdjoZTY8MM6I0w/iEKcMbRjWcCr3RzS0T/EY+m7ttjeuarAgzGM/8UZ6CJPB0PgU2cKYJv4FH733pO7K+VBvypayVo5sNhRhNszM2AEesvKg1rF2p2bmlNhFSwSvmc0nVFqBHbLqRnFIdp4s0OKxdlQjih96wmguGs9XpdZhGrGCU9sbHp2WmIWYrlvLSBGAjmkXZhnbivdlQc1puzenDgU7HqsVBtWlpmTlKmNWZfCTNYxL+QitgrrpqwK+fHLJvl+DkYl1Ro5uBHrhc6duL0hk1PjNrkNIcKTdnI+Ky0T9QefPigj1msrhft7OFzdv7Mip09s6p2ks+Qr0pbRi0+u90i2W3WrEqbyncAc745Xd+erOTZD6DszvpQZtp6nFkjM5ZtnTqVkmRLTdEYPui6ZmX3GJYPV2VuVSo13aVV5KMsrW3Z8tqGjcqnvV7m+q3/6Ae8HgSmsDB7WNdzz/V6LkZZP3S/A+iOn+iERTrs9DciaZ5gFJ2jD1SPyWRU2iduc5lhmx2P2q6JIbtiZth2zaRtbiplU+NJGx+P27S+T6fbIviW7Zxo2r6ZiM2PxfR+RISEf4KK71huq2ZbazUbExHs7FZslxp5tl22eZWTEWHFWSLak7qtRWy91LXNXkLmQMKqTTEbmw9siUk4YXZYEkeN7TwBweqOERU0Q6i432EiPThRO6HrTjpiEEkZBJbxN56GCXZ8xHckBIYgamASSnIu8nK60oJD9v27Evama5K2dzZuo9GqLA2ZYaiMWNw7RLbWZTuvF+T8Fm2peE6E3LFJCaldWfliSQkHFYw0LKqxOW2sLKIvq2HzpaKkZVVSmE2UVKbw2JBELpcrtqq81vERSnUriXGqIiqm67MC0bcSDSAqRHyUmkmBMFo2k5WQHrbzIjLmgd0oiwJG2T03ZulMOJaObl40p5/ZKJVzZqVmi6tFm5AZvH37DvmP2yw5O2/5tTU7c37DnjpZsMNHTltR5tXNP/Cjdu1bvtU6k/NWlMA78/ghX//fzZdtbHpUGkstBSPL72DmMIvGCqtrVledkoyXJThgU1WVgKCH0GoSjvKdOoqL4OBqqT5syFGV6VeSr5SXWbhZKNlGLi/SGLK9O+bsqmuust2vepvnRQBv3zCj5E98zbqSHE4oTjjshKG0amCxudS1pEB8SITL5m09y+jKCoGM8mbSXEkbluTniOa4npNSsxkhcXQ0Lp8i64dUhkVFTtPKV7JfNgqL6lifsD3VExNWbKouM628JidXtqaQVI6OSTrGZFqYHSvKdo5PyQ5NWoUTrpgbtClGkfr2WQSygRlRDgzT1w8QL/XSL8wqepJ8pSGS1bWOYhGxT/z0uLkGgkMUwIVL4fDZ34MdnOaLfZfAVgqSehNi8jeK2F4krZKItuWDFc0kFMKKO7pXu2KQITu5LGdXTH44d05mRMsmJZh2Cl8p+RAiazGJiF3V3NJ/a2WO5+u6GYY5xQ4m7M9FnfBRNmR2LItJlgt125SZtlGqiVkkSMSADLbRqeADlxIM8AzrNDgyYu+VV9jea26y+X17bUtaPi/Bc6fMxduumLQdM6N+DkkXkwwUusZWHYSOxbW6NGLOj4qbnJywkdFxH5EfKpfke0zYjumMDWd22YPVrn3qnnttaihut7zlzXbVG99sEy9/pS285g1WUPsd/NSXrFXI2+jUuJt5DZlNHTF4tVCw5eU1P93L6bQnWqwWjdPAOjLHMNeaYgp6s1gXD9HX9JsBzpI0NvSRE6PUZZJtm5m0NL25FrNr3vx2VSS01WD28DfEKOWzT4mAReiyXVm0hYQEqdBIGFSE60MPA0KYb/I3w/6yEJPe+QYKEaZqxHwQkF6aYUmDpJDJ8c0cAjPs6w/CzF/yHRHXxGXOjQlPYzJRRudl/s0krCXfZJV1081hNfyQnapH7QjTIaJiHjUocHYqQtw5mS2qnRM/WgXgCBCw8ocB0BAXXglGEQ+9INGOCEeAk8K1hQg/aA8x8QBjIlm0UGAe/SQ/4ngvQQj8vlCCcCGT6faxnl2T6li8VbDaRt6aktbu/4iROw05uVtiegnH9fymHdw4LUZp2kxqxHaNhZnB9DY2BQ+MUesKTpYRyBGmi7glAo+qrMwIO7Yz2MgCrKrlGwhnmaTCP8ZMFems9kIJcKLu7VdeZzffepttbWyK6Qq2fX6HvfjmG+2GK66wyQmZN9GONFPObpiRKb1r1uYmkxKOzJ1SzfrCA41JN+xaoWFnl8qWjI/YaCYmhpLPyFZDioMZF+82bM9YSuZdx655yZ326tkpK548a0998nN2z//6X7YhbfGFe56017z7J+2BBx6xk488YQkOLRWcVTE65y+uraxJyHKIkOg0Ih9Lphj7PbfZdklE3pSWxVmns6GKn1auuznJQrRcqRJmYI9JI8nUO79y3k6dW7XX/8g/9TYkwFzfMKPkTz0ugqCPXpckiE8tETEziMNAVnivZ5ekYhipSuk+EYUqxbMQyOo5jlZjfIQeEIyDMH1DxYuwez7BThczgJMpG4lzoGXSxuSgTQrhrFHITE7b0OSk1SSR6omYLVXadqjUtie3GnaqxT7BsllVWluIErWJQjZl98sRFIP6OAkMTi37dtIFPwRNQYvr7hG67J1no4I97lpTsIsgw4bi+iATIYy2Bw2FpgldxQpkEz558Hz7TMKdwcIXZ1p27UjbshHOV5SjTVemmFTQSZIJdFmLspRsZWvTjq6fsVqnavPpYds7mbFZzjQUXkYlaGLCX0vZMm2H6RmsMR+RtoTw58bGbNTrHvWZDQ3BH+VkY9pRZTF2lZavuUPE8kNveL3d/p5fttk732xX7L3SpuWX7J2csj2799nunTttLJOwhPAwN5p232TnRNwmZWsjyLxaukAbTIImQkk/sn/NJ7bSCzkps6sn+BoVOdUi0mHhi1WTr7n+WrtJWmHuupts9ytfYjtuu9lu/7a3Wlza4sbts9ZeWrbts9usaCn7yEf/3kpbeae51ZWclzc5TXcwHV0y/TAlpTk5wzJ0AesSk/joO13B0iiFKlvawkAt78XDdGyKKKvFmh+h8arvfzcNpgp9nYzy2te+9pLtimAU+t6dAAShHwmgRoc4OD6Ao8E4SgDzAcnIIA/qnGMIWEMQNgtg2kDD7W2QSXFopIb+oxsRjeNzlKi0GpPJksNx1jwkLKUKpVOo2bSr8SHZs93RGetOjsnpG9c3+T2z44ofl6SVPcLIrMwun10s274j4mTKBWM+3ooq27WH4HSME/rMAuFPCMF36NObdH+NgLu1E7Ft+s7EEOD3nnnFe/pPWTgreF7hB3n5JaZTzv5MGWPRrr1uKmIvGo9ZNq78JNWbIlqXxsJxvRmVxBuSf9aUZN60IxunrNEp257ptO2byNqu8VGbEbOwvHdMzjbrTDLC/5Q0TVYCbFy+2/hI1BbGRhUnI7OCKSlMYByWeStzV5p7XP7QvKTxNXOTdu32abvplpdYfO4qUd6k91Btv/VlNqPn0W7dZyGDz1ExwfbxMds3P2djo/iSbNAgIen1VH1F/AgY6pGSGf2FB4/J5RKMMgc4UjsrIbe+uGQtmV8xCdCMtEycvRJ2LIhhRUtLZ2xoecVnI8xde50lt+/y6TUF+RHVcTH41A775BcesJXzyz6L+tpr99jUwqSXS5P2ZGL5ji9iBnx+ussZ6MSZr8hHqUj75jgEtyktLME0llX5wtOmtMmdd77M5vdeYVe99s2h/RS+LkZ53ete9wxGeVTIEDRIPREKpgXdrXCOS1Skqe7QCQv2kZqsJfB9bJ0AiNv1qSqM1LOugI3JfHc/8qIQmTk42L6boWL5SUrKc1gE3pGmMZw2EQizgYfV+BysPyptMycTY68a/0UiopfIHHjZaNRekuzZiyWxb5qM25wc4IJUcxmzUJqAQDmDQNnsPsKDE7O+jQrBL1IDXCcH8apIxa7UdXW3Yi/W+5sF702KvlPMndUF40h3irlFIl4R8vFseOqXpUu4ouM722vYrfGGXZlq23RCwkd51jnNC5xJ2NS7I7aZ79jKStEWNxft5PoJm1ad9kibzI8lff3J/MSojWbl68kETaid0jK7kqKWUWmScQmGaeFjbjxr06zzkJZJiCDiYpSktPdoYlhOdsq2z4zZ7ulxX/A1Ibwk5/dYt9Gx4oFHrVsp20h2wqIFOc0yUZrFok+9n5ues6HsjDWGpK2UR8zovg5zpPzEA+HBaUN/x+RjbageWTEEa9pHdK/l89LQEXewXYhIcPVEg+2SmEf5D9OrisDaWraR8+dsuLwln65ns2L+W7al7V1ve7m9+qU3e9fvrh2TlpliAwkJV2kT/C26rJsSbmxwB13BKAwyVpsdP1ULH4UpK1mZsS0xzKju++an7EoxJse173n561SH0IjfFKPkpFGQihA+Ulj/CzAhRSnC5MU+oUEPMIaAxNFHunBKrE/iE5PRlQgSo0qDH+DTCjBtVHGYBj+nhXRVXmTvDr0qjQp1Ca7G9h1SJOWY4p1MDPlOk5MiuJnsiPeG7Y4P2e5Iy64ST+3Rx/lExHuLkhNimGEhT3kxlcPRAWXTX+/g6xmVqRBTo98qpL84kreb2iXbVVqxhUbdtlnNFhR/u0yhfSKQ66W9bhXCX6R0VyqvjPKp0mC6txlZFELCjAIF/pMETbaqtru6amORDRvCXFD87hBb80hbioib7WHbyvW86/LoygnbaJ+3Gfkm0+m4LWSlEcQcWWnOdH+SX0yE4g2oekFsbBYxwxwnmVRoDzaEAK9ofzaYS/niraw0TsImJXR2zc1Y5uobbXjbLutVRXBijtyTD1r5/Fk3ZYqFom0WctjKvvDq1f/uv9lv/v299rufedLuO7xq11+1Q2ahN7xQic/D5hTyPXbP2Ye/9KSlpL0mJ6YEXtNGmjWLq3xoxrdGFQ10ZRJCK3VMdQhImjGysNOiYsS0NFci3rVxtVsqKSZKcrxFxIr5dZueGvUNwjkRoKd86f5tyHnHfMUXYo0+Sq4jGqvJ1MqVm1aVVmFZcEYWSLuUs6ishZe89vVWkz+TW121K9/wbf2G+qYZ5TE3VQACjAQ56QaFO6AE/x8GEbLCHBs0j7BLEPIEszMKPWS+G7vMBfwan9ynr8re0/ukNaVHQuHvUCQDkEiRhpDJ/CWnb71H5cr3l6qPyGGMSp3K6ZftO57sink6NpHhnRgqI2bR8+0LE7ZvJ6vs2KJTiBRDyad1MKNydHvyGYChKUbaow/Xt6u2J3fepjaOWza/ZBP1go3WSzYpTTPfqfk1OdSUWVazvTInrpPTfYe0w62CcaccgxHlg8NcY5SuG7XpeM9uT/VsrrtmncKSO57oo4xMleyoGl5CoNWO2dpG1fejOrN61urDRe8SxowaF5HhqLM7Iz6kRI40cyAETAo3e8Rso/Qisn2pmApzEGZkzy98FfyKUWbTygccTUZs98vfYCPX3S5NPWNsxt1ZWxTjssN+zqq1ii3lilaplPzI8Xgkbn909z1WU106MkTPrRfsA/ecto8+smJtfRufHpWfKQ2nctm1crkYsSNntywTT8p6a9qOqUkbW5BWUlOzyR2+LWYI2sBnFyhX9lfuSur32jKhygXr5jmbRQwg8zuqhq+3Kn5ufnZCTCL66TEmhG+C9hDBQ1NsbodwQLNUyg1bKxVkzsqhly8yJcuD/QMSiaRtk9mHRVAqNaxVWLErv4UtVUP4Jk0vMQoDPgoD84QrsAjv8E30TgD6tLs+kft3/YcWcn9Az65yYQ60iioVpoxLKvY1jp9SSzLnHErBxldafurqyoyqderWEnW3MOGIK2YdkhqXMJW/pCYUQSbEPHFpmeEsa7DjbrIsjMXt2smE3TI3arfJvr15esyunk1ZJhuxsohDbSTkqiw1yF79uKlZsG2SsNm1kxYtbVqkumXDpVVLVzYtrd9ZSdq5ctmmZTostOs2P9SQ1mnbPIwjJrxZxHW78rxOuLi227CbpsWAiaLNjoszW0UbEwGNyZwalbZIiRGiMpG6DUnMUsdWV4u2livYVmNVdZO2EjNF0dIIIaSEAqPredndG6WyVSRNGctgY4VxNE9G5o6eIRqYiGkadItyBiOCKx7t2FhC5tm+a4Q0mbacO1Koyqcs+lwxU3415buRK7k5nZVZyJLiV952i332oYeMNR7DYkjW0q+JAO89WrI/EdP8p787YP/pk0/Zb338gH32qXPWkemGpgSWOWm6yW3TlhDRQy4x0RgHIbn5LuJgjIRZzCbNwZF2mPIxmdsxETa4qRTzYnrqGfwjNsBrVapiEKbtBzpDKKBNYJKq6gwOV8Ts64WSdw6x7PiOW6+jgnbb9/+kNRYPWFHMdMWubTb5UnyUEL5JRnlcHyFwjC5VScgPjKIkqg11o+JoA879wyyjksQR9J4xwZlE78KU77A+xBmAnMQ4UbqehQBsdT97T/HptSEdGg0CYaMyVKpv2K24Pdm1bZk0rag0joi0LSTK6rW2GKcpJ7GdQG1LysnUGJUDOy6GmRmVGZOOyZSJ2W7Z+jeOJ+2W2axdN5OWEysVJW10k5j9+lZJGmXFkuXzqhcMJJBcUYrQq2UbqhQtVty0uJgmJWk81ijaeLVg85J6c42STYthZoaqtkuaZ7dMhBfPxWzfXNTYvD0lBG0bnbTts5KyIgY/dxEktiOS4A1bWa/Y+dU126qvi9BxUFk3XrGk8MAAISPyRZlK68WqrYugGReBOFi5GBdhJYVDNA5rc9h4jgE2ukZLIqxOvWtXX7HbrnrdWy0iky/SkHatlayydMySU3MSLkn3J3vxYSvLr8BhHx2WRhubsBlphbe+6hZrKf5jR874LIBhmcKcLgzz0D5+hFyHw0hbtsaREnLg42IWdorZuWObcNh1nykxPmYjulJy9pPjE74yVRiwqEzDkXTaonK4h+SL0h0fkQMfjTKXraV4wzJcxPAi5iZzztBCbroHa6TZ6voEzNXNLVvayNkq28LK9GMoYm5CAvLmm4yTyfY/9rjNj6dsJJa11XzF9rz2woBjW/nfd9993xijFE4+4T6F032f+L1RqZVCmDIOQ4iS8DnUkBhMzkj8LwL3i98wC9rJ3/EtGHLhE//BPHovgmBxEqvoguZh0iXjccqf76hdtI/ykgLQpVz0vi0w8Q/YhrQjDeXjNzGm+WPjhi5UejtwcLPybcZl+07KbKMXiP2urpodtdunJ+zG0YRdEanbdHHFRpbPqsrBtPF6Ai7dxdRbjcOZ68z0jYhpYsV1i+aWLannsXLRZvJiHt2nRKyTky35WA3LVUvuZ80nU77BA2MBaErMBeYn1SThVjZLdubskuVk9nAeSks4pYdHMkEE2LEK4wHKk3M92IsYCShopBVFMJGYj5mgSfJi6BxTOCR9C0wGVNx4LGZvePsPWnznlWIUaRPZ6xFGtDdOW2x8ioUcPnjHpMJyvuRa7mv5hr3nbz5u//qDH7P/+vHP20HBtmNSWkhlxtjpRu1GfE7f7Tlu9EFSEJO5BLPmCzY3nrYrJblj0r7MGI4KB2gDLAyO8I5Is8anpHGy496O+CPsNOk9pzK3arWa2l15Mm2nEmYwN5m6o7qxgpL5b2W9y+WlCSUYTi6t24qeK9Wqn0P/6QePiXHW7PodMzY1O20LYhJ58VYWfsfEkDMvewNAe2AKyzfOKKce1f987ptTfhfBQOj8QeC8E3Z8U7r+s0/j0BWYiP9JI/T5aK7eQ2jOdOTBb/hEd8/3gk+kBIoe+v9R03RFs5iM48wGPo5rOWxdXR1RU1caxc90F7KllITIMMDGd+dFvWNthywCMY1Mm3hUJpDMFmmaKZlq9EiNWcWJvHfskAhUuCIjxBswC/YAX8CMqxpHg/JXw0bUYEMicqvkxTQblpF/E03JWZ4fs3XZ0k+dO2OjkRGbEJ4j8mFwdh0nYvZeS0SdK9vi2VXLFctWtWBqjoi50bR0btR1cUwc3Z5N4Rst3lK5RWmWMu9FTAX5LhuM04gxmy1pJMUZTWbtZbfcavPTMxbLpGW/yZTZWvZTtJrSjK142mLSdKysZCr8yZUt+38/94h98PGjlpdEGhETJdOTVhXzbZaKPibBycMJpr9LCtPBAI8whYQlE8zabbik78qn2bQrxkZtViavMYfLTaphxVHdhdNoYtQ62QkXeOwFgEbClO9srFpxTX6Q8q9LMPgG4/JLmBXt+StvtBnT/7eEr/VC3k6ISc5Jm1SkdeOC7YmT5y01NWWH9P7Ljx+0mIRRQqS/qbgnF7fsrEy0F7/tHzntEb45RjnxNadpmINYnpUIE8lK44as9UMAQzA+1UNvMKcgp0BQQRpDpZheQosTfj9xYBRFCe8Ck3lPV59pQCSr6vjD8YPZUPn4NtQtJnOLrushwcUFwZIh3+hRoxz8HT/qTQ3QlSRrS7L1IGrSS+0PiTlGxDBxSbGk6pFkOn+sYkPNFaFKxNbjpCmY0gGWFsAsJGuYhPL0gW8gS2+pI1qHyXmdbtVSuxK2pTJWpDVO+W7sOe+pino3qXwPaUmOUmBuUll2dfXMhhxQ+QiKNCWzJaW0jLaHDhH2PYMIxSBtGCXiZhBaBL+E6fN0j7bUJoxko61S0lw3XXWVzUg6jKoNouwnLDiai+ckA3pWkolEt2pyVp5WnbUj5+3RY+fsQ1/ZbxwZ0ZFvaF2m+DeEL5lFIh+538q7LeIteydDSf4aKwgZEcePYOYvwqkifDMvbG1tzaZTGR/QBSZoRhaVLwqMiEnR1CbGYbQqIpw2VlZs8+w5X1UZZj23XDOWff/qnpz0svtfeeFpo1C2c2tbdvD0ip1cXremykUml1WXsbE5W5Mptqg6n6q17O7jZ+3Jo+fsI1/bb5946rh9+OED9q/e+16VSdt9HYxyyy23vOxNb3rTJYySO/6Q/ociAsG66cEHTKC+RoDIIZhgPvAMkRNJBAPh6vKuZaSy8kHdhkVDHlN/eodUUR6cvaisFYcMuEKBaKuglQKzYdeLnZROkkemESvygqYLl9hJd+BQYuUVlgcDqiQcsMqE8e3/Ue3SOF0aWH9M9Y9GOH6ianGTZpgVtvctWHTftEW2jVtvDCmohhRh+qpO5dXnngAuXcOUzeYOMIvKhyHsilGrzs9abSJt7Xjc12LQpZkQkzJXzk/HlaaMiBhKatTK+WWbkNO958pZm5pOyhkdcUZJy0xhiyF8OebD1WFeMVgmMyHzbtqnjDBhNJ0ZtzRHQ8vEGxvL2g3XXRX2EFYbcKBqXf5K7tBBG5GfFF+Yk9klid6ULyB/pFnK28rJk3Zqdcu+cPCYEzzaggNE0aqSJRaTqUSHHpoEjDabEjxqh+xEVmZRxbU4mo4ucgaLS/LpzktTHj21qPaLPm02llkDLw3R03O3obvw1SqXZcmcteXTp2xtY8s29HurVLO8GIMJo4yJbIo58nq/qXcrwtdZaawji+ftnAQQm3yz68qIfCe2amJq/4mCGAz6VJtg+r3ouhvswdNnrUq7q33e+40wyh133PFsRjn2gOhMn2EKfBDGHuAMBVSjDza5ROUT7+n9glggWG4QoHOSLv3nkpg7QHssz2dYjTSsig8LyZwjaD0RmfsiInZlR1doT2aVV1TIx4aVjlc2IloRvJfdZxIUE2srfPRY5grLY6OYb7rDrAEUbGmxhuL7tBtJMjQNO550unUfQW4PyWSTH2ETEzY0DaNMW2/nrA3t07VbpsucmGFU+QiuXquhPFS+axTVyKfOUJZg1qtmVCbR/JQtCQbMoSo9WGoQVi2OMqU9k1KjCu/USXZ3JFaz0ZmEZebGZMOL5YZ1xaRJhRO2R2Wnmqac/5rKTIhJJiZmbH5uh83v2me7rrreR5snF7ZbZnLS5sbGbcdM1sblvJt8CXan2Tx5wpqdqE3cdJMNyZkWdVkztyFtUrZaoWh5mV6c0Xj+1IqtCj3RoVRgFNXVB4tlLnpvZzRuEzKp5icn7JY77rIrxrMWbQofkg7xRMpq0ja0P9sx0etWknB4+NhZ23922RdvsTaFjS6KpYJPU1ldPm+nDx22Q4eO2Knz6/bU6TN2/PyaH8W3ru+ccMxWRBt5zqfctMXVdTHImh0+u+JrTSbkb6Ld0swbVBuzPmd8ZNKe2Nh0+rtmatx+/PWvsxObm2KuDb3jX0+M8m/0mbb7Jhklf6Lvo7hJFdQ4OsADvCNiE837t4HDyy/KdG3CO5jM09ANTJE8i0H0WjRtUanT4a2cDaviMSFkCKdUBNWVlBUWPdcuI9jAIOJzBnDuEVGJeeW6qwy1pmJSkjMDDIYWkeaxIZbMwigwD++G/ZsPfGK+KQ0nNQ3hy3h+aloRSUfE00ilrSFCaEg6tzJydMfGrE0//oyYZ9eCRfZss8iVul85ZxHO3BvFLBMkAqfXVn2VF2D0El1blG1+QpJuU9qIza1ZbzEjaT81lgnTxgUfRFiTsGh2ZeJkYzacEZMn2UW3J9MDDdizFM4vCMaMVV0n0qM2Pbtg0wvbbGbnThufn7exmVmfqc3o+HinbJPTszY+u8u2v/KVlp6dktmVs7rySc3P+D5oONbNXM6dbIRSU4S7R99+4LvfbCceOmhPbix7s9GpwPiDFy8czws373rn2+1rDz5oV8n9eNmdL7a7vu+H7dhxmU1rq27iEhkBgmnHCla6fNPSUmeXV6QVqnbo1JodELHvF0M88MRB++rjB+zoOaVnEFR0gMBsK49ipS0/pOKHt55cURqlP7uet5rMy3Ex6MxkxhLplG/RW5bAqeaqdsuOq+1uaaacfKnrpyftD372Z2xMftaff+Fu+XIyHdX2cxIg/+KXftHhJHxzjHL6KSdOCBPtccEkAlHYlDAORIu0d1bybwNm8omSXHp2whSX6yl8I4qAHc5LXZ5btpFD56x7Rj6BTIluNmWdFAfvCxZVwLsAgUHpGWz0/WjldA7Jfh6Sg6zcHKwwZoMkFyzcQ4v2GaPf4wYcYrZwxjpdz0AkxuUbf9IG+EI+jVzld6TCOQGrKUZpZGVajHKJYUYnrCttE5H5EpnXtTBvtmubdfaOm20XY3JNClgZ5Q1VYz2etP31qp0XcVRkW4/IdtkmppuTlEsyKq3yMcfKnZqVOB9GDDIEk6iVWHuylS+7TxK6k+kuD7hOC7YxwTY9KTNtatrGxqctI03IwF6nxrTCiqR7xiZ37LPowm4bykyKEaQ5BEuW1YXyzTrCLeciYsYlxbwxtWe1WND3cWvL/PnqiRUrqa0QLEwhorcOoVlpNGzp/KLvHH94q2uff/yk3Xv3l4w9fzMIABFhUU6zwBWjqE1kCuGIb6pstCNbSYk7raE2aGIZKN/46KjVhP9NxVtTnReldQ4vLtvhpVUx1Hk7Lt9qXX5KfCTt02nGhEM2T2yJCREmq9WaFRptmx+dt6P5oj2+uWFyw+xDv/LLPvHzv372M/bAkSOObw6devudt9m3/fAPO50R6Ia+rDP/zDMcc6cPOLF5F6liYUMiScI7TA2uvibRd+LwneCmDd/4pA8u4RnRIh99R9r2MLWWNywmx7H58HFrFerWXpi21qzMHDViRIildwMHkTzQQiNijFi5aCP5NRsqF9yEwWCGuL372QFRRApxwqdMlcZrmBvGp5GAU+95B5PQ3ezPMgXYLVE5OhMRhz1xRR3CWEKaRpekeEvM0sjons1YWxqnLQJrT2SsJ+bp7Nhmve2y/WWu2fYZ602nbVlm4KlWF89HRN72dSbTTHQU4/n4gMpkPXdRZlxJpmBDrVsWsazm8rYsYl3PlYx14ugpcImf15aPQK9ZRqZGUrhl/hdd4PhtbeG2duKwfC2WFndsZtsuk5oR121ZS9ozvyUfSSYdfhbdzoWNdSF3xFKqU1tmMMt1MyL0q197l731dbfbY/c/amuS3phUGMwz7LZSKtq6CHF1q+pmW0ZamN654SFmBgzJJJyypkzJek2CTTgfEgOi+dHqJdVlRf7GGZVzRpbE4aU1O7i4bk+cWrKjazLD6j1br7fEMENWqPWsoqQdwcOmEmw8sqa0y3o4u1mx01vSNJWu7vJbZAWvl1q2X77JOfli9JAy1vPxR/bbIydP2b1PHvQj+jDTpySIXn/19faqd75D7Uxjfx2M8lyHnebPHQxErmefu6TGGDSUSM2dbPwQIviosS5QHzQJPVGejT5SlL7r7l290DGOqKRWZHHTuk+JUc6sWXfvdutdsdO6c2IUZgtL4njPlfJCLw2LYWLVsiVWli16bsliG0WsQusI5o6YCp8kZK7iBBOPgVF4CHBzBw43z4jnAbNOfoCkNUQAh/hMAf0GXuaogQXPD4aStvGdHUWgrUTWGaeRGpPWGbe6HOj6cNQako5N5QHDbQhFSyKMU5LaJdnw7Mo4Kcm8MDVpbHYNo9ALtyXCO8GZ8JurVixKixRKtiUGWRExrMiUKNabFsff0l9bUpsBt5YYa0hmHGvXGb2PiLnqsucbuS1rltctJYbbOT4lpkhLw2z592qrYxtn1ywpPyzWa8pvKtvyeWl1adCMtFKtsGk5mcLMOp687eU2t2OnXbuwYB//2uO+sQQ70yM75mTicbSGb5Mk/DDbm0FRfEjfzkg8sXvHdltZXXUhy+WTYZXYu39BqNETKqaHtsRMrK7EMmFlo09sZCyoVZfmS+g7a5pS4rO4JZjWozamPIQyWygx5saCNJYf0LZxzOd+PjKC7bRMNnCWGh93X/h3f+TdNiuNdMNb3+JUQIBRPv/5zz/y1a9+9WlGUVUvE1TRQEyCCMIDAbJ9QoXhjiCRCe60ExdEeHQhxl8ouKOvuJ6JHokjtd2TfxLJla2zWpUkHrfujnFrTGN2CSnYpx5VOStD31aoKds+V7TIyRXr3HfcGl87be1czXqSmFFMEZx+R7QaQc/A8TRckpxoRmDycR/i0lAOm6I4Q4U6+Z1ElKv6+lw1ET5bvsbkwLJVUEwmQxz/RzEbItYaZhPOptT/shztM50h2y/V/pgN20HlfUbSvygC5ZReBAkj6HQywJg4/d2WnN1y3c6t59SgJTu+vGWnVvJ28HzRnlwq2eFlmSEbFdnuVSvLsW7VpAlEHMyHKpRytra1ausr521jZcny68u2vnTGJsflNzVkVpWblj9zSvUekT91nY1u32fTOyYsK6d/eHLKsilptulp1QV8oGHMN7NuYbPIzK3uf8p+/0P/IAEx5GMnELMvuRbuFubm5NBP+BXpyQ+U6crZ+GxfygKq8yLO66673jXKyHBSEl4wiCmYu9fHciBkaUZ2cRySAMD3hAGaLMqSic1Vyq2LeZctv7aiuldlGoZNIcakwZkvlxJTM2GWtUMcQpTV+4S0H4vPJsblU6qhYvJf6BHjXEr2Z94mv+7KfVd6Pi8Uvg5GEWHhXPeJRuJDl6SrExUyXmQoZHm/OMSHY81bfg/e44T7OxGDNINvLgaRslQXhG5WhRD5GfNT1pmV2SIJ21MjwRzMAPU/mJJ81Di2kbPO8VVrnNjwCjPZuyWYiK9iBBdFK67DGy4sPr7BF84cytdNQ0lxOgLCbGbg9+QuCT2B91SQR9AoNDaTEkdE5OwWT9y21HtRmu3s2SU7dOSofe3AIfviE0ft7x45bH/92BH72+Nn7WuSzscLRbfpmcZBzx0nUjFDmvPWux3MKJk/Mr0Orm7ZPUdW7aunNuzekzn7yhkxy0rZyihWwYGTu+WDiw2ZUAGn4L3aKFmhsuUMs5VbkYM74tPJ6dplY4nNNZmqIpxeqW5D8YiNRqXxxahsJJecn7fRbXPuM9KTmJRWTMrH6KQT1ttYso99+lP2uUee8v2wwC3d6pjY+WJemi/vqy+np6bkM4xaWpdkhBUZGJT2qelihHzv7r2OQ+a20eEyrIvR/Le/8RX2B7/2S/Zr7/u39s7ve4cIe8JxP+jq53Jhh6Cj27ktXBTWxKjCZ7FohU2ZkjK/mZmAkYTvwtJqNpKA1pjgSTe0L2HnFDe2sxLT1FTP1c1NaZ3/E3sPu8kD8Q8IHumnZE5U+q07EyG9MhcRIOoVBiINcZ38IDrF9TtmguxWeV3WlX3bHZGWmhu1rmz2iOxodpaEQbDlfVcNmFKENCQnLrJZsprMtaYaqjmbtU4m7T1knZiP5rg6DxXDxNOTGsSfcdLRSsTBZJQEYxwGwkCK8oU7l4/LkA9gwy+6PE/e8ayLNdyF3Iac2fP25PET9uUnD9vnHz5o/3Df4/Ynf/sl+8AnvmKf+cLX7MThU7YmP6wjTRNT+THhhin/ZREls3/p8myoUdvNtnGu5UapKRu9bk+cLdjR1ZJtygSbUP3mk0OWHun6HC4mQ+bkE1TolhaMHL/A3l/MY+IQWTZ2Gc1Ieiclbee2mclXaLSjVpEJ1C2JyJZPSkOikcpqEmkJwRapiPF8Nm7DODZCatO3+qlJkh8+v+q727ChHTPAWdPBACNLbbdk4i2vnrczZ0/ayuJZ29pY8yMXEAZsnYQG5chvhMrunbvUqhFLpJO2bXrKPvyBP7dXv/2H7VR91E4t5dTOUfupn/5Zu+WW20TMYmI3XYV5KFvtF5W/4eTUbytG9pvtmlXkqzakder1ksoWXOW8YGQKS9HHeOqCk96sWrkirb0mHR+zlOisI+3FwPXFwen4GeHSGM8RWGSFGnRnmhciLMwXGAImCOMo3PkImfJTVZOkZLe+IQgcZnOGwUmWZOYR21rI7Ikool2BPb/NOtIoEk0WTsdCggtJklywp2okVS4mEVF1NkrWyuXMxCSNGdnEafkKcfZIBpkO5dOOPWqY3QUxqwCBUetWS1oIO55GLMtBFoJ982bB7RJMTTPo4XNjEUIUFNQNy5oSgKWU37BzYpL7H91vf/SRT9tv/ff/ZX/693fbp774oJ0+IZ+rWLEr5NzvziRsVpJcfqMzYEvl9FReQVIuVynbVgWJy5QMsWpXzBBjsFJ4AW69iwuO2bFh2dJJmxiVPxDtyjmGUCWtJTh8+atSsGaIM1CSw/hXQVv5nr+CmQ6RmsyWjScft+bqonVE3B2V3S7nxDDs+K+4IkR2wfEp6zHSMj1Evszqmm2fnxUTV33r1UZdjntXZdcrvm9WtZT38999Ywf5Euy5xbJcvmONwDRVXZtiFgTP7m3bfDHYf/md37Av3vuQnXrqAWucesJWnviKz5R++L577Pu+97vdpETz+LJzmbksRSA/NgghH4wM2oZ2Y1MNuqLp5m53amKMgmDKW60mRmmURUcNh6verEggyQyV78Ya/kfO6u4t+sLhsowC0TCY58TDHxwBYM5ASF8kPt+dnP2bIoW7ExyZIBGCX0OzYSp0ZUKN1CD8njWwKWRL9ybkbMpBGxLRk46xE186rHT8jjWUp1T/0HpJmkYQTWetqzRdmReiJsWlPEV07DHoB1QibH5KajLVQ+3uGzNsleQcS+2urMmuX12yipznWm7TWmpwTilWAWHcRuCHDgk96zdLTiGO0uaaLZ9btP1HjtuffPLz9sSD+yWpW9ZRXdpNdis025sZsWsnsrZzLGtjibiILCY5JlwIBva9ZQ8tzJOSyizojilF/ug/XAMGcqO6YiL8VIJTooZ96TOH8oBzBtg25dNslsuSlLqLGJnWsVxqWJ6epnLNyqub1pDkLwvWqd2cQqa6nz5tpa1Nn1wZYceaHuMVbGYtTZRKS0vKTBGiMJMYU2FqzO75STnKcqxFdLQtu5xghvpRg/pDEzLtnnlfcZnNmOY+905wMpDKDixsZbqxsW71UtW2ze+wBx89aCnl+dgjB22ics6uG4/bg/d92Q80mp1c8PJVdfk0SRtJqJ2lOdzMVDvGhtOWTrKcQGYU5qO3lASbnpnhwLEiiiVsh97B8J0gGnR6ZaZ2zf77Zz5t//j9f9r/9vzh8owCIpzw9UOEErp7YQK0DNMUMFtE/P1LmPV3Hm+QVkhDpQZmIboaQUjrVEWQeYhSRDiWlD0sgpcT7+e9w1QiGirlW4HKTGEbIg42bWyWFX/MulMZM6aFx4M6xo6lPAa3SD8AG1BwHBtirnJryNarXTsmm/+xE8v25ScO2sP7D9r+Eyft9LlTdl7XxvqKlUuSSEhISR/gYGJkR2q9Uli3leWzdvLUaTty4oz9/f0P2fLJNRG01IXqh90eE3HvmkzZTWwinhWRiLjpoWH/rhSaT1rO13OLYWmsQqEkc6Aie7/qu4Ww+yMYZkk1f/QOsicB3a5+YhRzSERgbILHFIxSfMJWsttsOTFnn5DJ9oVcyzeU8Oks6ZQNz8zYmJz2yOy8JbbNu0/VE/GPiCmEXStvrsjfktRm45DEiBxn9goOZ5tAIsNxacSJMbt1x6w0oWCjzYVfeofAuVsLAgmBVJaGZtMMJDztTG8Y596UlB80QWdIUd/Xtwr2d5/8nH3ss/fYLTfttfuO56yQmLIXv+hGe/Ndt+vb39vEjGBVmkwsYVdmE/aT/+jdtn1yh83P7vKp+SPJURufnLPt23fZrMzLhYVdNpqddOZJxdN+ZuPUlL5v2207d+y1sbFZy7IhXzzlNEm3elxMvP/0uVCHFwgILwLs9pzdw1snHvY7KpDgvIlGwBSTxHdfAwKFMIV0N6tgBDhfF1PifQKhiN+xSVwh2IS4yPm8yQh35rErJq03IydPDBBRw3jvmiQUDYG5E5WEHJIWiJ2vyvSStJ8eN9shG3MuG07WUmNAqN6VjTST6eVT8YFL5bdk8lWkVYrtiC3KLzomH+fTjz5lH/nUZ+ypQ8d8KgQH22zKOWTgqtllswcRHMxSLUuNF2xTTvK55RV76tgpe/jgSfviIwfs4JPHhWQxh4jMNYEIekG+we3bpm3fZNZmGHQTcXhngKrPxgctcQGDay38LyGMdPTslcQ0J9e37CFGpevSJE6AMh/F5GmJVo6UY+CXmQn4ND6OMrpgR6tmZ7dqtq74w2OTti7tsj1atxu2z9vkzJxN7rjKhiTpe6srNnnDDZZfOm9D0sKcllxv98T8csal+QScZFFZeddpcG/TVHbMO2/xpWZlRn5GdfY9AgQzJjZt58ysP8e/2oHfMBH+JfhvK1/akWbm9OGI7C62p8pt5uRvtey0fE45LfaqV7zEvuvbv8v+0wf+we7+/OetJ5z/yo//jP2Lb/nH9r0vfqv94A/9hA1Lw93/yH02nU64kz7CZEqVQU8ax9tJlfhvXwgowVQs5Fxjs1zBt8kaDtN/JP3cp8F/aXeq9q//9S95OgLC8Utf+tILdw8PIg9CGEwM5hLoceS4AyybHo1Cl57sP84Q951PeO5PBXHM6D+3651hQaiCkC5xbZEtmTkr6zJB8kJ4w3pS/dijoYcKSSVCUoKuyvLeLvwTJY2I4DtTo9aeZHO1cP6Fbx6huBCVn2jl9cDUC43IVkmAV5NGaYlZfJq+kFYrdO3wiU37+y/ttz/4m3vs1/76U/aJp07ZI8fX7NCJdTt48rw0ziG/HnnikH3mwSftDz/yOfvv8knufWC/5QRTW7jxnjy104SI4JadU7ZP2m7Wd7/EGWWsMmoJmV9jo1mbHE3beCZtycSw99TkZTKdXl+T837OHl1asZVC3aIiKLZ4wjeC8PLlpsw0TJ6wmnNiZso245N2jg0BayWrVXK2vrxsp48dk+atWkw4ig/3bNsVV9r47u2WFONgjDD+U5eDi+nIOpFSvmQbaoetM+ekFZm+Q8eXfB7KkRmDVpEi9na/aec2u3nXvJ7xH9WmoFmM5rO49UdjsezXTXE1OMKVXRoRXHQAxMXoTZxvtf/S2WO2kVuy5ZXTdurIfjt79rT9jw99yr7t3f/EDhw9am+77kb72m9+UFrkZ+2lP/Zd9vhM1/7D3/wP+96bX2Ff+dDn7Z7PfFWEn7FcPuycj9bFH2mpPLRWQnQhV8vSbMCnP7ZWLStupbglGu2q7UdsYeduCE1g00IvHMDLZYIaCkQ50St4j5VIDx8FqhX10QXMxEKf4evmlssbpcSJJrHTsNLpGwTF+Im0Q2crb81ywUbkjHfkY+CbiN2J6QTvfyRUxZhVOyRJ6V3JiteRY9tNyg1TfKIgsULkQdoBzNjZAlOIZG0EEp2pE6Myh3aPz9j8Xknb4awaX40pbKSz42KkqC3nCnZgccM++vB+e//HP2f/8IUH7TNffco+ffcjdvTQOWmYtveu+byoRsfzZmXgFbPjtlPO+0xGzrs0o8MEPnRnADOVStr4KJMIJ21uYsLGOM9FMK0Vy3Z0PWcHV9SYwhHH7Q0EE+ZcSdp1S6Yq5fQsY09uSDPKXIMw0HpdpLaIulWv2bSE1ctlzuzdtcNGZhc4dcnScws28aJrrNOsyS9hLlfDisLn+lbOBVNBWgW8cawfjE+bIZXbcs4ZWcdyiA517B2veYmYH8agzUPbgmgGChmYDVsXqbr8p29+boviAicDtCwNZi/kQCPeOhLuDdtcX7JjR55QWVX77vFZe/8f/5XNvevV9hv/8Bf22T/7iL3y+uvtzbfcbOWrt9v266+14c2mzUVYlwQJd2W6iklkngtV0ohV7+1Sq7vGYJxlbHzK0hyyqu+FouosHFeEP2YZxJhx4RV5/nBZRnGi8wvEiDD6TKEHv3uvF7QgDQLn+joUzCxsdl3BkVKQ3S7odJPZJPs4okYakiRzW1Z2fFfSt5cQ8WMyKQnMR1lIVDY3GJIG6ubkxK9u2HA6atGUIsUVV+rVz0nUH6hHm7g/pOCN5eVLs+hex6QSQbE7SVqqf2Zyxvbuu90Se15m43vvsNtf8jp77V2vs2t2X2kzaqxsKiuEt+2hR47aZ+553L70wAE7v7xp0kUyiySVZB4GTSlSkMCYlO+wezRpC35qL+tlIB7hQxI1TNKM+DJYjrGemxzzrYfmJfHYWaUiqbgkHyVXh0HQwT3jOAQaXkiUrBiSky6t0hiyp3L6ncrYwvS8bdux2/bsvc6mZ7Z5vTsyI16xZ952jcvJlTCKrJy1zvlj1skX5dy3rXTqpHWYtiJ/cFgSfmpWfoeoZ2VtTT5S2Xu9RmX+piRI1AjOIDVpPOqHv3rHFdtsB36hYMP3EIcIPGFf35i16zvuK82INDYcyHp51vPj4LNSc0vOPG3rsx3EXD0R6bBMyc988O/s2972NotJ6Lzhxldacf+apYoJMfzNduP1N9rOvVfa/I3X22/8/m/b7/7Sr1pmfM5KojO2P8XaYWo9PlGLrmCZZAyGVlhcJrOLGcwIAmY/E4exnrHxcVns42JkxlACvQzCM60qwuU1ChJCCPPBOEdcuNwHUaE+RwrmoDBV3hE3uChQl1jKkaOMJIHFXFSuWLH6Wi6cwjWRchua7Vad0CFsNE+fSLr4NOzOsZa3xunTVm9tGavjcWjDvDIYFNICXv4L5Q4CXaNNvedcDodF333So5xBm9pr0e032Y4b7rKrbrjdrt9zjZzDeZuS0zs2PWs7J2bt5iuv8wZHvXseaFXUj/IFVhlEMm16tmc8ZdPSckz78AVWgs3nPYmZOc0Mx5FxFLYbzaYSvgNmSvVnW6ea6pivy4QQvEhg4BSGg6SmCVROQ5qgkZ7xDbdzG2uSnPJLRHglEbKsSV/y+tprr7Lbr17wKfh1mWX5MyuWe+CrVjlxymKz28hROItbNiNfUDhgD14WfY1IstK50Bba/eQ1b2NdsKze4ezGh+N+bvtdN14hgPpTTQSbT0nS98FIfTqVcmIjH3wUxq5mZ+esmt9ybIWpTmp3RskTYzJBJ+ymu15ib33Dt9o+0ce+3ddZq6w6rW/aW77lTXboqeP2wB990GpHVuy7X3SnvXrXlfbrv/JvrNou+oi8yFD1wOTryRqQO6BaYg4yX292bqeNT836jpVJxc1KCMTo/BHNNmRiZuX8z0jgXBxg/GeGyzMKFe13rap8t7zc+iKppEEkKicRR0qX2FM50mNFz3RgFGeWQT5CIkTPNjM9NXYrT++V0mRT1pOUZUcQCB6wAjnLF1FjRWV2WRlG2bQ2p+RGpV1iUrMJ5lyJQR00xVcFkdo8kwcr5iiT8Qm6k2EYUbls9IZPmttsJmy1m7Hy2JzF5vfYzOx2m13YZtPTCzYjBGeE1OnRMdu+c7ulhGSEACSMySWeUZCGZJBPzLB3Ii0pLr8kmbKE3vk+VRA5DiST8iQE6PVKyImOs5JSzxzuyuFJxG0ouvx3x5fPf1JDQoDADwqp25zMpw3hgcFAJh9WIXIJHXyOXdmo/YvvfJ39yNteLb9BrNvq2GalZeeOHbDyypKNzEtziNBrharvGTAkmNjgISmNhnTFLGFKiO/0Kfy5QKH9VEuemWOFIIyp4i+9bp+N4rQzTiUu8l4waF/4AdcVBoX1PZ5Jyqzq2uz0djt16oS+yXxmcZoIaEqMgtbmOL260t/1sjfa9VM77Ld+8f32ax/8C/vAhz5sf/Rb/9l+82f/nZ168qA9+fBj9pWP3WNfvPsr9ot/9Z/ttz79xxIuDDDKLBR+OrJM3AUQ89LZQRfx6OS0zLGu5TaLVmZWRClnRfkpha0NW106Z8XcmuI3nMkGZPp84RJGea4zHL0rVw3pQIgwmO7B2g0naPqvBZRvWSokuZQAzRSqz05L+hEWfukfl8yubk229JbUvJy6ofFR6wmhEanOAdH7JDeV6yqaLkq0SUEqdEW2pSR3NC0mwJ+hoZQ3f565YIIXvFj9Jj2OGuYEJhebW7PhGfvQLhVa9tBWw47WmNw5Zg38CfkP7H2Mnc7A3YjMpEQmIyc8LRrhXBIRhdcPBqaUmEvVUflX20dTvjcwm8wRR0ULBUhUXcqLPZvRKHExBxMPQRG9Qmz+lhNh5atN74EiHZpoRPH5npLJkp2YsonZ3dKKwlMPRhODieh3LuyyF+3bbf/0za+w3/kn77TbrtvhPYrVzbw0Q9NGpkYtPj9nqb27LXXFddZrlOW852SetH3boNTEuE3MzUoTpVVXwSn8+ORMweZCTeqlg9mr+sIEmE4Iwmvl0O+dnRCO9V4M7cJIsDJdhZHylnwOpuxXpBWG5fOVujLd5OtQZ+o2MbvL7tp5o33L6D7BW5F2F6NIqH3+r++26q6O7XzTXvub05+0937+v9i/+9jv2j/761+xn/viH9r/88nfsN/9yp/bwxtHnE7QmmylW1e5LH2m0wtLgZMT8HVz8r9yW8syHZniUvVxHnrjvFtb6RFITK0ZEj4hnxcKlzDKcweqp1yICfHpAjFk7Mwh4vbjnhXPidNjY1MjCXHypB0EFYD5AKVscavUrJeriM6EZNnSMIqo0fNSIlrJL/Lp0VUlZmnL8e/kZKqN48+oYmk2mRCjqhFhTiSwpwUO/gc+pJ3uDDJy3jqDjswIgOCryn8rV3WJx3ZAbORcx7RR5LYItlytWEE2bp57mbMLi5IDSPlQTjD1ZIOr4RdGE7Z9LOEHAom8nTmJB44CHPhvQqHwFLREGIhji0/KrQimmuKhpZn7xCbSmDl79lxl6ekdNjoxZ+Pjk7Ywv+CTHHft3Gfb5nfZ7ljLfv7tr7O3veQq60RFBHQwVCrWFuExkLqxvCR6EWONTkrYyL8rbDqjbK5tyGmuyfGXZhaOGOMBnrmFWYtKAKGVHYkKCE/GQsL+aWFMJa3vr7/tel9gh5Ci3Wlr6gXOY8TDFxOD4yznz5/zEf1XTFxtr9r9EjFx276wesJ+5Sd/Ub5n296+81rbs/NWe9/Hf9t+6Xf+0K5/ybfZp+9/xLbtvMI7SzCvo/Fk6EGT8OnKv2TcivGkSqmqsoMFM5LMyDRM+kbttWJeuDQ3q6al0SYmF2xufrdt277Xti/stjn5dIy/YFcyD+xy4bKMQgOHIOIVATClhJfIVmcW/kPrwARoG78jUwcBghJxEQ2iVwN1SmVrbhZsKKUKMiWDPv4RGIW4/Tx1DanxItI6EUy1raI1yzmzccWTmRZWPw7Ah4H5v//b+Qz4YFi22GQcoG2cK86mzT3Z0pOqwcvmU/bGHSN223xPTrjZiDNpR6q44vOX1lZX7Ny5c3bm+Env/o6qbmhXN9r9mYNaI7ZX/sakJHIaItMfdWDqCE8Qj28jxDsxJUzETipMUmRAk7M76pJ0DEAmxGgjqsKsCGx+bpdlRmflbM8pbk0EOuLnjUxMzVlnc9W+50UL9q9+9LtsYlSEQ98KxxqUJUz0Y/P8shyylsVFUMMyrejOF71Zd2vNBwQffvAR73lUwdal+1dxJ6cnZAIOfEPhAcYQg7Bsga5td771m62VaNxb9m2zJM6TzCjqxKAwlgUf28JVh5F9WRwFlUleV01JeyTTdip33qV/c6hp/+E//7pdN5KynUOj9odPfRIFbfsP3Gc/9uPvsBfd/GJbXDwhbSYa8FH5unc9W0wV4QhuaTZnFnoHVT+WcteKm1aVGYq8nZubl/835htPsGamKmbIb67Z1ua6D3jmcpu2sbrslkNPDAj1vFC4LKO4VHcqFBELQb4WQz9dngpBwpCAJJaiqJHCQCPxiaxYisOEPe+rhlHYIicv6SYfJTo+bEPZTJAQ+DjKNWyiJ8cMIhfSh1CTUuG9jRztYzaW9h6bGOpSGsUJE/+JoDJwKgWQP8PMzMwFRDaMw1kutyTBW02LNYu2Y6Ro1yQLdocE7m1j8uuTkvRi9mKu5DuGLC6etdNHD1huPRwRFxNT+Fp8mUU00IiIZoc04kxSxlsqLugxRYRSqq9y2bWwjWARLsQvzjxNERDjCJxfyMBW0+cmyTxUWrplcXzjkoyZ7KidWzxta2fP2vzMvCVEsGf0++hD99qPvfFGe8Ut16iKEDtdww0fc6lJmyRkPqanZ8PZjKKrZm7d9+nFjGo0y26qwAeVmsw+ZtTKDKUDl83rqCOmG0LGA3XRN2x+OiS8lwrpLqEwN5GyV1yzV3EVTRmy7zAYJ25CZXB+CksI6Pplm6ODlQ376uYRO106bx1p6bZwMDIzaf/lH/+WVeNpaX2Ws8lYFQPIybJaWf5DsyYTNGZtBKU0tPseEfnDMKM0ZLWy5UzeUjxaPZGQmSzcMYljc0uMUFgVruk2ZmCxoqvqXccNmaB+YKvMU7aMdSlymXB5RhHB8gcp4sTrhfOAfvl7qMLvItDgK4Q03h0qRAcbVtF0sRCnywCd/A0qZ0J2JyMNkZBdL+KDmbwLGsDJR5IW56xblsO6Lic+JVGRlcMvU60rk4KgFAIlwAQ0UAF8Sl7kQydETfmURSiFXtRysZTVpmZsSHZ2an7SUpPMn2KfJ9nRgqmY33Kpc/bMSXvyyUft9PHjPierjo8jYlfreb2YGXvVZMb2jSVtdjTpaxxcgjgU1B2nHFYliBDFKSzjZREREzI57AZGqotxKsz7EmPFledoKi3NMWNnzp5zzcPRCVsyOc9sSBLKnPqFd3yL7du5yxrFoktt77ZXefUK26BWdFXdMZ+SRI1LCGXnFpBxVt9clEauS8Ok/XAh1t6zXgc/kXGYjjRuQwLJZ1x4LSTkaEOZUKxZZ74W5hRaHjM3JeH2A9/+ehvFZ5TwEKZtVu3iu3xG4yp/zqplBvfMWIzw7te/yX7+e77fbtt7hdIP2Q9ddbu99wd/3m658Q77vX/2m3bvv/gjm4mxnkTlCYYfeMt32W/845+3n3jtu+x7v+1b5PhPOy3hF7mGFJGzFROCO+kmF0cTys+rMbZUlUKVJQJ5q6xAofqFVpQV4tPxJdQRMGxfRSfDxcEF/TPCZRnFGUR/AymDNPJk2OC854UK9zvvYAyV4wpF/1GmA6r0vuiqzECjGkRE1U1jRiVsiAagNRUPyUa+lMFqPVGp9ejflxYaYnc/aZSe7FBGjaWXA0C6nDwDcM48/EaTsP9VRQRaE1ytkbg1dEVGxSgTC9ac3WYdNWh0x4LZwoI1ZNLlJOmPLi3aqRPH7eTxY2Gyn2BHaXH+vYwQ335oNh2z3eNxmx/L2Jgc/mHZyWoGlUo9wBcIp5FCLxZ+D/tsNXX3g0pFqMw9K4pJ8jCK4jM2MSYmWZIPwW4l49PTfjbjiODiuOjb98zYvm3T1qyWrKY6MSuXrt1WgwE9Nbic9HIhF+ovyRuVKcfEydpWwcryE0ZmpiVgolZQWasbm0GzSQjU2JdYmp4z2NmXi+XG1MFPWBPho0EYlBPfC8f4Wawjidm2TNz+zQ9+u2UkQX/1x3/Afvl9v+E4j8nfXJVZUy7l1U5R+3f/7F/Zz8682q6rTNkHfvQ37Hfe/hP2O9/3G5Y5Wrb2kTXrnMzZ1dm99r63/IwYtWU//oZvt5/Z9xbbaaOWWcvbd2x/pRh2TLUS/YhunEYkIHzvYkHK6cc1+SUIo1B30YPaCLoalmBMxlnUNWrJ1JhwumDz2/fY+NS8+zQwn696fUZgtvPF4bKMAiBBq4Q7EARNoUsFUBDZoBbdPCORgsfv/wn7bjP3sIkrUn048owtZJnXRbewGkGVg8zdRBsEEVZEDdjaCHtg0UNmmGpoICFBhXs5EHG/pBD0QD5stckx03URYltSLpYet9mZBds+P2fT0ipjk9OWnJi32OR260wtWGF0ylZ6w3ZC/tDxI0fly4j4lB0eF8TOcoOm6joiwtgzMWLzGcZNEj5NOwiSATqD9HItJ1jQkkzuw+yqCweBYboyfxpW0rsNmT/sMoK5wh65a5ub8lHm7Py5Rb0b8V0Q4/WKffsrb5H0bymdCFu+Rl1MzRoXBFMbu19mWImOh7zscTFHcWPDqtJCnHQVn9vhvtrQiASZynnkwH5jo2x6uXzHRpWPf0J3KgjkGbOGsQjfQYW0MoMgTolFZ6qpbMq+5SU32GN/+at2x+tfb+997/v80KCmTCvWsbimkaVwSFr5rKR34iU32u/d87f26qkbLLVrVjiXr5nPW0/M2zm7ZT/09h+1P3n3r9mbd9xpn28s2b/6hz+3obGs/a8nHhLjnZEgiQsm+Zhq8PhwKtCjo3vI4ikxRCYrhhi3VGZMeBz1vc0wNWVIyFyGxiBFWQcywdlxdHJ6xibl801NzoZ8XiBcllF8ZSEkLCJBj/bc/uKNUyckAiUEjeEUSt+NkKo7Kbn7n5ilKxXfKrasSU+FGocuXu/mFTIpxjsC1CDkRJ6xhnKsqcx8Qc6b8h3NMMdETBZXxmJUh0MXRExVKB7ckQ/PQiDzuip62ZL50BUzs1sHm8JlpQnYtHlBUntBCMOBHhKiK5G45YRM3+tWjE9vD30GHGWAOZLk/JXJpO0SLHNy4lMwraQcPWIU7Tu46AHGgEtEf/qNOclgJY69LHlpFcweuqrzMheK+k3crJz102fO2Nz0lFVLJcuOjklWiNFlR7/rFbf6XmNVaRbGTlhyzLkgBOofQ7uqjsz8xU+pyhfLsfWT4GrLZMUvq4lYa2KEVUngDzx6yIpbG96lCzPE5WjjqLPROcIBIYh56Wa0w8/oN93dMrVUR84+GZbZJcVi83d9q/35//hvKlfO+8ay4CqrPmpFXe1G3T7+uc9ZaULgHVq1w08dsO033ywrQX6HdxhI8+UrNrJ3mzW+dsS+93XfbTeNLNgdN11nf/wTv2ALU7vt4w99XFVTG6pO9CCyHp6jDTnxbZhN7kRL+Hs1RuRVNhvwca+WtuS35X2cqZBbE/OyoIs5X3kr4cyvy5wtFwSYY5H/njdcwigyXWjrSwLmDKQbZDf1DwhwfwKSduroEwMeKwTSj+2aiHhq7J4aiFORGHFlu/7BVjs0hl/6SWMguciTNK5iZao1NrcsymzXrKxdEaYfcqkAQQYAIMhwD5fg08e2JA+TIRsCi8VboecGO1cwhsRuVjBZcVREmU1PWFdmFEKVmb0MiTOGMKxGGVZjZIcjPrC4dyJrC2ISzklkvAeJy9wEcOW+kf6cQ7gQGyrKOyf0Dczw1nu+JNnyInj2EWYOGoTOYitMyoocc7YbajV7tiBZMjORYb6pfovY+yYXUr0urcTUDBoyI9jJvVmpWVzwluSw5pgNLJw3xXiFQsGOnTlmX1vetJN697f3ftXquYIVqiKqcl4wMgVFeIZBcO4lcOjqpc0zmbR8FEbmGVDlvEh6nOSrGBva1m2C5bX6vW37TrcuQC/Tk9gccDG3aL/xd39qG82i/fKd77BURZpmo2LD4xOIXsvtP+ZmdpPxn+WCLXYb8sfydv/akv3CZ//YHXryhr6csfit9oaeWDvEht34v6ybokPJZ3/I72ip/oEmg8BiQRqOfauNc4/A4eDTkm1I6wa6CeFpTXVRuIRRFIE2vCSE7lB/0n3QzLwQOahRyfTpXhJ/r0tRHFF674OHEI8A7oggcGSZrsEqvzZEK6JwRtJvxjggKA/Km21L2zIjmozgJ4RcJkHGRZJqCGdCQCK9oiOxA1MGbeL77+qSQrIGfe9qWKQkJ09RhJficELAzCruiKhqtl4pWGlpyaLSKmgSd8qlRSWrbYd8JGYFb8+KScQo4jtvAGBBw/Ln+aLtBFcYcwHFrn8dKT6+Irywny69cBvVhnyW4BAXCyUnyKIcdQJTQiCg66ZHfUY2mzVwMm5L96ZMuGpZtjlCR0SCecucKcYuqhIuDLbhbzRLqlN+y5ZXlu3woaP2qXses3UxH/tovf+Bp+yrjxy04tKyiFROsEzAppx67yQQjCzU8nzRVmhX4TBs/ZOQjzLiywdYD18+c8o2CzVby+V8L+D5hd0+7uP4QN6o3k+dOWjv/fT77amGGFJaLyJmjUTaFr95j028/MW2+dH7LLlz3opfeNReOn21ved3/q2970/fZ426rAm1KZ1Aw2ISZgjQ+YAmZFVqGx+WNnd6VGFqKwQ4tEfbge/QsRSm1NDetBuayYc6RJ/0zF0uXMIozxXcZxCzQMy0thMolwDB+AGXftQ0gOnyNCQBGgUnZsXHj2gLubWEHMzMiFVTkkSS5G0B72SmiDCVIof8YUIRSkvEg0QcUqMM0bWJrqfhuPQPKQ1xOsH2qwOo7EjY6kZ9F8GOHG1I3ffyIuIgAK4iw1RlId53f19Zkr1M/z2OIZkqM9H7bDZuu0dTtpBO2rjgoOuTLlnK5hhmGII6OjxK4+XoHQ2LBkQzhZkPwd+pSAhsiTFZbQncY6Oyp00SXcRYk32Pb8I4RKu6YdPSYAxf4DewRgfHnV4dZstywGedbUtFNOzpRdmc58+RCEtnztv+g4fs8GOP2Vfuvdf+58fvsS+tldzEAgv4W7/7hfvt4OHTVpSAaEs4MPDIyDXdvXRkMLbEZhh0xOAbMBePrYJ8txOqKByWZEo/cmbF07DTPIf4pBKjtnfvPnvtDTfa77znn9tv/fQ/t5/57nfagaNP2fn9h6x3xaxVDxy3xhceEeM0Lb5j1hoHTqpdpcFKdbtqbEGairEY4Vht1JVW9fE4PYc2lIVCb5XTgiLpHX4um3SgEdkvWQazhKpwLzyG9ffsR5xWO8gSgPGpm9rkuZz5Z4bLMgpbBDkTwKniXOxVGhuAnc6UA5ME4dDgvwAoFSGIs13K6z1+iKRwe37cepIidtNVvlkcfgMbSbCpM+eku0YhjRqNxq4X5bRKcjb0jaMcMNMgSMegfrvRI7MKJEHUvlxXWXDEHKZ/XYjjvEDWztOt6btFKogVVRbaQj6AJFFBjnCFtQ2SjkO1vOIKLiIq2wkx9K6sNImc93FJ09ADBLHR7QsqVDevctAYXn3B5xMaZYd7Y9OYCrRJS3XjrPeNalNmF2NPQYpn5VuUpU28o0RpkYqzY/LHBAlzmljkBFB0V2N6QUBs3lAqyi6XlEVoZcbGbSQ9JpOuZivnl+zw8RP2tw8ftv9w3377yoZMG2AT4Uji6OramvJ7/5cfsqWVdctJ81SU10hMTCL/JypTzBW0NJO3t+AGZ0M49Ix9SWCM3XS97X/suK035LzHM/IXssYRc9Wmyl/ZsLdc/SrLPCUcPJG3V+fnbbW1Yu/4h1+RUGpY6tV3WPy1L7by0dOWufVaS7/qZpv8lpdbeX7S9q+cdnOctf+YUTyjnmjxibFJCZYpm5yZt/TopPyrrHzOSZtg8qOu2YUdlpFGY8mEr53RhcmGWekUE2VS6ISe6ankzxvvBUNovRcIsAPE61oB7eIvHWohevBez0Kga4LwxbWD/+Ybqg+iGU1bXE5b5tZrLHnDFb5E1VIpETFzpshD6bx/G/uYnqGmleSYVUQwMAqeo0t5gqjRfQ39pFQv5+lnMYcalg3VfCWhymcsgD2pYC5qQYMHuMVMMoMYva1tbFjl3KmgGQWP2NIm5MBeM5a2PWMpmxKj4zf4On5RfBiNFuHACQqU7RnCJC7lwpuA5lAWzF+VqeQ7ucv0Qpsx+zopBtxQ+WzIwJSNohzOhuxvn5Ih1cVxEL4lj3ADfhiB5zQu8mQOVk2mCf6Lb+ohDTY2N2fD22btZKFs9y6rXqprp9/amJ8BZkikY6eU/3/41L32+KP7Lb+Zs7PncPJlHvXY4EImmJgdwdWRMIm0VY64ZyQSzKBONGmPHTiqrFhXI59AbcbUkqSc7EQqbb/9xQ/a+ze+Zid2JqwxO2kv+s5vtxPVNXvL773bfuU//pqtPHnG0ttn/eAnG5uy5vmKvfv9/0YMnJNwTUu7tZ3A6SRBQHGVShIM7qvJf5V/xiYUDByWZRFU5bBvbq75uhyEekr0lclmvc4iCQVRENvwq/7p0Qnd5O/QDX5ReK45j33Uebj4+aIA9VFCINDADCpIr1yB6E5CeqzQOG4b8rIfl2RiE0US8kZk24+P28SuHZbdPi9RPW4myeQ7oygtjh02Iw4ZhCCSsHp6xCpzaWtMjVpH5ogfEKSA5oBPKMJ9JO7OONJOZCNVF3wUCEQaQBdqFj0glzDcBZavU5E0LxXyVllZtOr501YVUTScGNq2Y3TEdmaiNinfKCltIDnv5VGWM4kQDaECO2aLdKHDhzkJA/BEfHDhppI0AfsIb0hL5uVneLe4wMbMgQmwp1kshbPKpExfiqw0DaXlQCDmaNFF6va1SsOhr1bqVlOeVZlyNQYP9Y7dWWrtITtKdzRzQwTWkHAC0ZGGwAYMCDgwcrLasl+771H79Q981JbXzllO5g+j+xAku7zQrcouK6Tt1ct0A1r2tlfZ2olF+9LBk8aWqSwjZsoJa0LyYnR8io58mjOnD9hffeRP7Lfv+QvbkmkbHx+z0mTTfvepP7Mf/9R/sCNrm3bkkcft8Ycfsd984h/sPb//c74WB/+M4zDoxqb3j3PwGSxssdOLNBhltiUsfAcd3qtcph/h4FdKeSuV81bWhTnIzAQ//l2IoIcs4FU+UiKlNvzGTC8JWGHtGQH1Diqd6Gl+pXBmcSZQC6twGMSlez8ePU6XBIhBUqk7LIcqnRAnZy0xFs7q890glY8PQCof34az0/TG60oyRXbOWPzO62zo+j3WlWTvum0sU0dFwLChXJ4pHdLRW/1w5hPHoFXoJgYZSA4GRrlQYJhdTILcLBR9zGHl9HE/Bq0uAgOm7fKjtotRp5JxS4/IlvW8VZ7SQshIfhcM5CdJjkkY8BKUuQsPyhEjuV+h+rFAK68G3hRhc2QDeTLFB1wyBYTFUOTJDGbfwlb+REP4KMtfq+gKuysG5sJcw4wD30riZXCeI2eHsAXSE+eW7bx8II9MwwlegeKBPIKFAARAq7wkBp6Q83+/fAX2B1hby1lRplhZebHuvCni7EqzDYnIkje+zIqFip1eXLHji6vSQEUblknTrFeVVdd7qjAHmVuW113y3R4784RN7tvnS58XlYYDaz+//IC9/kM/ZS//+5+z1/zJD9t//PR/trsfX7SXv+Ztog029K4LZmY7Z3yiqjvxmPlodSeCIFgxC8G610WvgxRlOg6amJnDdeGTD6HN5DEbqz3ZiZK6Xy5czCg0ODldErwnSZdIR0XACLwTo9CwLin1WxVRq4lKWQUXKoFZA8HiQ3iz6NkdWklJpkMwnoGT5eMO+u4ZwVB+oR45eXbYUjumbezGfRbftWBDk+MWTcedwDuqqHcw6B89MtypP0TTkSlRE0Gy1JVRZt8vS4zDyDfFkIzZxC1dbOiwmivY4tnjtnlsv5CKWSXneiTqZ9TPyCTKyEdxwnf8yqXUd+oFodGI4QP1kxRE44EfvYIo6aHCOWbKCj1KZREcPkW+1nC7G/aLCD5OrVLVw3iI4KrVRHBq5F5vWH5I3buN60h33SkTDdQVrC71VVBd2gamoaerrjhPyud4Ksdmdmo75YnzylawCBKQhfno+yC46SGNQxOIKVsC4tP7T9jJs0u2uL5lm8qDtRx1EWy9rOdi3poSWOcPHbXlR75iR87m/Jg6IU5wdaRFYq5JRmQpILWHZeZguoExpsX/1/f/jo3LHBrV90AgEct3pB16NV0y62qb9t9+733GLOVA/PiVUZ+ZgCZlPXxGvsfU7E6bmd9lSfkamSx+SsYFoe9WIyHDNJ4oJx6rXNqJMZgW2lh0qjeiE4QyC9WYFPoNMspzBkegiA8OpiX7AYL2j/rmqO//5+8FmM8mRivAPIoBk8EorM9gh3rVQlom9Hh5Dxd5KT0I9VL034j8g8x4xiZk26an5HyxCjJK964Ko7yQxMv0S8+YCczM3cgXfCrKubU128rlrSAJzkE29Ep5OYKvJkl5rpCztXOSoEeftObKihz/iGVEwVfIn5pmBaKYxIWFyqJq9HABn0jN8+Gdd03T6LoYpAQwWAetha9WV4M3pO7LgqvAJcKnt4t8qC+5MW7jZpdwgZDxDewaLaXRJd+gIMaqyPEv6V7W+6ZSNQQXo+c4+iWZWqvFqp1a3bRPPHHYHl8vSFggcJjwyLJl7hidCmoHyvRJjrCOyhthG1KcWznw62LAY5t5W1pdsnNb67YsrbAp7WHZpM287FZbObVkuYMP+RLtJ06v2LCc6bgceSwLFqr5vDY6GwQfJmEbBhaBcvgpPhjjPulM1ha27fStW8MJagEP+A+F0ord/dmPKT3aQ+nEIIGmkGF0r/d84JBTvBACjCuRNp4Qg8q8T6dHlU6iTILL9/dyc522koUhuIIVAB545w+6XjhcnlEEHBfkGzSIMu+/pxD91IO0hvek4ATphSriU+rVMPSGEXDmozEhhf16xel0MaqWrgxoyEB3Sqt3wXmTdFVF2MWEhUoMoGG++ToXlUGxQIU5QcNDyNQGaVuRQ7e8umyH5WQ+8eR+O3LmrJ04e9ZOL63Y4kbeVmRebFUadj5XsqXlVTtz6AlbffhhOaxCovLgFO3Z5JClYhGLU6aYDxsXIOntIkAE3vEgbeArEgWAD9TpD/OIAUTqw3QVNn5jKn1FzJITo2yKSaqS9F5/5aPWdCZu6qITgO2ifKxCTMpg4FalIiYo2pq00ZqIY0PPmIschrrBgKG+n89v2pOL5+zv9h+30xUJATRpBI2k7GEIyoHShCfHsxNIaEv/pDYcEpEhFPXTFteKtnJ+0ZpbWyLuks1dfYW15nbZo393t9U2NuUfNO24NM4jh45LmTRkdkZtROYRhOyDvapL0Fj4XDCNNJ+kOuYY2rUkM4r5b0xonByfEO5hhKD5WFIQ9gULsJIfxA5T+W/lzY76bZl5zMmiDPJFC1NWPr8l+BjUlt+nuL5xiOMAqgm048yidCxFGBGuLxeexSjeW3NRIFsyBK9cLl3RAF4B7F9FEnL8kupjHbSDAyAiKtrGu26HJJnpVhWzGH3cONgOvCLrM+QX/IjQ341JRuV83TmRIKKuEM4hpZJYXj5p+1XAtPKRHeARgoqbq3b/Q1+2B7/wObv/4x+1Jx/4sh146gnbf+iQHTpxwp46fsIWjx61/OEDtvW1L1ukUoANLCtg5kSgGRjUe3vkL6kuaEMMCKRfj8lDQr7vZawKQm4wKgTGTAAYh94a5mXVpBHgrbqYgzPki3KaSzURAUylD8yW9VF5BQQADY6vwWTCfL6oeDGrKK8tmYgbcrCXpTUWdT+ynrcHF5ftC2fO2UcPnbAP7j9t95yTFhlKCj8QpuDua7cw4za0l3c9C0lcLqAUMBldAAl2dDx1yevT9Ny4vfZtr7O7/tE77NBDD9mZu++1qHxIZjwwcPzRe560kyvnw9mLKoeeOe5ZzojXfRhB4LgLZq8PVrKaMkUHjkxJaRtOEGbW7/Zt2218YlpCkW2cUpZOpf24vfGJOUuyiTizJpQrvWlTk9M2OTbpZ99Pjk9alkOUOH5CdaNDhNkECcVjDy8nZ5nygUkwP9E6ceOw3JjK4YQxQel4uDjQW3ZxeBajPCsIay4dVfEwIAibB5OKZxiHBvZ1Kt67hJ0+eOaLvsFE0hKDi+5gJfK0obeMRuqXp0r6/DLZul3Z1DCXfGshW+afkODdlGIEAQNETzOZN7nSsl8TvSM7psfsjt2jNsIetMcP2alPfMS+9uE/t6998oP2wBc/ZY89KMZ5+Et28qufs+oZOfHiOphhlN4cgcfKReZA+diRsgZGnHHigQv0JHauo0PPvGf8gM0NfJxDjI3j2dDvqjQKki9fq/hIfJ6uVxEpg3f4Fb5UmjyUHlMPrBXkC3A2YqMbs616VJqoZ2u5qp3fKtrJtbw9trxhT6yX7EiuaavNqMwwuk+VX0duMwNxIowhZhCjKQSgbzUK/vXex6IQYioT+oGYejK7wCRjWXw/dX7N3vUTP27zu3fal//0/ZI9IlP2PJakr0l4nCk17fP7j5FCaaW96KpG0suXKcnf4hmpDoX5hugqDfxiaQyYg+5tZpsD27q0UyqTtjHVOYWJLbjYcZLuXnZTqbJoT8hGe62us2NM3v06yvCdWFTGxMSE7wzJngKUxQBsJpUVw8TFEEnLjooRxagIJyga64NZDBeI7/mDKNgDOPMTt17/+te/5uJ+5LWDX1ZdoQZlRoYwiIjGqQNNg9QSUIjygenhzc5/EABMIkTAOM4oxFVwU0D5+HwuLrLXJxZGQTgQC4hBm/HbWbVfDuUGia54SC3KJQOlwranr51uxelsxvbMZWxhUmYem8LlNqxw8pgVDx+y6vHDVjl13KoyL2D8nqgpo3y3p4dtJjlsE+mUT6d3InbYUN+h4wE+xk6mRO8oVJxwF1EIZpgWP6MlwnetIoYpyS5fK8jUK1RtS0THLi1krX/9fPx//Y64g47Ep7t3RITTVtyO2qQmu5CdUpjZVZVWY9q/HxEHfCoVh9U7UwQnTELmvj+YCNwFkuiV/CEqL1v/uamkckdk1tDVynQTzCjGn/72U/fYn37ks844k2l8D7SloFTav33wgD169pxLWmcAND51QrApf/wK3jGBERgxiWAYrJGEHHXML6wXzFR8JxbDwWBYERA+TcyGHMSha9rnaXlnBrSCoFZeSstYGwRPGrQi7cIkyZQYAk2TUL3oAmZzEEb22a+Ac1Sou2wWpxOE/i/8ws/7OwL+1Re/+MVLdoq8hFE4PvvNb37zJYyycUhmCQSrYsIKRjClZ3oycMyVufDXLyT0CJEdyNRLERhxxCSucfTNG5WgByGoLSQM7GcQHpPz5ZrGm09xXENJkQtzlOEaS/HCFP++GeGZ8ixTDkaROmUKyIQc8u1T07Z9ctxuvnaHXbN70q6Yy9pshqMR5FTK3q+LkNmQICki2jUat4VUTN+l/qWdABfGA1ZnSJUEMagtKFFw9mtC8Xr0qfiYMfrKgCcEwLasdTUmXbbL+YotyfRqqTw2cvClCSELD14X1RMG8y5MEUNTxNNgvIDeK8Vn44SSpChjK9SfeIypQJQiYxEqZqEy7TZtfDhqb9pznQ3JTCrIQYdQBF6w16mB/tEdHc+Mq4yS+2iYk06ckY4V62abYvK8fDn2IfMFXDJd1moN+8sHDqpeYkwVxW4yWA+0sTJ3eUqbQCt+fotw4T1v1FH/0874G6GrF6wKV8QDkX7pn5v3qpsuFowxcZUtUEMeRMHCAN+iTfCml4yPsErUN5GQQEGzl8s17y3E+Ye50GRoKJiDOV7kxdr/n//FX/B8CM/FKFD1CwdlzkXGYUBRl9cEAlXGqrRLFBpMlXSHH6J2LaLs+4WrWspHFcMsQCqIQTxPnnV3JCmqH2iKDvMWZfS3z2R6jnAuIO9pzAHoSEqIijtwgTQxOpJkfHrO5ndutxtvutZuu/YGe9ktL7Y33HWbfcfrXmrf+arb7Q0v3me7xuKWUGNMpmPSJDEbT8mGlSph1J2L9d2BIIODDvJbInyImV3eWVcCQ2Dvu3mG5EN6Kp478Wok1p3Q08WUFbknTgRoKjdJQCV1V+X5n1nFaBsnGAWEkOw0EQGbXWzZ2tqKpGffUWV2LBP6vMOE+nNDqHXtzXe8yj72k79nf/nLH7UH3v+Q/dcf/2W9F2EoEmWAbwjRiUPauSs4g3BTG6pNGLymzZC7p1TPzx44Kf+obOdzOfvaWTnL+s7xdAhRjnqgswMTR5zhdYNxCd5K4Ed1pc187Qt0IiKPofWEMwQzpDLwPb3+5CEIfB2SfmMuTag92XTDBSJtLrz4DBDVmQ33RjNiZurmbVCXEJTpJ4HOrjAcCcE0+0a9LDoSw0j7uvmpds1+M878swII5ebPDr8jkzsOKYyispBVjjQiecPrO06iJyQ+yHEnM0gK1tt7fH8/yBtHGfTouzLAfvWdXgCTAnWBJBiUQUN+uzwiA6X3Z7W2l68kEnSWkvmVmZyxyW3ztn33Lrvi6mvtpmuvt9uvutpedMVuu2bvnE2NRGxvNmlzMi+ycgLD2E5gWPJk8qPa1eGgKPGBkA/Qkb4/IrNHH/BT6J6mu3iwOItxjHCAKQcHIWFJh8zoTw3RXwhB0iLNqTHE4t9UF+bbhSjEHcQnhN8BUuFFuALePZML9rM3f4/N7tpj0V2jFp1N2Utf9AoblaPMGJSiiH4EhxORUtBWqrFziuALMEG8MIJed6N2eLNk9588Y2ekFR8/fV51lePu1gARwLWQLeZgnyxhS/VjNJ+xNZlazAsDp2IE3iF4WsKRm85Ky3gLWyjR5kh8ZgRDL+QN0zECz1F3WDDs18VJw3Pzu3yRFgEhxjQkmCqZyApe8MtIPTMZKipbloDyZk0LJh6zC+Lyf+lKTvoAryuNFwyXZZSACID2X15Zb14anN4E/bkqB9u6iBbMIRqNxusTuRqBiSPUgt4wfB0OpXQNpDQghAqRn/sFNJ7uMGFQiRfy9gmGIYrD5hLfv2Nz46+AqKARkJ7ASgcBTl5aZtXk7JTNbZ+3hYV5P84gI5+EDemSUu/Y7EHiIvFDvZ34VV2cddco+u4MIo5xe1wXU0wwM3jmO+MmFREFJ2Kxj9gGPV5iGmB1wKkH+QMbOFBBMA91YE4alozjjip6zZ87QNtk5x1cijYtn+ADv/oHNn3Hrfb3TxywXkH5SqKOt4bsp972Uyor9GwxcyE9IkdXfgDtADyMtVCW4xvzUBpDrI4sdNF1YHHLHl9cs2Kt5SYpg87gizoh8ak3UprN92B6uvOBHEbwOijftmto2flMRxJjeZnCmY/z6E77DQZDXUsLTvCD1nEfTInxWTY21vStY7OzC54f1olbNGIQ4oITp0+l9XIQuOSlNuQj9MpBQhMSji0JssuF0BIvEJDu/B+ktu5qTDiYd/zzb97AxAmvL2TLXQwjgnWTTUhE6uhFUJHOOGInN9WoGgzGKzLRkyriiBHCAkMpH/32r2gf5c+zO4n9JAPGpizSuBTT5T1WggOHFDCHZF5xzMiIGiiuS22qb0FTsNWmn60IY0jiduVEw4i+dl7Z+1R01Lvq4iYZxKHKwzjORPIJmBpDzxeH9ZTqbHInpqJy1EHVxjDBjwFsiM3hVt2oJeYWJiiCAsJxH03xBtcgBAESCJsVmJy49b0vfoPt7V1pj3zi83b77ITFrpVPI1/t7ErB3vOOH7WbZnYGbayc6h35OiJiTBLggFEhLjSTz7KW9mZ0m2dwxsSiA8ubtlUOp1YN4XvSBiqXdfLehgNzWe8RlsDuPg9tr8/sdcAAYbVS0E+ZtmJSfDWPpz/vDAHJ+g3z+V5qgpc5Z04Dwov3HwVV57hnE24aBnPXZ3XTmCobOoAJqZxTDwytuiTiWA3mO9swN6wmxrtcuDyjOHer0Zz4hETak0bVPwClgZ15QLJeulQUcAPCBkQqRXri+XqN/h8VAblkx8IlGpwUIJSXEDlSF0fQNQXfJBXcT+k3EPk4e/XThnENICELwcQ/OEAvBnA6oYuo6bptyhyEkdhXC8ZgYJCa0FhN1T1Y/yISmIS7GgKziob0xhWTOUHr4jtaCJ1Lr45PWGy0rNhQ/l5+gFP/BJOkq96RBrjIy2uiOhHoFPEaUxGFmIhpBGde9iRlgSvQhBaO6e9v/vQDdu3CXnvL1S+z8mjHvu9nfsw+12vZ3370Y/bI33zJTmye9w6FVbaKcgkbV9oUgCgf4RlSAA7+IHSA1OXz41QXIKWt6SgJWpu2xppgF5SUCFTfJYgYwANokmOeUR+HV38hHbgSHqUdoC33b124yGSjh05/In9ngKDVJBCVDnqi54w8yN87SuSDlIp5lcGgdNLLw3/MZsfcrFJJih/aJmg+4WpEPo5gYNFZXJbEuvwu1vVfLjwrRpBSFwKECjKdKQSsIJZtikZoWReVDVOgzoSo0NULY4F4cTcNwDMXab3RuSPZeR8aA+3gUoif+gYE+C9DQjwGXGBG4kE6oTE9H8Hm33inb+HcDqSzilBaZeG9IJTFFBzqQveib8JQqPiEv1yR03WR/Ix3sO6a/v221aRVsN9x5uuCHQ1Dz5ObAypFWXs5wIvsBA599LpzlDbxwrSVphWUT5gA2Q+qszMseVEHmEPpvc7kx0V9PDKVUdkyKWhgiGlMuBofZqxBvyU958bG7a6Xv8Z+6vXfa7e+7DU2etU2+53//t/tM1/4a7v3q1+wl771VvvWd36H/dCv/wvbaG56o/fw1q3u/sOADKgDhOhz1iAugzBFzDJlYlEG8FIqXgzekcksmALuEWi6oAHhib3C/JQ2PbO4DbPOj7mj7aARCSYYLLQhaZWPyqJnayBcYQI6RZjbxbiMr4OhDXUPSw1kislkpHxorlIuOUPhJ8EsHLbKdBbitEmreOyYyXQWxIKKobK2VcjJBpTmZPKtY+D5w+VZCdBBCJVD+vMKoOklEUEI8sA09GbJTuTb08wiyUU6AGWcwgPtDjKAlldCEvapMvePtL1rAkDXPxrEmcAlAvd+PPIUuXreqgb/kxeEB7pJi5om+BQTEOTqumelfMGWNzbt2Oqm7T+9avmqiFoNXZGJVJFmYW5VVfWq6V1DjUsPF9Mt0CyhE4FcBbfw4YKFsiB45Y1TGnrBwhwvpuyXmMBIkn4Y4BOwWJ/vo+KuJXkHAape3pohf8qMuhNidlVy0g695y/tzD/7mH30O3/Hol2ZLcms7+f1kt0vsmgmKyIZste86ib7lZd8u73ntT9o7aLZt/3wO+yRU19WlsJWLG6pzKgYmdHxaqiOAuQSH2GaCHiHCMW4ELh+D4vwwDGm0iA+VXei5sIUA0S1Pwwf4gA/uA+aB9+L+lB3AvUOWsZbzMe/vN5eJjTGeApCRZhXPs5IXPrDtyJv1/yiQ18gh6mni9LLcv4xyQKM8lv65mBCzJRipawEOd+CtnFwXjB8HVGUmypG3bx+POuVnxQspLHAP2xEQAUEIncBJuj0rLgwj975ZnBU2POCwNEoPIsBBSyIdVWpZ+SNoqgqAUGU57XicpD1jj+kbP+bm2F80m/PVwikIUCs59kvtyzzY30jZ4fOLduX9p+wM1tMqAs2eFkEXZKpxKE9FVEw86WKYpyqtBMbfNNTI6g9LuYDjAjzQix6LYIRU+lC4jHCXZUkZQeYhmBwAiEtMCkvDw4rBBPgZfd9XpAnhOpdwwrRbmh8Sv9Pb3+PTWy/TaZF1u458KhN6/17rnulHf7/Pmj3f/F++66f/i7797/0Xmstt20yscN6B87YP/v3v2T3r97/dH50TtB1HcYgMH/AuOokzcET8/IGY2mMTeB4s/1Qp82gHtcFU0yNLd6gNxNhQqeAhA7dxcIDc9bYEcZnmvfESHRDqm4gy80ulYPvSNn4F6R3jab3roH0x3fazYNw6IIDkxkH3AkDsx1HXzDpJzOLJyamHH4YPQhYeiob3mHDWJFKkwWh+qjdwLNQcNlwWUYJoFwUVAl3NnH2JCGcOPuSFemD9IYwSReseuqndyIQEAThsygrMIve6VWQKoEImZdE4Oa9YN4YwKEXjmSYQq+EfP+g90GjQFyoVb3XFUbIA1ETD5jqVU6YKtqRxXX72uElO3xiXe0qe9W1b8ijil8hQs+LQQryLSri87J+V0T07BbJ3lj8CcUOGzNiMR2otxuK0gwQmw80YnpJw/hReTACeNFFLyF36sKdKtJR4O2uZ6+DcEoNAiaVd7Rr33XV7fbKW79DtNmw1XrRJivH7G1XvNw+dOgJe+KatP2jD77XZm+/0n7/ng/bh2sH7E3v/yl78Z/9c/vw4b/zeoIryoYQMXUAAUd9oHHZs8u3WVIbeS8ShCShV6vKjkcwejxB40KO+kN0woWIz3tDPT/8Ajo/+jOFJXz4xfQcklM2rYJ2AVfMuaK+MZk/ng7GEJ5BBuV5q+h9wFOfsFUOAtg3D/f3EmTCN4zJUmpWOmLdIMRZI0Pd/DBX1YtpPqxxYVkC5jRd+Ul2IHlGGAiKQQhU+QKBRnfIxHYOIL9VeETqmx4ORnI9G1XMTQivmkd0aa4nNSzE6y9C37uIUa2jV0HDONHos+oRSoSw+gjgHXf3aRwWEKxLnKRqK76ITlIjMJGKUQLi05DB2lM+ujCJ8nJkzy4t2xOnOJfxlOASGSou+oTeLzajBtk4s7LOrak8m/J7WHdfa0kz9BnFwaDOzhRBQtOA3nUshsIUofeMYxxgOrpiqSO4GDRsuENsgeFgEj9/nroBtkJUf1TCHVLl9e5Xf69vfRqRX/HIlz9pv7L2qP3Z6UfswfUD9m9/7f+1N73pnfaun/7n1pK0/Ju/+J9262vfKMJnNJvJgHSZyuAQfO4fSQLrJsIMuAfftJYTCEyrj07MrrWBF/wG2AkDuF0qIyz6kt97yPQMzMrItQ2mD7/YpZ+2ZbYGZYt73P8Al+7nKB0BEx9B54zg8enBIgeJIhfKwMAsa8xEldEvGx+GtEzN50z8MOOb/AKjsfoSA7JcL3uVOa6QNULbHboXDoG6LgpuRlwcBAAIgRCQBBCdEzY2tZw1utucBBTPkeOSHr6ggbEZISghH2CJp3+B6Afk4K2kP91pBLIKHzyEBgEmCN9jCWdBNaPdfNMIlQGBIYGJ4BKZeDAqcKuxSyX5JasbdkAm1/2PH7BSjb5ziIPvwBixDCsZZb8y/4eNpmkg6MhH5AUzWxrh6IPgQTluMikOz5RKZwFdxLV6U/5O27dKBRcOD7V0eCAKwaaEg9/u2PeFDRKe36TwuHoCAxGVH42n7dhTT9ivPvZX9oF3vVe+C9MwpBVkEh0+cr+98x3f6rVqVTbs/s99RE/6Q0IL/xcf38BotWtyShGOMV9UlDOQ44UPNFcEzYN9rx9+XQgBduoR8tAv10DEG9SHPH2Sq4ibafBoApxuiJf4tC07uoT9B8KiL0zAUHfgcIrTN+iH2cGMuTCNSHjyNKq9aBAmYMBxJM4OKypObQcu8e+wJho1OgHavs2rl6sKQh8L+naNrktr9uzwLEZ5VoCokQjCdUAM3AuAQSWCT4+jS5A7cHyHSbD90Tg+5cClr4rzytOUXv0Qj5r1Ec2d34Ldgfey9B6+cJ8AiUKZMCXf9cuPswsv+wSmH+SHlBJM5VLRllZW7di5VXv48FlbXS+r3ciV+pifT8J+wALeUnJaOYuQblhRlDMJkh7ewE9BqzDOwnwiiJ2G8yn19Mag7vXHjGC0SUnSis6Agb1NcCHTvwc8Dn5TvMpxmInL+3AhILLKY6ShPI8t2k988N/bkVjT/umf/7r9l9f9kCUi9OYIB6orW4cixJr1vtZWuzAa7Qun8CdpH12DKSZqvP5dKFN66oTJ4uazysScps0Gbf7swDvKCfhGCEIXbuLp7vD7XbEksPAvmHyJ405TQfCk9e1XlR4hg2bw+HrvDn4/DnkBR2BCejAZUe8zO/XgG/Ec32HWBPj1P32DUYcEH6KdDfymJDCuU9x9bhW9cAg1eIHA2gZfreiIwPyiWLgZG1bSR8ThJpRAo2LuOCuG0ytqUM9+GCkI1zXoNYJweASJEZkXytEr75qLuzJA75AH+fFIjwYGSVhfwTOwcA8NQhzPdND4SsuZ6evreTu5vGUPHj1lhw6dVbxQ7RBTZpXKK7vz3nHN4cSrfxAt0ybIGEZiYwjGWmpoCnrBFB8NDHEw+MhZ5nQns/NjAY0CoSIglL+D5QBeCBeYBAKgSN15J5yABzRLMCU79nvfIX9j9hZ74NTjqtOyTKphRhvszNkl5RDWqHcgNpXfjTT0RqaVMEjG/k5wovEp0bWx4AJufBdfDgwx817CwXuoIM6B7zHosQRCwTeAexCoX8A5sAaidont73X1b25C6iIf5mJx3rtrbcWlbJx9oqoAz4d6wxQ+qu5FBvgJA02GBvFDV52Zg18Cc/uUGmBXe0GfnW7DkqrPpNJNxRK2bXTSbkhP2A16nnc/5oVDoJgXCioMBhjoAJWq33oPEgBMXO2mkb8M76lAGEjUxZ8jLARfNqu77xeGFFTk4NTzVsjRd5DBLx8XQSOpIWnY8KWPMy+fJxpO30I7qeGVB/noDzMiV6jY8vK6HTq5ZA88eVQ+BsApIvCRQOkbymej3rF8RQ6ebCUkGkwChGiMsHOiYuvCSa82Gj5/i2nwrCVHcgUmYifMjsw6Tu+Vmab4A9PhadifQWSD3+CIP0C7QGCqFHno5UgjYY995Sn7xMHP2n/7ud+270pM2B+8/T1279aS7zLDuS4sC/CjELoybSQMvL1ot5CpqiyCE0PE5UCjPVyoiQKQ5lxOWIqKiGIMA6h54czicIbLzSCYyn9fCAO4nVmcJngW7DJjHQ9KA1MEZhIBCwYYBBPe/TwJXdIgJJ1ZxSB0FNCjBe6BhRI8KB672qAZBysoCYNOCIQ65li7R69sWBs0ozpMD43YlJhkV2bCrkyk7Mp4xqZjaaW8tC7PDJdlFJjE20zoczWsf+7c8Q1iB2n+HBAweA7EwQ+94TcqRnmFiZHkpndoE/cxiAcSLiDaeYAgJgk9bJI8sq/d91QSl7x+EamfbsAkIEoXe2OtbohJzsoveeyQ1SpBQjqs1KsfeCqrITZkrrDfFmeGhJOowuAhTIA55aP5utAo7IpSUkOVxThFMQ7aqFhpWEUMt1WVT6T64ho4bBB8P1D2xSHgLbxzvAguMBIkJviNyhxM289+7o/t91f/wf7m/IP2jt/5OTsSqdq//MRf2H25k37uO4foxOTcRtl6lrr1JfcgX3AFkdKG7MkrBHkZSGt8AjSiz7sSw3l3fz/QRk7MTwe1K1VykEP+F8KgbjCFbiJU4K+zN7LgCf5vaF9nY6LrXTDj+7ASB3zpm5ug+hc2BaHNiAezKT20o4+hPbmAS9/1Fl8sZIbzHvw+fZSJNWRJMW02k7JZmdhToqekAJWhGOK/QLgYA88dHCOhMQGIyulJlVPFeOd2MLYhFYFQeT24IzGURqRIn70iuh+AvQgjuVQK2YfQrxBS1MtRGc4wiufT7pWGC6Qosb71TTrec+cz6XVVy1Vb28jZsdNn7e7HDvsacIIXR5ynA88yBfR/XrCtSqsUatIOYgacQ0wtuowZY8E5r8o/yVcbtllu2laxrnvDR/cLNTFHnfQNW5UZVxGM7PTioAErJalcLv/dvxMGd8LgG1NYwOJYMuE72Bd6Rfv7c1+2Qidvi62y7S+uW3W4ZUkRSoUp5dWKcNu2eCpryVF2Thz3dfcX8u55z5dPdFSdXNgJPJbW+oAcppuksbchDKTfCd/zKqQPfga1UBt5e4bn56oDIdSVp1AWtICpRdv5cmqPRV7yI/QNJoWJ0XLcnSn0NSo1ieXFxTPwAQv5478M8MUdpsT6GJbggIFgECaqqnR7XTxpU6oXG5lzVMf0cMQS1ZoNO8kBR4Do+QKwvGBwezPUWD8EDETsTME7Ln1XHBxJRw5lBooVAsTfutizlssH4xQBNUygEUjztE0L4vQ9NBYI9mihCnxSvlwU7Zd/U/7+Ti/8n5Ajich68zMyub702HE7dmpd+VEWGV0UlD85eh30P/1gW4JxRYyyySi9/AwWdnH+Y1napqh7Aa0j82yr1rGNWtc2K23F7dlqqW1L1aatMfYiwGQBCRgH2us4KHzQsASX/ApP41fBzVAF5ApOJ9NtWKXo7gbEILPKUT88ZPV23WquZfVCebFvWqte8f2JK2UG1MiJ8QkkLFPbZd7oKZTBhMekz11LJmV60IZ6zebbTD0BtIAzzF9MW4g95BfMrsEVwsV1uDSEeOTVllZWTI/LRQ8hOGi3JZBYFizc851A27N9Ej1bfRNCGgY0hA4HxyPRFcgLs5JJmjARE1a9c4lvut8sLXKLymbsKJVNWULvRmSKxdW+DBsgaC4XLtT0eUJASmhUt/8kjRgQ8i33mdPEaKwq7BVQRQfahMagK3AgoQSySyy+8p0KBfXJJ5G3x9c3r6AuyoP59I44aCD+ObMg3bj64JMfyHJbWs/YrDVpg/P5gj12dFFvgpp27BNhEGiD/iOBZyzznMpdY4RedS1JO3D+O2NSFVF/UQ1X1J0462KKtWbPlsQ8a4q7IbyUBQdQuMSGsGlQ/T39rO9czxUu/oY0BOfssyW5KbgZzhyylOzrbq+hNoharCMcCm9JuumZBNhR/mISfLMgncnJjRE9S9IyuCftge3PzFxwCROxfarPrdI3zCMgCN23nFKccCIkzYAWAHHQpjCAm9/965nhgrQOdbv4N03o6fQLqwOzj/fUG9gGphcwhV5U4gEzZVGuvgnn1DX8Fu5Fiy64lZCxmCuSKfvhuW0WVR4cm8d6nEinbr1iUTgM2jin35cLz67ZMwILp9wEUiV9m1NxPxuJcSimT1/R5YNXrs4Bj0RCiIhWMkM/YBYxCExDJRxHATXcQnx+hQc0iXddKr4ShHwgGj0LCx7LE7o0CeWx7poGCE4oTlxQ4XJZbTQZ1D2I9zlIXiClPV/VXa8Zy48KYtKiys4rz7zgKKj8sn4XeKdIWyp3i9+6FyUkMN8ChA6c46P/0L/1f18muMOrOvj4gwKwgzc2mq6X8zJTWO2pdzJF6PWpQ+TgCjzKtHIiF1yMgmN+MwDHyHo4eJUMwafy1t0XVwnfzqBSKe5H6Nlx3m9vNH/wJwOxhiCo+tUhqRL3r2eG0DbcB9cFJoM5PLEHvRFcAXc+e7rfxQzenIEVlzJDeoENjahBec/GgbSyPFnBDj6GbG82a+9941ssUmYH/4hVpaGa0iTlfM6qhZzMsqbaV34lh8ZeJjyLWi4GnOBdu46AwOl+YKm4kK0zOe/EiVqfHWl96eAvPD52IsyiyugZAnBC1eX99Ppz541X+k6PlWsRV8liKhrWG7LfmCT0eP1nD8qFBiZ/0kIggjktO3TX5KS96cadNpfRu378YPlyDdI/f2BvYtaQ+KXogkIXvoeui757BwOXpwoBPF5CBM/4TXjOd7qQp4PcfMxAeYMrBgoDwYBvSVzVlUVRrjkQJJ4SYsLMhcjZJ2xYJke/+1MJaSfGONjREScZwnR/Q3kF6R7x7la2+6FtYRLfo4vvAaRnha9XADw7hLZz/1WwD7QwBTFGAkN4u0IXDjsmHEAgOAKThfhqB+hEOOAsG2J8x/XX2n/9oR+zSF3maaMuwSe/VSb1ueU128zlQ1e+4tN+bJ7xzNB2M/FCeD6x+nRQ8whIPXSDlPIZwU78fSkhQN2hlgr3iqAiAX6AVN2ppA/QUXGkAXUTMQcVS/uFrkrPTv+BABqJzZf9KO1+mT1JN0Ntopn023UICAtZCr/hNxPpEiNRm5sZtVuv3G7fftsOe+W+tF09GbOJmBxVyPz5Wv3i4MD1r6dDgC+Ud+k1CDTegHiIGxr32QGGfq5A2oEfB+ELTUiW0A4KfHcYkLYiesxTCAWTE0nM77h8DRL4EIg4DdNrRA4tgVe4A8yDcsfZhZXy1LswgTH0FME0vGN+FO2dTCZDuf368UwdBu8Gjv/XEwbpAwmSB2kDPgLD+KPy5AXCD23DMuKIxeVzkNTx57QTyqfdodPf/v7vt5/9nu+1umikKV+VMzw3lGBZNV+hY0Z1AqVkzjzijI/JXQgBrktDgOyFgoAIi16kCpUp+0Qxqo1a9CkRLISh94GejCjjHUFVOvK8kYAn/Obyeuu7I1UN6QhRfmgfb0H9Rxxf6KUGZLAMVeo7jeAXSZP1pNFc63gDh3wDswTmc8bSlU1GbGZ20m7ct8PeeNMOe8sN8/ayPWnbkZZK94b5BgNJ+sn6VbvkemagnoMwQD7vBu8dRxf9DqGPO72jMRlPIHd2P0GYcLSeIjgY1L8Nfqg8TKF3zPbFTmeMgTjsNNJsVfWZ7u2mO+sM2Ab0Kx24F2iURy9SKE/pxHSUS7uz2wngV6u1ABdMBD04FQ/qGSyO8BzqRJznC4M6ki8XwdtOdBC0Bc8XfsM8zix6Rx3pJeOZtKLIkIY8ZF6NxDKCte67rRTlJmyIftaFnZwqWlCcOnVQ5IRSJkTPaZ+i88Lh+WvSD14RgBWg3jwwCKOeQhLLNHHycAh9T2CYRcghphOGLipAw3UkDcI7EMsnHmgsxVHe2JD63yvgHQOOLJhHZaMG1eCuUSQlyM8ZC/iUAIT5NH7dCeQBHyAZ49GeTY9nbcfCrO3bMWf7to3bwnRC7z3qNxaUr1/PEwKRhBCIIBAD16VEdWlcx4WHC98g2PgIEpzvZmmO0GaTOUlXH1Hvx2ai4YBI8EGiIiZMNDgBvDKlhR0TYbC4fBzGgnDO2UHFN6j2aSBIbBiTliMpOfOkS3kMymLM6+KpKZDPoI4h8AyjAROXni6q5zNDqPeAqYLwJPqgHYNmCWXB3MEaCjQ1GLgksOTaTUi+qty7DzyKaybT02yt2rBjendE6c6oPHbVr6ummFwtZU2HWjdyqZn1XAEoLgnPrBiVwZF24KkIWkQ2L5sxszukV1QMgibhmZpCqATvttSr0INDHhC1GrmPaIictgg9WzyEizJ59EmQMGkHJpEWcU0SRlo99OOGrmFnM3+NBmQ6RFQEMiJbG0k5HI9ZKjWsa0QEGKTy/40waPQBAQViuBBe+DdpwrQMP1ukE/BA4D04YgFZnLEPhAMaV8zB+zCFnMmFwpeYYDjB5EBpEbSL8IWfotwc9+CJLYY8rntbMo3dxlcM5cvaDZ8bpsunKoWUUPAl8PIMQwfza1Bv2oZ2CNfF8Qe4uTQIBgSi30kzyIdvaK+QH/fgy4AT8g1wu0D1J13gSNdTp8/IB+lYud2xQ5WOPdmJ2ulezBpsjySSx3UvKd6maGtZWa70Ge6FwrMY5ZmBigKYA6/f9Lz4SDnaQ8kxu5Bvzs8uETDTgqZBKYJAuvk4vg0UgVQ3xWA8vQiI5ILBQpMM3vHnpeo9Xc+YGkjT0AvHF/IhfngfGp7Gk+QbFoOkMjaSmbDhzKRMxJQcPaZ6sFZEWoki/i+G0NihEO4DIuF6voC0ZldDpv8HBzwQBv3/dcZT+nEY8efYaEzfmG96LtNXlwsr4Z29dzGzWO8eG07pd8J9N6bYgPMwvUiZXNQd692vSh+EDiVRltpYeCWNT78HdrXt4AJGZB1M66ct0x7OMIEGBMxl60wcb0vRB3cKYzpN6A4ePMdUViDyQI/hGgT/7Q/hWsvnnR7OF0t2rFyz9Qj7dmWlHPHRolZXnA1dp1UeM+XOuv554fB1MEpAGsh0NSgk0xisUeYCUfrgz1SMHHEwwwZ4OPgxSSZJQq9MIJjg7SiQ1kMgKn5yd3SBXBrUkRyQzxefr+TPQloX5lJDu+QN+gQ4mSWAeRhNBEYZyU5YcnRG2iWjBhUhKj2M+38zDBrS66M6eP2ecT0zsHm0eF2wSRpWSqqLJLoanPcgNuAy7JzIacAQVlQOOhsmgBvMLJb5tpsNZ6jhOMcxyOxSfMYbVKraRMyAwEGowCuOBxZQxcNgo9oRRiL4OIbSOP6xAoRbBBNETI8ZHTTee6nL81NUaCQIVnII+VwcqPeljDMoI1ykDXnxO8TnN50VA1p8vkC+/LEoq1Ao2boYJc9ulCZaNVZass2sTE7FKwj+ZeHleDSra0IlPxvWi8Ml1PLMVV0E4HViBEgV4I2sP951vPGQHsoG5JCdEB9mvVJt0qIm+eYZhUx1Jx/Pk/z8UgIl8unvLl30U/nBEGo9FLOg1W8Yxd+rcSQRyZG4jnvd+0LJYWKddFQEMJxKWyI7avFREU46Le3CUi1S/u+FQYNf3PA8DxqZ52CWDOoYrkG4+JmjLnzzAwhCzOFZqg4QLtNofPd71d3HTWoVMUvUksm4tRplXXWXid7BIV/Q1wjJVGnr2xADwjj2wjVjDX4snQiPhg+dNPLjEmIu+S6sn3ffz5lH4mwgaJXWF0WpHWAM4IPZsAzQJgiuMOahR6ULjjamEW1/aZ0vxlUIfLv0wkIYXAPTKzDJhXwIz84rxKAbIlcoWGWrKPNLmhWajCBsWGcvgSD8dKQBi9KI56IZO9W9dOf65wpg5IWDAMRMckmhnyBGVQFKSNWJPVxeRd1F2nwmjeIj4UmnunrFvPuyH48cPC8F/18JXJopHo44SIcRfXAMpKgxIBgYyLWN8gg9X8oc5iNHfQdmemi2Nrdsc2NL0qVotZr8nB4dEUmLJ1HFodz/02FAFINGvJhIeOb94D4IPNPl2ZCzDqGDB8Cj/mkxNn4CjvlQjOnjaHGm6XSsWi75BgyiYtVfjNHs2LCIACKl2/NFU2MiDZhMbSCGc1CUFnyFNlAb6d1gBJy5WOj68EdvF+tBsArAa4DXW5PfYobga5KfAm2ki00eAlmRxr942kFnBuFinPzvhGficJAv/7Pf80Z+02ptTNYAM9pEmLbhZNJaIoGmcL7ZTdj5SNrTvFC4AP3zBDe5dAd14hJnAp+To8v9DEc8wNH4ITsAdqkj04GeGkbLyQGk0gBqIo/vGkVveEZicLnSUaUGjOmXmIVzVxgBobIMgoY5QMpzgHQaSelYzZfLVe3M0rodObVkjx86bg/uP2KPHTllh86u2PK6JE2JI9MuW/XLhosb/OJGIzgOLvrO86AxL74PntndhMFF8Iyw8FF1N28kuUWUbL4ghLpkB/8chDpEVzGkjfDxKSrCjVB61di4XT+dtfPVtq+zwQRmL2YfZxBI4DZoE+FAYNMO7ADfplsJpiKOCD7OOSa0v+IF01uCjrQhkTOZ14FMScST8uJdeOZdqDvpB8+DEOJdLoS8uIgPwwU6U1s7sYTwdL4gQCFXKluxItrzCvdhBXLlwYG5rWhK2mZEOOG4vmdbUs8Ml6cWFTCYzckzEpzxDdcyupzoAVIA6H8gdqQArzML6lMmkqtikOsiDCIKjUY+wSHXHXx4JgreiAOWElIAVWUEKRYqTFYkwKzwLk1J1mKuaEtrW3boxKJ97uEn7S8/fY/91afus4/c8zW776lj9piYZyVXCpMW/zfDoKGp/6ChBu8cvv41+P18gW8wAHa/SNHSqSxodBPG/QZ959hub2x9SEojDvwM8IQQiTAIp3u8VbG9UyN2utC0YhvnfMi1TKMc9uDlaL0wQKy7LhgS2HH+CWgvtAVE6Fuh0j76jrZxYlc1aC+3IrztAi1Q+wEhBlq9gI9B3Qc4+nrCIF3oVQtM7X6qiGTAKAOH/+IwKOvc0opvCOL0I4DYbcZncCh+pTFkm5Wo5cvs+cDYEfldCM8F56Uxnid4r4QACFIfRqBwPsBAMAjflJW/E7DEE4hIo9BbFQbFUMsDxvBzOEAyf2KaiOxrTrfy9RD+TdINpIAIFeZTHUREwOH97V4XmBCY2j4Ilc/VbImp9WcX7b4n99sXHzxoZ8+XbHWzZQdP5eyr+5fsyVPrtlYAHvK8FMkvFC6OO3i+GKG84xrkO/h2cZxBuPjb4AIXrXbdxifGVBcItGezM7NeL5/y32DiIvsdi6CdQOTXiIjoxuUckRgMEWnbrTt32VpDeEqNWaNX86n2NTZacHxSqGCFMAQjmoq2w9pVgcIlmh9503STi3Ua7oPqz0HWRXvSJIOJiP6DZ9oEBqPNLiK8QV0HOLs4DL49Vxh8G2iiQQgmXAAm4NxfPx08nd6tyJmvduqqA3Vi3K2iqy66YW5iVGaqbK8IyxAw5Z8NGwc/XRwuyygQOASJDQwMMAnZUgE/AFW/HDhdQTP0iVdpcBDdh/CEaii9deZwbYKOQCuhocKEPZdQisvdEat//A69MPwA4J4ryqgkBGc8otWatZZtbZXszMqmHV/csodPrtnjxzcUKyFiYGtNemmkbpW+0WGqA7kJbnJ9jgZ8rjBoOMLFzxcHh1X5DRr34nhfbzm5/JYYQviRjZsr5H23w2x21De88B4mxcEhd+GjPzRCtZK3TKdmN0yN28lS1Y4X6+6/xKQ2OXaCRMG3ETxqI79IT3exY4F2A+d6dAbgswQX+QtvzLqFSeFP3rk20T1MxNQbtSGzyqk3DESP2yBQb4/Tx83XG54Z95mdInwe4PlZQcy6US85rhRLl/y4SEXvS4K1RkLlIee+J0rCd5NWuVy4LKMguV2KeOhXVv+Q6g4tbwUYIZhZoLBP8PIjaBzXRAKOvHj2eVz+LjAF3/B5lNDT8cCNy+1vGlaBXhs2g8NcZ5HUhsyL1c2anV4p26GVqj15vmJfPFWyJ5YVb2yPxaevsMTUHhueWHAJyw4moetajYdQ9Vz/z4QAd7g/F0E81/fnJBx9B39IZTarqNYqvkKQni4fRXchg9+ieihuTLjZm0nZbbsWbKXWsOViycrFLdngPWtH+rOMFcfLF84hYvwMyvDtTVWGdxZQbgCRZlD78qA4EmA+I4C2VTsxsAnxMdcOURN8Bt6pXsoAGvDBy34Y1PsbDQGekO/gctLTfxdfz8w+/IxYVVpxRDCGUT7wJm3i/WEIbPKRKRtL6kFmq5jlcuGyjBI0AAQdEOm+hgfQxC1IEGcAAYYD78SvyOxvpdfOME+bUaTXS0jEJQKZkhE3IvcR4Iyob774S41BHlUxx2alZYtbdTu5VrUDSyV7fLFkDy6V7avnSvapE5KmOTn9mTmLze60oZntFp3dbdGJ3RabuNoio3vM0ttsKDmpPIUgwe5VUHn/J8Mgv4uJJDTqhd/PF5xN+loYX5A5VxAyvoUwpmcIVpcImJ0V79q7zW5YmLAjm0Vbk+mJGerb+GChQRzCKdoU7Y60D0dVBEJ2nwg0ewM8F4xijMAx4RdlA5d+DuJ6Xfmn9sJn4BoItotDiB/unqb/7rl+D57DcAXlQVvQXWDM4JuE4HTyjMDXeqthWcVN6xJEetOHSflSX6/z0IhfYXD8QniudrqEUZ5rHAUwXCINJL+kBxkFEyyoLDelvJJBPZKmKzsnqEZsYHZiD8xEzw7vQbqDrPjuoyhfd9oEEhMv6eFic7ZqvWebxZ6dz0Xs2FbXDqw07NHzTfvyGbRH3T5+tGKfPFG3h5bYK1gVjsv29C5NnDQ5wrGExZKjNpyZsKGxWV07rJvebpHsDsWdFlaDaXZxI4VaX1aGPCsMEBzqDUoCMQ2uwTvCxb8vlKug1/ykl7WjxvZPRHVfMOC67dNPWsJ+16ZHR+2xzbat1sVQjKcJ7tgI0hI4lEbpaRd32vt/Tsz64KaYTFEO+RmYNmwwx9R8FDw8EoReqMcgABI4i3HSs74NC4eYhb7VquBjZkAAmrIhQvK+QB8X5/XMZ64BPp458AgsgX4GcWGeS9uJlGJnmYURS6qeScXzhWdusCsupgSsxM4rQ3pHvaOXml7PxQeXlvIcoU13pAp2uxQCh0ECptR2ApYfSGbXOKGSvmmzV5LeHNLqvQBCLVM5r7TyQ/oNSQtFeVbl2+xcoitfbtt6rmFncl07sdaxQ6tte3ytZQ+da9nnT5TtM6cK9qWzNXtyo2nLVdnhLTWk7HFvVFpYZUZ155kNthleo0uZKR29kaTFRqdtaFyaZWzBIqk5ad9RxbgYORca7xsNFzcs4RIm6IcBngZxnhnCSDTaGYpAg6AlMB8uxCfXubGsTM+CLedKwmc0bAtLc8AYIvjoMP5S2DQC85ndVxjYJFvKZ2IkYcAk5A/63B/SO57VsP7M5TB7AgqBIGEKmEztLJixLBzmfiAN6bkQhIGwQxjg5Zl3wsV4ufg9j2gu33NNABCN75ekJY7/7FlZMBUURxjQL6ZcEZe8gUsWBQK1X5fLhcsySkfShnPFKcRX3SmJ735IVx3JBRUMQVbsERWAZ+ZmQ0hDU6jBxNkDRIdGDOYaI8iyBGyr1Laz63U7Ll/jwLm8PblYsUfO1eyB00X7gnyOj4s5/k5m1eeXanYkb5avDFnDtzhlxVrb1z031QZsjo3WQ34EDUjDh/Up3H3WrRDlM5WZtp4Zlzk2I3Ns3roJaZdYSvYqJhn1udDg/zth0OgX3y9uWMLFhDEIzvR6H64gXNy0AT4RPihfL5SsJO0ynMBEo2crmLS0PHv+cjGdRwUa016Uk4+9sG0scTBnAcXHSsCZfuh/azRqInwmW0JuMFuQyqxJ5yCggQaC5oCrzuIx/YZZqNuAWUK9ILGgVcIsjkDY4VsIoY6X4mDw7pnfYHgWkhEGeV18CWAP0OaqfsqFV3rK5xqUCyxM6hVOqCTpLhMuYRSOIH5mYBamn3ArlcWuIj6VQsmQNhRJOwwCSBUbBAJ1qcg5Gsz6FJhqZD8aGyZx1UY/dtsWNyp2aDFvj58t2udPN+zvjpTto0er9sFDRfvrw2X71Nm6a47NokyrQlXOLftpVcWJMjXk1bPnFtM1IoxoKzDBFA3GDo8DJ9VVOFBL+uGbYO+j4ahTZDhl0fSURbPzNiRm6Q1llUmYgAdiv9HgjXXR/bnCoPEvF+fiQFzGMgiM4mPqjEvy35QZsWEJCvZA82W9fBcjwBg+qi5KaDXlkLeaQll/qQPFOgwSKi6dEQuYXWgWiBwhw+pGtZVfnJ0YVkr6XDCEnYje81deItGn4QXOQd24h2f/dEm4+N3FeHi+50Egv8CIIe+BQCEQnxT8ZJB6Xd8Q7M4YfhGICw1jfioNsPe/vFC4hFGeK2wWGpYrdy1fZVcSTBkAUebKG0njPVt0DYpzxOtiDmxoSThMNiHd5xiJMDkKztkoEpf/ErVcsWvn5JQ/tla3u8827cNH6vbpoyV74Hzb9m92bLkWsXpXkkuV50AhyvGtTUX8rNVnnzB2AcR0w25twSDgT6qURkaLwMQwrWtXtJ0YBjHo8IMwnpV/J6r8mZ2amLJIElNsRkz1/7P358G+ZdldH7h+83R/d3pjZlbWpNJQGgAhl5CABmFQtwEbgXDbjuhwuw3tDgggBMb4D4dpPIQbB39AOKK7kTDBKLuN2y3aQ4MRYAYhFSWVhtJQY2Zl5fDyzXf6zXN/Pmv/fvfd9yqzUqZKJTuU+979O+fss88e1l57fdfae599HBEhvZ3/Rbpdo3ncnb+d+8XEuepcEGlsOz4P5jcnbx8fxb/+Pb8nK++8iLbDdOJO7dDFF5yIL7pqyLt/l/v8Lmkb6+S1aCLX0h0yj7QpoI8rdgtCKdzohOTp7o65KlkhQ/oKwjTcneO6wtTWKZn2it85O1lBliIs34oGu/hXw8uQswY+mkguk7GMxtWXdLLTWDGcX6YuH5a1rbneaQjCoHWkwzsZ6z2F6zu5d+woDx6dYS+4EnOS+1id0HEuRvMY+b107In8FgjEslC+KyHhbAhtg/zet7YDatL5xSLePJvFKw8u4jOoWJ+4O4mffmMe/+DlQfwEneN8CRQ2u9Hq9qKLpNyrV+MARthDMvrl1jpU0dMDrHVKx+wsEkjE4JgTnNzPY3rCUSGcL1BplFjGS0ahnPnFKtLK4W/ON+jv1e5+bLrXY926hbJ+DQq1krbFlUb45XCFeaQvHUDBxPWb58N47tt+Q3zXv/JvxW/4tb869zBAnhTUp/5+VUumyvkXvKh+acvhs/I4UcPzZLqtelcHPdy1xUCN49yYQsHCn8O/O2ZWnc1yQderDF6QKR/n3Dhe62mJbfs8iVOe27mraXnUp3DAFXvNc9qLNisd7+rzpU7jXONlB86YGW77l7a0vjzHoWhlT+f/Vu4dO8rg5CJOHpzE6UM6zMPTeHg2jAenw/zOyMPTi3hEJzofTmI48ZVTKkHd/aCo64tmM4zyk2G8/Pqj+Pirp/GPXj6J//Fz5/G3P3MaP/yZB/FDn3sYn3qkreMHMpF26r5JTxuZwmen2BJtW5ec/d0SejfAYOV3o2iJOFuVK4cUOdL0qddmA2qn8FeW65tgSXdLUV+5xnZBHTu8EZW999B5XyB8nwhKQMll4/jAV9ft6nypHlEXX0C6N1nH4PGb8RtfOIrf/g3vjY57Cvg2aAoPhBVMDTUTURI3rALMllXIESAupYs0RHgU2w5hY2fE52hkicV9bQPjOg/mIA9tY+crvHlZxquMW+7JzNqmxjWNbOT0aes8Fb8ktjsWtCgIV+i/i+/zlqV0/MthYu5Zz/K9Ge9bezuW+eq9r8pIfO4paP17J1do8CXc0bWj8Ht4qjfD8ShOzk7pHHaSQTw4G4Ayo3jw8CQen57HGZ3i4mKM6rUBcZZx73wTLz1axY+9chH/7ScexA9+9GH8v37iIv7mzw/jn7w65RlVuXFMgXT34ZrSwH6sMtW2JWxPXdxJxB0zPBquNJHgOpnfOQF3esGEzLAk1LberrYtKAKB7FTEt9NIJK0WiSYCCuuGJYmFZNNXmvbpIAcY+dgvlfoxcRxKdhXuO5Ltl8QlAytNKfPO/Y3/4W/G8hM/EtdiEb/xa56PP/hbPxK3uqIEtXGOINUcOgjIPF9h59GG0sS6a3cUhilp6RJcvE8nywlJaGYHySFTxG+q0z6zdZ7J7DJs0hC/WztlmOclvkZ+Bmd8neHG2XWKZ90un108j/V6C/+kcz057sLs2JaDPDJdM4VmFTuLrW5ZrZ4/pUB2lndy79ji/f1uHB0fxLVr+3Hj+Hoc7B1IYgi+iCHG9cMHj+Mx6PLo0SDefHQRrzwc4ifx2lklXjmtxMfuLuK/e2kRn7hXi9GmE7VWM2qoVrmRgeeOqiG5NMwX6NaLqRte+x2SWe5E73KNCshSobMo4WQUtzo13A+Z5sgN1c8dKfMcyYXaoKSzYQzJ3SmVOhBEVayaqgDnhnn0D8ba2AA0omGKXl8lrnf7UTnAbtl/Hiv5FvEOaQQ6EShIJEm0dYUZvhoum9V2JrvXHz6Ov/p3/sdoNqv5TvzzvV78wd/ynfGbn7sRh9DWtrLzq47m0LmMbhiMn2cKCRhI5NCwTwkMndLekfGS9xy8IUPfx992Cl3aKtsJZl1h5PI6cumgtoHnJJHP7J4rdDPI8F0nuOq8Lvdsq5K+zl0lVbvNsyCN5XySVhaYtszdfhJJZHFveq4rZUh0EUFd1/Qk+bd179hRer1OdDrNfEloj05zsN+L40N9P/b392igdozn1Xjl/ig+eafYHR+9u4qP3o/4qbNmfGaMFO7figOMzk6/m8u5C00gTlY2omHv17bAUFzSOWaDYUwu8KMhnWWcPolGxZJIW8a3s4gyGQYTlHc2YAIaQtWq4VfByKz82ZmgSTIMqER62jz5khPhFqlIIolPQxKWWyE5QkaHruwfROwdR3SuIVhBmeo+edAhVRetTjbAkwZ/tuG/sq7kqFDw/6NfeCP+Pz//uejTSaqNTRw2K/G7ft03xb/1274tvvGoGx0FE3Xyi7lQMespmrhjiR2jzHOVFPXWJOlmHbgoCPCkPru6lQ7hmR1IFaiot0pz29V4pbOYotxYOFLVWKe6VBj9SdpXr3fH0gHK8epkYKIGeZfjNg2lR74LIvr7Vo7xvadYMB06jCuJ7Uik5+Lc/BTeO7gkz5dyLu/e63ZohG502xjZ3Wbs0XkODvrhF2Sj2olxdOMUSfvKvB8/O2jGz5zX45PTZtyt7hH3WvTpWI29Ti7MU1/M7YcgqgRzFGUymeTHZVYrkcI9aN2jah6zyTQW4zLSMp9NYp7DzTAvlSuNsGXsJEHpSGnA0xlcUm6ncF2TKJGjJkpNiaXtQt7GL6M+pRFyiQb3kmymS6fLPFBbsGzpJNS3vYdHJWsd0YmOSW2P+GVeQne1UXcNrduV9Uu5d7qvM05ZelLUoJ00/4ef/EL8lY/+FPQ+jna7HZ12Ld5HO/0bv+lXxx/+Td8WH+phnIMMubIbWpQvlSF4Zq7YhnYwWEETR8jMI3GVukEXwhQm3NzGkc5XmUtaW/ZC86v1yPbY0kJf8npCoxRcb3H/qt/F1RnfYfKiLoswy/wYa3GkQXkrlev0l5tcItDiCN/Hu2+oncbhcAWhPOConfNFX4GOojN7J6nsNE3Uk3a7hbStxMmyHvcX9XhtVo8vrNpxDwk+au3Fhg601+7Fnmtpes1otGiklrPC9WgD7y0YL+dVHDamwfy0thOUK9DErVrVi+1EMm5+mBJEcbl52iioZRJN+8TGk1CJJhBQe8XRGcN2K2wlpkPDa7d1zI5UmMu0jJvMZiVJ67KhkitwxreBiJ+qSKILZW6DQtRxUz9ATlyLSq3HwzbA0+Q0LfOXglfdjimedTtm+FIuywft+bmSLKoGUvIfv3wn/sMf+luxrrWjCWK06Sj7CLdf9cFb8Ye/57vi3/iOb4k+algDn5utQyNqWMpDe1BNfKGRNNzVWxrYWXbIYrYyainL1fqIVGWwxcty33NtlWIv7fYOKx39CR1K3C9V/xLPtJ1kvho3v3AM7c07B4Hq76FfPBebFupy7Tma5QaPXyPmIR5Bl53Fys6ov/brTi17e/eOHaVSFapgJqUtZRvPa/FgVIk3J824M2/EZ2bd+MyiHyeVPozTpyO4HZCflMRtP3SfX/B1rB1Gcxxf4rj2yHfEu6gLvT2e6+xhu/DcEuadUXEaSonvkgsNe9UrJ9R8VkCgSWzHlH45PIwHHnLI2AjuhJ6dwKxVr4wnRNswBlJCl/hLpEQkgh1Rq1C+dJYZ1MshVRjEfua79rmWrA2yqOL57fVmP6L7XFSbNAoI6uhYYaXiSnsWJtg17u64YxLd1fMv7WRqshIhLXS6wrA2/huDcfyJ/+q/j5+4cxpNP9tAedcIphad5td8w9fEn/xX/4X4N/+5r4/bLZ+h/qpMpLmWwWDoXG1cWi9/tQulj+UraKNWUOpQloNs41oArp3rUb0xruXZ1at8cKqUs5R150jdNDO9EvdZWpRr0yxela2kJfrbiZ0cLep2FftxU3W9XyeqPUcuj6JC+0T7vfAjvnqbAtBR3GfOZUEOe28nq7+Ue8eOMplW4vG4Gl+4qMRLJxGfe1yJT57W4ydPKvGJ02Y8mvdgflQrDUYIOoVhJ+4ETy+/AAkmIIG7pSdvUmEh3UVzArtfQ8qRKJ6t9/ai1T+Mmtv1EHk9HEc1UYHOYXyZQjRxVAxVrEw60pmyIaE8TC+D7giu5LGx7Gw6VSxHN1LV0pFcMooCIOHXxiAlVQgHBkQh4qqHW57s6zYqZXWyqmKnprMAi9j1lLlzQBhwX1MdUzc2vS92lk1fGrqUbccYu+OXduU5y5aVeMpRvmojhtDt//73/lH8u//FfxufPZnFerzJvYYroPtiPIpf9aHn4t//3u+Of/3bvjmuozZ2XUlNUXZfDs6yc52pWyaRxDIbosDbqmWiwq4+6S3BFnV2ddPt6roLSjV4eyx1fhJXt0tv556lk+4yLA+WDe0hO3lHrChl5GTjqxWoo9X9W4CJk8nYmpQ7UPODdlcFz4hX3NWy71wpsTkhK78T99t+22/7Lpc/7NwP/Tc/FG+CIK8OIl66iPj5i2V8eriMB5NqfgbBz6/NOI59Ew9910lGZ8Udv8/FkSCDY/IyXE7sKaW1GyiLSJPDdBBAiabkdkQsmYDCr0ERX+ryHYiEev5Mw08dOLOmEJT6ysRiBBaSpeTjVg4ZZiSd+fAvEUqWZGGnIo5IlCQoDS1KOd9ih7YziSpkSN50RhHG9FUdkllJzM6YaaorS7ttnoQpVb+Ue6vGfyf3hJGMf/WZUnc7tG6AgPrRT38u/s7PfTI+8fIb8caDQTym/K8/OI8KbfUNX/NC/JZf+3XxnoODOL/g3pBGpp4Qm7ahTZTeqpSUa1fKtDk4lvmcEibq277ZSfBF5YWGb1GfRAGFGglmWaV/xvX8rZ8pdX36mHE9LyEWmd86WgP2Sf0w8vPuxnFYGGHmui6vU4tA2CJ18ZybJkL43//3/s1MU6f28sM//MM/+fGPf/zvcmnkLUW/hPvRB5v4269O4u+/MY+ffDiPO4NaXNBxBiO/MLWKMwzuwWgQ0+Ew5lMl/SLmhC2dJVZdQo1yB3wN8oVH0GZumEznXAl5zCy4ahVx1qCGm7vVO0gCy40Rv9bYF1mEV4LsQKKJH+O0m+TSDKUT97zOukPwfHNS2weIRevODrtjomQCJGjGE9aJ5+vIayTNejnN9LWZhObVbBwbBAEJySk8TQYSXTSxAWQawrRtbKBK85hw33npEFoa6K1cNvYzjLFrrC/lZCq95XgS32MpV5aDEmUogsIPIX367r34ez//s/E3/+FH47/+sZ+K/9sP/+P4t//qD8V//Df+dnzq3hvxPb/5W+Nf+w3fGkedznY1N4ybSdgxYG4nGLeThZmn92Awy6/wckVvUtK22dbr2bpcvS713paRcDvZVVLsnt89szv30nt53/Ct+uk8X4iMtf1sE5PKe7TjBpsmXONEG5Z6bO9ZnzXt+ov47EPJpRz7f+SP/JF/+z/9T//TP9XtPtnn6P/xX/73yQhWysRL9QpxlCqSMQuV7QaBt4y4k8o5N8dziSCWcHvMxvbWZRHKvWwIr1R97Ah0rgynI+SuI0igZBIZVqqlF8JLOaRCpph5EOL9XdynHPe3SFCeKXGT7kq5jMOtRB2OmU/x/pW66C1LJkKjbMvlpY7OuKERfE87G8U8yx3cZQ4kuU3vF+F2cXcM9MRBA2itNH9n57NP52eIwmYPm3EwGMTf/fv/IL77u7+bvKjP1pUymrcoUNrBMP1OnSoqofF25czgt3WlHoWmOXBC+1+tn/noTPdJnUvZr8bLINfn1THcncXPMlKGrVrt82oiCs8NnWO3iNa85Z8/8Sf+z8QvIb4v/8f/+B//C9///d//J7gUZkuGOKPs01H+g9FoRP7vunfdr1xnH/gDf+AP/IB9Yts33ln1ete96951X6Kj0LG+LP+/dvdWddL/SnO/0uu/c1utLI/97/u+7/uj3/Ed3/EflqB3dkUf/co7DTuN/f85Lkdc3sE9m+YTnfeJ24XtmOKt4ryT+0rQ5a3y/cXU8arbxf9StPxS9fvF1P0Xk8eX467W+ReTx1vR6Nl6vFU6z8b5kR/5kR/483/+z/+7nKaNsrvr0T3xX8A/vz1/173rfqW6Cf5NvF+F8Pyyo+icku7hy/Tyu+5XqhNKnxavv/KcQ4dDvK/c5zDiswRxjE/s+pVOqHfdr2ynsFB//qXRJ99177p33bvuXfeue9e9695177p33bvuy3e/GLvdOO/a9++6d9277l33rnOs60suPng7sHCguPoX/+Jf/Od/62/9rf9HAzb5FurbO1/Y/Uq6X6q5f51vln+l3S9VeZe+mPu/AFepVGCBL80DV93VOfCy4/GX53ZrlL8c9z93fcNX0l2lwZezluHLpcNXeh2FfOHx7XjDjxx+pd0vVZ/w88L/a3G+OfXVdru2/qEf+qF/9Mf/+B//y5wq9L5I8L0VI8i1TtG3/uSf/JO/7/f//t//527fvp07RL/r3nXvunfdu+5XptNweOWVV+IHfuAH/uyf+3N/7j8iyM87iPBPaSrPqm6CjL6B3xuNRgndX2nt5l33rnvXvevedf/rcjsLEXBxAb3YIE7sMOPSvdV4gBEMr2Ni+dC77l33rnvXvevedekwMnajWeLEU4Cie8dB5v+ljOm/695177p33bvul9ft3gX/Uu5ZlPFaBNK8Ofwjf+SP/L7v+77v+1PPPfdcXN0A7KobPXwjRqd3eXAetfUU7y7KbqY0iuraVyvdJc3d6DbhVykjWhybFK4Za7Jah98oaMRy04hVxc+pu1+rm96Kd0+2FkzHuem4c5ifLba4FtjfFZWdb5Yx1q8XMcEPN7N4QP6vxyzubuZx5ia0PNetN2KvVo9DrLfjTT2ubapxgO9XG9GjDF3K2ebYwpdvRrulpBuAeaQOlikzJsQylalKLy2MlDeA6yuYneGGbU8yYPubW1ySjpOwtUa4gbIb7LpX6JPtL0uDuiBAn5/JWhfvXrO5LWYWhHJwcHMy42dOljHvuHuf2XHl5su7e1mm4vI5jk9CnnHczBiWxYi4fNx0Li+uHHE7Rnynr/jsyrE7GvvZJ3b3yme3Cn38e2qaGHYpG5GVjcMcvs0ySK/c7KvQJSuw5a289mebTh6u1EHn1bPxLs/zBkleecTT3WUeSa9sbPqMo2wlGX4tz/b6S7lsw8uFB+4quN2zNn0Je9qR5lsmap4epEOJUGjpz9NpPPX4ZZmLy3tXAqT3lh23NS75J0k55g7xG/jWDaGXc3jYjyOhwDqxPxnHejKMBT5GF7EenMV6fBHV1TwatPd6MYvZ4DH+YSyGJ7GZnMdmNYk6/a1JH97Ul9GMZdTNu6KEcaM3y+A5PGM4DVVfc8XRHUarK8KX9A83SZxXY7Vwgzju0xelzJJn5vY9nvcTb34NcbouH27yg7NjjkMyGVO/Cemd8exDcntcr8dJqxmn/Xqc95FzvVZMWpUYUMaZH5StLKO6WESDPtya1aI3b8X+rBqNUcTU6i97Eb3nonN0O+p7R7GsNmOW+wMvYi+m8Z7+LL7+Vi/ec/04Xrx1K25evxEHB8fR7u1Fo93cElzOutLPOfqXLbMNsq+sF0vkfC9uv++DJfAZ5yZ4r732Wvxn/9l/5kZ4/wlBZ3iFvJZHUli3TfLSef0/C1SG91+KycOXaRxAZDWEjBdRq+DJq+p2rraglXFXP7fCrDjh71aYLRoNINn4aYk2pdr5JqDCvS2wlOoXQWe5TSrPOUmZ4C6NEGQKYAwAkROA7c31OD67HsanOb60GcQ9yjJzd0uFvD4Fdj1qANkR+X+g0o6vrXXi66vteA953+D6gPMeDdgGROoVt3Kl/AIL1/lJtl05+ElgMeDSldJeNuL2eucMzSd2tz0RQHagYl5bINutWLJDCiC5pShC0s/0+VEmAabsjfzElXLx67aemceudHSapAH/W7B62xVRWadn3FaQXKaPe1LHrdteC06Zss9s4761K3RIIbR99tk0d3k+e9+yPwXcW2daCbbmLX3sMAKLQkFaWR7Dt3GfdU/l/kxZrrossydfIs7OXcbLLVV3TnpeaTvLe3l6pVxXz3d15/hkE3XoIC0u2/JJefL+Zao4TlPY56kn5eJJzttnr1zuTnVXz7148tyTdHWXtMnf3Q3bhRB//MKAu8POp7GZIkFHw6gAIJXBOcez2IxOYz08iwo+JoPc/rimxPfbpYsJAnCaPncIJWO/B2ROksC9zlU6kse5zkVL5TTL5YcA/ERMCpAl5wIK7YJ8z+2fq4BL1eOqBljVYjFHaeU6ZTnx3Dvd3FakO68heypz5I/KLEABoExJ5xx/utrEBVk8Ju7DViMeNxtx0azHpFsFWOjDfomDZ1RcD9uHcbN7Kw6bB9HY1MIPSo/G83jzbBz3l82odvaj0dtHNiA/JSfP3jioxdfdaMf7r3Xj1tFB3Lp2PY6Pb0R//zDagEP5GJf8RZlzN9vd3LjX1JFySZvyDVTqBrB19/rxwge/bhvvafeLBRVNh6su2wXvXEr71/26X/et3/Ed3/Fd/X4/rm5+f9Utz96MzePPRm3yKv7z0Zi/HvX5g6gsYIylQDNDY1jllrBuMl6lZaoI/wooWwHv1d3MVRa0jctFUg0vR8glhnNKRzKef3KnezFrnSxIcwSDPZoN45XxafyD8Z34HyavxC/M78fJ5gJNYkTcMc/ChHCOXw/YAEJrrJgh169zfBntZwKz9WhQERVbCq2oCkACIgILeWZHJuv0WaAi+C3XF3sjXNL50hm887taZk/A5ydeADzTVVAUoUmdoYckSc0bIhVBaRiMAshwZiqktRUfRibhUob82RalBGZnyzIWv3NPyo7fhl11JRdctk9xX/T89pyLPDfsKQF51Rln+8CTdJ6EPet2cXZ02fmd2+VTaLOjEdfSawsyWkuXFtPVYnlOUiU1T7bpXkn/WZd5f6n726NpP4lm9yquUMgCerVrxbdwu3y2ifh7WXc81MjjVVpcdVeeyn/z2VnaJX/7oDe8Yxx9OfW2B12Wb3eh20Z74krv1PmbqSnAdwH+kIdWiXupb6aT2AwBkhN0+jdfjfjsJ2LxiY/G+md/PNaf/JnYfPbnY/PqS7F+841Y3b0f6wcnsXp4HstH41idLmKFxN5gGmyGCMkxFsUIGTKuxnJSA3vwnK9GXGcYHgtghTWwxAqxCEuBwu3PJQFl09OhKSbnKI4rLA+tnlpbv45mrxLNdiVqTYkCwuCtVg1xWV1jJVWa0UJRrUNO98BHXY4mfFdD+auBNLUZ1thgFvOTUcweTmJyfxbLh7NoDddxHP240QQUmkfRbfSi29qLfUBkb28v1nUADJ5f52dup4DOjHgBoPTjvQDK9cP9ONo/iMM+8XvdaDZayCxK5jcIAO71DDrnNwj8FsI4LcEKZtB6jIyeDWgHLMPRAHqdRatei/1b77Gxvsi5jPn8/Dw+9rGP+RGIHyFot/pL5Lp0XzaorO5/Kqp3PhrNwWeiPn6lAMocRlmMo0aF0qTNzwNBEIRgfvvID4ZhRVALjpaJbPPDzfgskhqYXWUHKNxX8CpsvcwQGpx0q36IAiJNJheYi+exGmA2o/EsRuQ/pmHxFezRzZz4K1KEgwS3IlxIHoHj9Rza0ARxHavEYbFeWijV/FxqfjKVsvjVFxurWCbbcnBSlm+Tfha2eMu3O9cZX8I+Kb8//KZGRb20fvzohUNfnCs4zdOIJV1SlPspa34KNi0WaVfSL26b32Um5TkvixAqNMyho/Kf4ZfuqXpdCd+6XdjuuJPNV8PzHF9yLv4qqOzipN+G6Z6EP3PNX6Z1eX/njVXA5Vm3A5VSQPwlwDwpRyZafoq7kox55vVbpP3P5LbJmG75uwzClTJelmRbxrfLOZ+9pAFXeYQO2T+uPlXOn04HWl6pcnFbQLEEMmjJIcvzVGqZDyfP3sCVJ0qcXQblUAax02E9pJW45WG/YbFC812fItjuvhnLlz4Tq0/+fCw/81JMPnc3pnfGCF6k1qNazE7qsThrxPyx5xxPG3m9xK9PW7E8acfqhONpOxaPEeWELR43Y8n5krirkyZhbeI2Y3Fa0srnLxoxA4xmAM4MQFrMOSKe5pRxQXlnKJxrxNGaei2rK/wCkAFImgBEC9mC9tlsb6LZXIUfGXXgvkq/bAAwrXUjWst6dDb1aGGx9Ei3t1hHBzmob2GJ1OaCDWlMNtGvtOJa7ygOegfR7yKBqi0EfDv2u51oNQA45OhyPIj6chjX9urxgdsH8f6b/Xju+kEcAyhHgM9ep5sfBk1JrRU3BTAAiuXghLo+BoTvx+r8XqwwBBand2NxzvHsTizz+AZ0fSMagMrRB74lm+xZtwOVn/u5n/vJj370o18eqBwcHGxNqS92my/8dMQv/N2o3/tc1B/ejerJo6gOHkdtOIgq6FedYK2AhtXlOKpzz/GLIR5QmWGt+GUaiJyaZGqUZE9DlHep9FwiBL2UZ5WLcqxxq3O0gCmtNZ5F42IaXVC/d28WL5zU4lsH3fjfTHrxmyf9+HWL/fimdT8+sOrF8aQV7VmTBoUFZpjjNHR+SwPAqQFqh2gb+3TQPfLuwCZNTNNGAgwingI8+ZBKirT0RfPddrpLV0DLoJ3fRSgWz65OtTLslWBCHnjvlTmcEl+RYxY7S8W+udO8U7t6S7892/4UobAN34GKYRlS3O6+rtTonZ2PXKZbLi6fvTqHknlt4+nKLUqfYd7zujjDngKALGwJzyuO5fRJmrv4V495yk8OEUK7LE+GF6q9ldvmsDt54jIx3Da/t3N516jPJFHO+c17V+m+TVe3y4O7l/U3P8+3+eavz3udSsLu3KOdwxh6eeOJy+dMhoPzCyWWMfC7iLtOxp3UR55xu6ASY/fzJDxPtmG7CB4MNun0hPgZPucB/fLxBnkQg4tYPXgUo5fvx+CVk5ifoeTRP2dLhDzWhIJ+OvNYj7mee3MsjhmWh+GTOfcRb9MJcQibCBJYMBP8DCtlNq7FdEDcC84vajG/4HmOs5MqwpRzgGbJcTEAsAaEE3c+BnRmgM6cNKjAkp6+gjYrFL785DYK4NJrh9VrfrVsFXUsmGarEq12LYGAQzThu67ztci1A+TaAfU/Rre+hSi+zbnf5+1IIKy2JhaJX1lbIn/QgWOxWVLn8lW28WSCuBzEUa8aH7x9HM/fPIob147j5vExQLQHAAFeDUdUeHA+Rak+jfn5g5g+fiMWD14BoD8X0/ufjumDz+A/C0C/zL1XY/zwFTxAfsLx8RfyC2+3vuW3ZNs96wQVP670k7gvG1T29/ffFlTmn/zxmH/8H8XqDmh3/zTWJ5hWp5OIk0HE6SAqF6AlTONYaTg+CsDQchQHkJnNAQasFUCmAiEqMMh65ZwKxUgmLN8b9K/G36VQQbBW5zTzfAFozaN5PovOw3n07iyje2cVR/ercROt5OZ5O25ftOLFQTu+dtCKb+H8I4DKr5924tdP2vHt805887wb7wFkbsKMz6OpvGeBp/H9UOge+bexXNJaEVhgJM9TqGVB6CBZTk5pyyypAkuff1mNUu7tMxm+FQZ55XBXetIFwNQ4L4e9iOfQbxGQWlQcE3zhyhz2Uss04y/22+TLT/nfnm8trTz1+MTv3NXznbsUcrjdeY5bZ9yrx7y1ze/t3dU83yq/nUvxn3XapVmeKwL0GWe5roCHFl2WNVG43POYdDS6z1zJOk93NNzFyEg7d1mIJ850d+5K5csZ5XSsPsN3/orLS573Puk8nRVh2/Dd9e5p09vxSLnG5xlxs57F73gxaWI8zh2G9rup5XrLh6lkCDEZWtLK0zxLV+5kDuks7e582zyXxwStvLml89WHt+XxaPssXXAyncdiPI0JiugIOTEcjmMMj/suPqpnTChHGTB3AH/DtVbEOhZYD36Ysgh9B7OxMPCeLymAMwhLnltSAM9X5mdcsl+iRC6dLwGw/HrmAtmzAJTmgNAcq2V6gag6B4zOAaKRw2kADnGmU+IsAR7KP0PoO6+yho5O4Fu/5DdpXPMjxAAGyNLr1qPfq8dhpxbHzUYcwLtH+Js15A7PHSPb9ujPdWSgn1LeuFZhNI2L4TCG40mMlzMsp1nUW5t44db1ePH2c4DKrbh940Yc9nsovshHaFQn3zWK+2x4EuNHd2Nw9+UY3PlknL/+iTi/+5kYnd6JyRlAg7K/mE2o+wiAJj5W4wxZPIcYnevvjRe+9buhlg32tBNULi4ufulB5e7HfyTe+NiPxMXZOAbDNUSn0cGUJcRfDzleLGOD0I+zSVTOAZkzWuvkPDYXZQKuMhtioqGtzCjb2kn8HqVo0T5NmBGPBq8XVtIhIPzwbWUEeEH0yvkwao9GUbuLBXRnGI1H8+iMNtGmLK2LTXRhkO4Qy+OiEgcDGhdGOT5vxG1A5r2Yv18H0PyaURew6ca3Ttvx4XUnXqy047DajF4Nq4ZjM4GlQUfezXlApm1HLF3Qc/6z92zdtkPm75XzFIj+8bwTfmXoolgofqM1BUYKTGLzXwCl+AQSGUfNW/90W76le5Lz9mhZ0m+DcDvh9HYu8966UpbtBS7r88zzpY5v5Z7EfatnnnVmoy/3rj77RKDu3JNy8ZPnW5pBp1xldDWsJFf8FadYfTaMxtme4J4tc/5cqf9b3U/HWf5v4+5u5LGU99lnv8iZz+VxqxjAP7vndmUgpXTbUHyBil1IKkGcp5cH87mseR537uk6lfu7tK867+5AIwFM57kHnoXiGbQrhbybiyiSh/24+CJXUQ0qq8DAABQqMfIL/Qi9CeEL4GCOdyZ0QRIOSS3JhxQACYCAsEUCCPKG9JVwGDcFXLbxyJE/SiIAZNydX+MpE/FN3+fXpLne0MdRLFMMbpBB8xbAEjE6Q7YhRxZYMjOsngXyZAoIjZV5AhNK6QKwWmiJWXfqkyUD/GrVJTIUmQQw7PVqcdCvx36vEkfNSlyj7IeA5D406NddwYY1haAfjZGpU+hT5bluMw729wCS63Hz1s24znGv10c+NaKmkg2PLycjwPAsLh68EWd3Px1ndz4VJ/deidPTBzEYD2MwmsRwsozJFDntCrd1PVfezgHXJZbUHMJ1b34w3vdtv8yg8k/+p78bP/w//Uh87tEiXjqNeAXCvw7B72Fy3sefT5uYbpiWTpIBNqvhKlYXNPkpugdgsDkfxXpMg657tONRrBoHmJgAS7UXa4T6Jj9kTTEVwDSRH+TW1hWI1mg1y0cnsXjjfkxfvhOzV+8XawnrCLsYD4tiO9eny2jNaJgxpijM0R1sonOOP4OI5xUAZxN9wo+wUo4Bkf1GO3qNVnTqLbSAZjRsOIelshx25tKx/cv/9HlVKLg9LwIkQ8s9fndhGWw6mNJO0McVQClDX6WzZmemc5QhHLpBWiue24473TJT5veLXYZu8zPOzkrKOmQhvHxy/qy7Gr4TKgbtgp999q3S2cXZ3fLcOu3ivtUzO1duGXeX+5X0PC9BybQVhyKgyw48kk675cR6nL9PclODT/F6mX6ZBdjVaes9LwV5e/d29y8f94cyZQnMx6P5Gocf6eFp3uTeNmznduXxoJXiSYYYsD1/1pUnCm3Kma4KX5XnddvHPXsmDcu2zWNb2nQEJIiU0yfhuF1Zit+GGYFrUyhzKlwCJquFk8hABoJwMRzFEoHnB9FdouvimxX9d4MFk5Y6fS9BBQG9A5G0QEyX9OkxXF39K9nTY/OYV57s0E93eVo4IG9vaaMC69yuK6QUtitAZg3IIO7hJ4QvQnkBkAg0c3TkJdbMAo+OjLVFOAq1K6O1bPL7/KSRr0qQnmCzlk8BimqDXLrkim/sIZf2UIY7m2gpDrTNsFDWq0XUsHaOrh3FteNrcYy/dv169Pt70Wmg8Fp26TkfYoU8iov7r8XFm5+Jkzc+GYPHr8cI629Aec/HSyyfZQxn0Jc2WEA3V6otkCcL6rQCDOcQu3/7g/HBj/y2HXGecl81UPns66/Hy+NFTCjM8PaH4uz4vfGo/1w8bF6Le5tuvDauxx2Ifx//GPAYTmmUWZMCtmO6bOBbMa9ej1XnfbHovRDz9jEGy2Gsm4BKnUZsYCEocNUgnKxyCaKTfLu17KDw7M2XY/TaL+SY4Xr0KgR+HdR+nQa/E/PB3ZgNABuXKApEWDkO0mrtNOeraAI8TUFnvIo9LJJOpxl1TNUaJmsdU9UFCrVmM6rUvwAAFgXMseXH7D879/QE/pUbuOygBmUcmAuhLlim9aOVklZLOV7OuRB9RUfczQkUIVmu7U2ZXuaov9q9iyulwZd/fmjazMfzksez5Xw7l4I5j3m4TDMF3NZdTWsX/6rbhe3y9cq6vp3L7o6QgVolL37MTa+w8lHDXaKaQ4Jacbl0GO3QBSBJJyKYLz4537y3tLosuQkZpVyU3yxXOf9ndeZUhpiyxE95/3SX4pr88mxHt8x/67LM5Zj0unK0Trt7eUj/9J81lefKefnVlaviquR7GSvLUI67J0x+p+ToMoy/t3U8kDS0jMm/PKlCtFrGGjDZ0O8Wk2nM1K7pl3P8Es18xX37Wq3ejkpvL5ptPEpeCwHaQOghh8PFVy3o2iB/F9O4gMZzfY0scyjI4eoMC84dGnIVZ5Uww/0VirYLcIi3XRbDmd4+4nB7PUHG+c4d4NheCy0owY/6zIk9xTJxGfEcxJs5RIacmw7WCTguAJgAMOPRKhQ9kwXACI+W+RjbnJSRwo0GZaNijQZKcG2KZeOq2SmWSMTBwX7s37wR/Vu3Y//wehz1D6Lbgh48a/+YIwcHJ4/i/N5rWCefjNM3PhuDs4cxAtnGS2TuZBMjvOWYJXhw1DJZ1TlvUv468WqUrRY95PiHv+O3Zrs9675qoDIbDaPf68Z73vv+eO5974vnP/j+uPWB90f//R+I1ge+Nuof+PpYvvChGN94Xwz2b8fD2kG8uezE/UklHmO5nDf3Y3n8fKyOXojl3q1Yda/Fpt3HAyru7CrFbVga0FUjWiqbBa2DClCZTgCH86gsTqjISbT659E4Po/6tVHUrk+jeWsa9evjqB0OorpHC7cxpSongM7DWAk0F/cBn8dcDxDsczQGmO+oFdWDNudNNIRWVCxDAwbDLM1uBIV2loRCzmvPLztYhpXz0iULQZ8SUgZYL8EyAUWPJkScy3cN6IR2xPS0WXbM9EVYliz8Kd3c310OO19cKbP5W+4c7iCLq2DwxBn3yZNv5zK9PD4d/52efTb+rgSEejPPkrIKMwDC5eeCQwILYbks3ZrmfYCDzlkxjqvgfIkOn/EJd7xequyok0efy2scqOS5YiIv029/36EeTznSLGUv51lHTksa3jP9ncdtrx2KyYg+f9U9m3dGK2E7+uW8W+bjnwKw8GYmuI1Tnrr6d5XexV/NucR5ArxGSF7JtIhpOfC7Sf4dZb26LFde4fIWP9ZNZWhbR188XUynMUVmTMbDHNufDzien8f4sRP0F1FDCHaa3WjvH0Xr+Dr+WjTQymu9Tr7MV28CDnQ82bcKgljzXJGp5W1Ylhfvv2Fc530CEkQAiwI6ABH9TvsjQYcE69UWXb3DdSdatR4C3hkOEgVNE2jhOflqxdEaCTQOoS2xPPQOwc2J5/zPHImEdIoxBJ042T+vOhcP4FRiNPa1nA1Agxdo6M/OA03xvlSJ3cGTzv8sooqS29y/Ee3eUXT2jqLb70WnDcg6ekIhlnOHvB7F6OG9GNx7Kc4ffBZr6VEsoKMgMZ5V8eS/xOraNADEJsDSiNEcIFm04nxSi4FyGKX6dLSO/VsfiG/7ru+GeNmST7ndRP3HP/7xLw9UPvKRj3zJ1V+zwXnUYJajw4M4AlEPDw7j+PA4rsMQN45vYardjv6N29G79Xw0brwn4tZ7Ynr9+Rhwb3bzhVgQVjkmvH8TzeQ6NiCA0mmjjqB3YKk4eb0TBf7uqqoBHBWAoIal0cZsxHxsHSyjfbyIzrVNdG/UonOjHu0bFfw6WtdX0bo2jtYRwHPwKCr9h1HpPsIauheb1uOoHGJc36zE4lo91ofk3YOhWgAMtmjFssCAZf5D8mxLJBdfcU86+i5G+c2w8gD/eJkdq6fqy6AJKKa7TZ/bl6IQBk2fmh5eYYmlYoyrbpfHLjSzuuJ26WYHsYzbzvbW7kn4ThhcPe7Orz6/O3+rNHfxr7rL+OblOd5oktN6JjAkeAoS9DqPtHe+4KYVUl4yQLnA53EeG9fiY8WG5wJMCoBLSppwCoby2hre6+1dj+ktyjYsL34x7mq8K+flzN/LFEtYxinlMXx3L0/y1mXIk5s8I82K4FQ8covrndDfDWkmX23PL9uCYya9u8Z5nUkTdIVC27OrjpDyn+4yhXyu+Awz7W19yvX2IQ/p0e4RSDPaaDoZI0wvEKrnMRyfxwQtezbFQlnMsn6NTiuaez1ApIsE6sSmQf/voJPjq3vIgz79ZI9c9sivi4LZgRfatHVrGas6vFB1JZZlUNwjoKv8+r4JAOSk+m4EzD4gw5lnrU6aKHctLKPO/mHUO64VRgSSd6NLeTrO62JdyIsI+uQf/mwJq55J8bdL3KpbefP33N+y4wd08IjAX9CPFwuOAI6WzQSAmQs+sC6kwKpYxRRenwR0q2i9AYCNRjRrvhODwgXfV1azWM2GMTq7D5h8Pk4BldHZWY78D2aNnHo4HddjALgMl6045frxtBUPxw0U+kbcH0Y8HEW8CdC9eraMNy8WcfDC++O3/Y7f/hS/7NxXDFS+/du//UuCyvTiJNYzzLQW6A4TtGkQj61um8Zocd2MHg2zz/XeXif6MMw+6e1fvxUHt98TB8+/N9rXbkf98BpMsx/RgaHaXYjYpo20UkpHyUr673Vq93ayVPZTe2lgZbT21tHYW0T7gMJjcbSO0DYO9/DdaB7CHAfEO9hErU8j9WHi/QlWzBrLph2NF65FvHArNjeuRwVgrHT3ooKlImPlqiwsFbdokXkKQxai+1u8YeV8e5W/T4XzjIIg6yOIUI/LIbVkcCpk2rg0zAQShwzy6NBOOZa0t2k+454O28bKQ8nXPOT9Z5nGzr8L8txOUc53xzxcumyHK2k8m57urQBl5/L5PMnLPKagz6ErOq5aGp0mX5Td7KwVrZcCKi5Fz943QydEWLl0nd4JuMwx5JxHIX/qu6tU0TShH77cRwClxin42O2fgHXWRb8r/lvU7a3cZZ083x0Nu/J8JklZdkk/cV8ckonk8yUdGT6BBGc7+rebrN+FF7c9z0MBS+vtuRPVZf6IOhOevJh/xXl8cp4RdhcZP+VmXpen3qLUxVlHfIIJ1smE9hm7ugtAGQ8FlbMYDc7SYlnOaUdco9WgH7ejSr9bU66Zlg08sNjQpoJDo/hAiax2KXePuu83UALrsaJvrw/QxvexFPr4fTT/HkDQQftvLWLamMWkNo1ZHud5PqnPYg4QLfDzBqCELrvpAiCuBe4hWDrUr0mFG1g1bedVHY5GkSXId8lkr7pyCHoaVge4DMsubJztUZXFuaF838VzvIO6K4indyXaelEtw2SI6fEUCwfrYQiGDedrwGgOIPKk8zDwfhV+r8zHsRg/jsnpo5g+fgCovBpnj+7HGCvoAuBwPvvBpB6P5s14uGjH/Ukr7o71jXhzUol7WCWPMKPuDeZxfzCKhxejeIB/4QMfiN/ze34XzWvhn3ZfNVA5u/O5uLj/KprGBD9FQXTfL/fd2UQThm/zXBuUbYKybX2Ta7T/PT3mbLeFKQcQNQGiBmZdo4n56VYECnIZV5/9xkYs18oHm6qGyekUXoMmaqOZtGqzaDXm0WrBBKRZBcRqfTymc7WD4AZ4Ki08zFPtUkXM6g0WVeX598Xm9vtjc/2FiIMbaEJ94veiihleafhWk2UBACxDEtuOKTN5XohfwndXVxwB5Jj3s+x5pCwJKB4V9Jzjdx3W6tkhy3AXgiCPCMBc/VWExBc5H7oS7ukuKIdLPJOQWZbtvacSKnXaneevZUhhVPJVCOt2k9ol/pM0rqZn/EzH8mYA6RjGf4qivI+7kkaeaaW4Bohjlc4kwORQUd7j6D5nC9LiiMoXlRF8DaOvh6NYOa4gCGMBrtDoPJY624ERcNAwNUXqM6M8LgtdQluXmu5c5kRDZIkom9dP0+lLu13MkoJ+W0/c7uxJyNbtaPGMM99Lq5I2zOtd2BZMcslyxs0nLnP1TLJZg3IsroCrAbsQnOf8XwIGrlhyhkPPK+E6QrZnVxzxM9TkpSnts5gjzGfjmExHgMcoh71m40HOo8x9ixuLstGoRJf+2T/sR4/+2Gg5f2ndzBfxW0OQVuGFCrzgPENtkXMPtQ59fK/NsYVvRL2H0O9hyexp0eD7rajs03f3AZx92n8fQQ7wrA7qsTjAIkB/nfVX6ae9RYzxs+46hgDNuFlAaN6cxbJFPZAX6+YSi2GMxxJuUq42lEVMLZrwI7LFOdhKC3HapD2oU6PtnCxAR1sJ5PSg0ge3bS215DpXqiWwcO3k+RxiT7kxIhDjIS4AnOmKMixHkGSAQjVEgfJlxtdjenInplgpzqecPbqIh6cLrJB6vIlF8sawHXfxD6d4gOSMsIFDYaSZczprwBq/XE9pBxCMvrbBf/jDXxff+73fm3z2rPuKgsrhISbh24DKyas/n0vX1rOLWFrZ6RnHs5ynWC7o7PNhARryrmFCNmESJ5/a9Uo0aYBGA8Ah7QYgUte0KwhCfImP4EAQqFnmOUItcZ5S5pg7TFlFc6hDnMYGq2MzpfAwIA1ZzbkQuKHGURUD4R01nq/TuA3AonMbE/oDsTn8YCyPPgizvRir/i00lCMK14dBOgkoFQAxl/vuyoUvcyqU0HIYtu345a8QMb1hVmMbj58UBoJILSfo8SksSDvTMA/i84yrvPihoWkvGTEBRRqYoB2++IzMvzm7p1ERiOZVkjLbMkziihaeIIsCbHjz4Ggquizjzm2ZvwRxTll2dy1/uVHS2bndeQEg7/KzLe/OlWSzhB62rlxn26KQuDzS+ZQcakCwCN5J80yOuLKDoDIDcFTtEFKVmStlEGa02RpFZV2HhaX1tkzcihl+TCcd0XvtXGOToPPKXhtUSReDZMuan+2SpbrquDYoK+H5k3pd0n37m07ByJWxUhnIMH7zecVMBuSvrtCGeMTZ0TLPk0dKWJYQWhQexNuepuSz+czOl8tdLbY1297z7ElaJbau8FrGID2PpYxel3Jl+bzOUBz8eXkPfnKifbGYAyZaJwjh6QQA4RxwmaJdr5AFzomoTB7vH8fxtZtxeHwj9g6Po4UyV++izDXcxJF0AZNKZUF8ZQcAVHGIjP7e2kQLEKkjuJs9lNJet/i9LtcoqL1eNPrdMg+DUlnvY/3sOVKhksn5fivq+5zvIwf69HHAx+O6CwggMpZtRDwWzho/R0mdVscxrgGMgMxqj/A+ak8PEPCtRSymDQC3BGiWlGsN2Agua9uFdnOGBIaGUEWOqSDJvq5iE0jsVVJUyQY3bxWeVQyhqe/ojHnU1W71Fgp0FYt8cR7r6WmsJqe5c8jwYhgPTofx5tk87g3r8dpFPV7F3xk1crhrNKvHcgmo0n/X9Cdgi/a64skVqMUYq6CYV+KbP/zh+F2/3KBy+tonY3Dv82mlrGGY3OTNiVMYawVDOV46Q1OZy1zYZn5edL5cgJDEkRnx9uoEnRxDh3GWIOcSW1DB4eSry4iNnxOzeNNfTTkiTNxobu3mlQAK0qYKSNW0LmptmBJVAuGtQE37k+quCVtVj2GA52PRfSFWvdsw0038MQxyAENoncB4AopCKS0K0yhEzo7pebnM63Lryf3Lzp/nRs+z7blpNkiTMiW4CFjcIK8kPeRIq0RAkf3s555T/7RYSjYwiCIYEkG/1HIQvi65lIkvgWhbDh8ScHLHVsL1Tnxzc1s2XflNQMiTvMyjAJ7p4YoIKnXZPf/WzrbdpWk8z8q150+e24YRv+wPV4a+nEfJypuj7WcMeqqb/yUbu4RlSqfIVYDjWM7hPdp+3enGCot3JaigSDiM4tyKVskERL1ANbzg2cFsBbisYg7AqO3T2tGiDWoKcLKwnaSEtc6yZvV3bZilgZ4crZt/1LVUqQCJ/yVWnjzlCiUNx+/orcsgU/PAbybItWUyXJ98kwXM5y7TyrhPXLEUCd4eL11G3abl+fZ2qWsprUHJk9skn+SxO8ddplvKsQS15/R5+7dWyYT+roUyGg9jDOgvCXdO0CX6vd5e7qQrkHT2DqLhqEAqcfQ7Ryo6+CYKJu1XRxFtwNltlNEu3bpZp49X5QtEAMJ3RrsvkAdz+ox9IleKAko+X28V4Gl0mtF2u5O9MtnfcX+sBKNtGPdqafVg7XQb0ei1cghMSyQAiNwDt0c/7SAHHHZzlIO44VAZQLTpQRjneoiz6cFvW7BZdaFoF1HYwDKg/IKDlvISPrd3++ekvBtELQDP3BqG+3B0ARRoOyPpGnzd6lSiQ1nqAJTe3j+n3sPxIifb3xhFfG5QizvDZpzPW1gh9nsUMjsLxzIHXUAlgSXBZBkdynVIVQ5hq0PS/TXf9I3x3b/7lxlUxvdfidnZAywNBCRM4G6+CoEFHXUCHFPnGEw3MRzRkQcWah6j0TIGozlhMOBkDvPNY+xLPjNMTPx0DpHnaJ5zKAW4bFYCDECzEGyoR55Dcu4phHLiCoaqVeG6ajc2NWzb+gF+jxr26JS+ULkXK8KX9etoIgBK67mYt2+gbRwjhI7QMPZhaJi7jtlMXWVOBb7LEO1gu46Yk6Uwx+46KQYj5GlKmG1jeMgwD3Q8r32WNHMuJfMoFlC+BJmCgzh21gQRPWyXxwIyCkeBJYdwuDfWA7yT5TKXKk6WMKOeDu5W3HMAeU5HdqvsGRadHU9tyK26ZWyBOucoiJuT4Ml8RXeyHAKUm3bmhHdKH+uX1SBuViz9E/G29cbnbHdenJHL+SXtuJQ2MlxaKTnkVUClSr6cpPd+sq1lpG45p+Ky8ASUEVaxa2a4DaAsEUhLLdR6k7aSF1FXKOsMMJpopZDsGCBxjb5r813506JNujUsZ4qEAU1b8INPi868KWgpM8GUQX6rQbPa1qryHH0wr+1Q+ca6D1J3DyUNnLTg4mqYFNkBQMbPfLZ+CyZlIQdUyOud9VXK87TbpnPpCv12zlaxhZ/6I5HkTbwHY5MyYYLqzhmvnBU2KHeSJ+VHlD5f1ptMABLaZIoi6RyKoDJPZXOZmvAe4HHYP4w9fKe3j97n/GmHfgeYYLkEx2gi0Okb9hGFqbu3d1to0Y0N7QN9EYzOhwkkM/KdAWQj8hqMADCAbDTBKgJoJlpKM5Ra7s/hF7c6Seuftk4Gtm8DPjXAp9FuIbTbeWwCMHUXCwA6TcIEkrrngE4dsKnhva5jATUPetE8xCra3+McK4vrxn4vWoYddvHG6USHY/sYMLsOn7lw6DrC9bga7SPAog9wOiwPEOWQGiRYUee5Cwuos4BWJayKJVSFOe2dLgtGfMZwVo2zWTNeH9fipfNF3B2vY6oJpFlOH0p1E96ksxS/QXZWeFDrT6AGxPZJ8wh6HMJex41KfOM3fDh+4/d8aVD5mZ/5mZ/80R/90bcFlWef9Fr0uNz6/g//4T/8p973vve97TfqH3/yn8TZqz9HgyH4uF5iEczmCLvpKpfLDUbVOJlU4+G8Fqf05AVCrw3D7gn0jTWai9oHCgHXTTg297/BV0FNNzdr1NUeDXMOxSONoDDmvoSpY504p2KnrmPOacolz8g/CiEnuCyob8nSKZcw07reyxcs1/UO2i2ea9SaXF1RlvfagRH8+NyWhaPPcoIvHe4pZwbkV4hJB5QQXNg509kTbSTTdogPbU1QSQuIdAWqfIAHfc/CzeMcRrDD2iHXdB7P7Rgz6CdQqKVMAJQB3i22zxI8oAlpYY3jYVq8QrIO87RqG5UuwtB0FKAqAN5PYKOuWU4ECUW1JeUSj/4pUawx3TD/ch80jllD6rXjP89TQFp/r8vhGbe9mXcVuttYMH8VUNFStUNUadvShfizj+jpTLJwZY6AGM9i5Z5RoyHGLJqLq3UODmPR76MglKFLhz0FRI2aEc8OABN0GkAF+kJPv97TpwkOGlXne9GG5Tnycz7GtrHWO6HMQTEriNQFP/lMUHEFInkIstZm7TeB8EvzhkblG0KGmwZH4ppi+bVepT8mgEk7HeepyJBGDk9J4PSem97uac/ezpU7W6V+e0kJSefSGiVJj0bRui01MNyabtuyxMRlBcol4fLjEj51i485VohDXnME+Qw/R5g7zKV1rWLWBix63b1czOPeVjX6mi80ptVlfbI7obVTkPzeDWm6fZNbOtUmJ1EdPooafnNxP6bnD1BGL7CApnF2MYrT0ThOhqMYDskTK7RRox+n3ChLietaO3iV3iY+RwZU6DjWcridCuFV7nLxQ1az1HvH2/YTh6t1xqu5aMf+k0Pj5rNTEK0Kz/BskYdFOXR34fWSKze1pb+65H01L1v3Jx2p+JI+7IqwmdYzOKDFMiW9BXm7n/oSXkt5QOry0Bjan46X8eb5Kj53ssJC4dk1dFXOZSORSJbGtlQGWh7DkkujRZ0PoHufQvfJp099NLh+87/0u+OP/pUfhAWyUZ5ybn1/586d+It/8S/+hT/zZ/7MP/v3VN4JVE4+9xMxeOMznEE0GNMN4EYAytloFQ8vNvHaaSV+Fv9zg3Xc09DAgmnRMC3MrhaAAEjHPhVyTq1HWL8OeoKYe27IhgDsADxtwhp0eAGnDrgIMArFNl5ZUifcT3616OCayzKKXTq0cBACdqEECxs+h558qGhGrjKrCCo1zzF/t4wiUXdv0V9O0ktorm0Wr+18utLf+ZGs28MTJ0kJ41k7kXloDWkJmVbRRk2nMKKgYscSQFK7gnlcNus9NS6ZbjJfxAhN/THW3afHq/ixi0m87Hs7pOm4qFr3NdK9Ac2OO5i3+D507DfnAPk8WnQKAQfjnzq6ys6hPsqmgKN91tQ3Vwll9eiodk4q1UzNnw5LfF+9omtl7QrkSISsxtZJpXLc0UBXBNXuGjpybSdUWFNJUqLT6UWRbRqe+v2LXP1mj1sAsNQdVTjWDqtCL7WSDRrmBk1zo3rr8Bfl1qqb8OzFshoXdGqHvBZ2bMI7JH5EM+w3/XAbCg7nWuS2kxyUNtJl0enOCkny8rsetbSm5tFcj6Gbw6+UoSqg7AEoKC0Os9KV1tAs6Qm9S83hRk7SYuCYG6dyzGwob7GKyVe+gKeKYOMpvPf92wn7/DP8Kee1902bqzwtcayzl7u8rqZjmMJqezPTzdv2I12WEx6FdoJJARQARDBZzHLuZDafxBJBCeNCPfgLmdEFTFpYKA0sEIelyzxi6VO5TQzxskwkn+wHjUGoqC6gqRvQTs6iMX4Y9eH9WF3cjfHFwxgPx3EOoDw6G8Sbj8/ijQdncXI2BZQUuJCOxBT8AomzGq02/YLGVWa0OPoiZQ1LVvDRUlURE2ykhV46JawmAZAn0MP7SX2aRhnRcHgNXmk26QnUU+XM6wZpNxx+I74jN7Zlloc+uaZuWlmSOPme5O3vKompNFJ4v6MiuCw951gAxVJBe+LZ/6e0wflkFqeDadwfTOI16v76ySIejJDy9Is5/WMJn9qH5OKiLshxZmzeKFCc7lO2PmXrE9BF+2gT/l2/+1+OP/HX/zr1zM7/lPuKgsqLL74YnY5BX+xOX/6pBBVl6grBN5qtY4CgezRcxhsXEZ87A1TOKwi/TZyvZCg1ArjHf7RHGSnnByCglgXtQEMAHKinao57AMs++RwAHPs0zJ4e0Om013HUWcTt1hKBiUwhzVZN85j6AVaCiwsEVmj5SVzyFSQEl7rgIbh4xDqpO1SiJ6wGY3hfr7abb/ciLBJwvE8asG0henaK0un16bbnBSi8hD0lDs+mhmTH2g7NZNi28ezQCSiUtwAKDKi2h1YtoLhyKU15hwhhnDGa2n00lc/ATD97NonHCNu2dWvARph/exTzdnMR1/qzaLcnhE9i0xrHqgX4oElXEXr1KrBS6UdrA4X9YBr1WlIu3/ZdA/ANzGSZ7wBB0KAePequldm2A23/0AMhA7SVJgASNc/6yGE5b5Nn2zCuU5ApoAyTTtyXAlqWxlUI6PKJS5pyR1Xf59X60Orc4VYJstGK47kUUCbkMxy1Jq3HhDhOzl/Q0Yb0zilHNUeFhorLdfiq23BrDOqbCoXCjrsmRplUlKS/nZyfXMpcW5VvWjTWo2gu0aRXMDrXVSzfSvNarBrHaQkvsUg3DsnSzhvSlhcKAFsVtU7SSxptq4pPviIeDUTYjq8oj0fCja5Q0FNrTsoxkzEKB0+Tip7gMo2MAH3zvNzagYr35WOrqEv84GhaPrdbgSiQzFFo5oCJe3blRoSLcc6XuixYZcjhYifhOwBJu91F+LbLjhTQtVj80HdXJ5MvuZRzhQG87zdDtFRqi1HUpqfRHD+KyvndWAzuxWR4FuMRAvVsGPcAlDsn53H30Tkg4xAovKs8IR2tFOuVQ/JoRC0VT3zL/g4/pwygTVImSNdtadIj/JMiENmh57ToKW+WlLAKMsh0BZKWy6CVF5w36duCjEdHPRoJMtzLERBaHiZPS5i0tZpyOTL0SIuU89L23LVxcbahqxZhlaRNjmBQQYFlMJ3HEKXqDIv94XAVj2fNeLRoxYPJOs4mWDHDaTw+O42HD7HusOZt3OS97Hsb6lOsFVTq3JG9TT4tbv1vv/f3xn/8g28PKm+88Ub8lb/yV/7Cn/7Tf/qXDlTOX/7JuLjzmWS8GQg6oFIXo3U8wDK5M6zGF0DPN0bVGNCxfdfD1V6Or1oGN15z/H9CZ1+taNg1ggBFVEEwxbv9s0M6apsabpLZYQbFehfQ+LreJr6tv4rn0b57tRmaJ5qje5tW1FrQYNHmNcvtGMkE5JtbNaihyGw0qBqEPrWOS2YojFDj2IBJPAo8gkodjSsBB8YUaOwoMl1aQdtOk9pmCoUiINJCaWCd8KzHisNfW40thQd/CSowc7FU9IJKsVYE66mAYoeezWOJyT8ZjeLxxRANZRwPRwhW8lEDg8D5wlinjRbSXqEtTjDIBrHgOABQJpRlGt0YVQ/ipLofj2bteLxoxzmgMlvXsh1kwEZ1ETebq/gQAP7NHA9qK2i8jJ6Abqek3NKyhcVS/qAdf34+IAUXLievaWeqVmQaLjtvjgV5pzBcCk9pSHpF6OENy3SeHE1EOslrECvTzPTtfvS8TBtvdJUU9zXK+Xz4zDmnMcA784VJFRjidVBa+nVoRJ20dhUwG9okbSXo7iIIh2sXPJMWooA+dzjSRSIuKMFicWGJlgpWSx361xpYvU1AuqYV+ETA7BZn5PxIVk/BZ/MX6ySHXuzHu36fQsZqq2f6gBe45H/iA3o+V4ZifcB7nha67iyhcsWtPGSEy6P02j6ZAsw4BWhKaA63QAfrv6CucyfF4cMc6sI6EVwWWBNq39Qs98oTTDodwKTVgRbyej3LWNq4AKv1M2e9eWT72n7wORlFzcU3s2HU5sOoTx9HffQwNuf3Ys5xNB7FxfkkTrHOH5xexB2A5c2HZzGaaEFVEvytQVaDStmukB8LBWUIZcs+Yl8vyqP9j35I2e1j2ddyqNlzlDv64zLPiyKiT2fbUGYtHGVK0/dYsFwELEFF+SCY+JqEH8xqIjsEmBx2Rga6LX7D861MshhaN/JAyinLR7nydQPlhEfys88pLdKqoX7Oi+Y8Kv15iOp9Cjw8XgMus1o8hB4PB6N4cPYw7r/5etx7/Qtxfu+NmA8BGB+G5CpyOUTIhTscK1d/1+/9vfEDP/iDWZZn3VcNVC5e+ok4f+PTEJ/KzVZBW8fJcBMP8Hemlbg3B1CWtdRy95uYWTRwAyIpV5w4XgkoXNBXy9g3qCKIKDfczG2GkHKrgxEBE6p9DkackU+d66+hSB/GWnkeELkBsOw3xmjUE/ohYDIdYTGNY6oQpmxzMpBhZB7rL5DYULmUmVZt0qg5X2PjQ9C6DZ/MsQUVBQKCIZnGyT3DuNdEE5Mhco8w0lL7kanSKknG9QgQNelk+AQWh7+Mk2kq3uhgdmAa1k6cb85zLjPvNJQlnc1O7bi1+yRNBsN4RKe6j+k7RGm3A9f8UhDlcH18t4320cVK68zQngcxrS/iDItrTNOe1A7iU5WD+OlpJ970uxGrfrgTa9BWAajkhH0NK6Uxixc68/iG7iy+pTeLG4BSjxR6jUV00f6oDdYRWil/bRi7tW4BMsBMpXTUZC7bctsXc3gFr9WRHKgwgdYKmp0mm+cKyu3RKP7sFgYUAZv/mVZR6vwhE8ud6ZsntOS4pNPZ/vkGM7yVn2Pm2v3Ccl4EJcSh0jptT09OcM4t0qU38accR1iGjyeLePViHp9+PIy7aoNTgYZ0FASk01Drow6+l9WFR/q0dd+Xf2mLDtc92qapAKJ3dei9Hc492hcUNg7v8jjlwJrASvRcMqy559vg1jeHdTmBc3In2wbAkrtnEzGBxmHaQmJqtKNxoU7S3T8TyjgZmheeuwW91pPnK4SObbVMvlvkcZG+WCkuolnOsXy1TKh/m7p1nDPBMlHpSt628JZHoeiR+mZZKIBl2OW/K0V+joA8NoCX31yqJ6CcRw0rpTa6H2u/Rz87RzMfxsVgHifn47j7+DzuASingAz6FkptUVRJin4uWMmDWgWASrsOsCjIfYWhAL0Wh4WyTEWps+5lPnMBqDiE5DsdpllRTsFLMxQTZZX0LbLLfEiFPOsoJwn05glNfOfGxQBNrBkByKE3QU5WyyF7z3m27VA/ynaT+3nkmRY01KdSspVJ8koZbaFenvPwptaJZfd2LBo3Y9I8jlGjj8LYjwv64pB+du4ihouzOH/0IE4fvhFv3vlC3H391Xh0907MRhdJcxtBSui+F1D5wV9uUDn73D+NszufznE83wJ9DJg8Gvq2ZgGUU7TfDULmGgQ7IokeskuillUJReBkh08vM2Sfz+GeZXZwOAIrZwGBhus6Jl6FtGeYaut4vrWJa5VZHMc8rtVnsYcQdGnxGi3SpcwCyoJEnQRTy/fcjrFcATRqIoQrdOhLMAasQJ7ZsZLKRWuwQ6gtOCastVK3wWGWNo3dTc2kMIobwjUFGwSIjJCaCl4Nxmfz5U60ODfIU4tzHNYx5my8ZH5IT7Z2Ntky/yuUB2LkJpKWGw1xCagsqNtoMokLTWCE2wK6+D7OGkBbwXQbCEwxyI9nOqOY1aEFAmhAs57BcF+o9OMT8058dtaL0Xw/KvNeVBY8b8e2s0MX3wGiZ8MJkzjqDeMbOP6q1jRewOJpVB7B8BdxgGA7qB5GH78fh9HdACzk4b5ECSokpQTJVWzbutkJM8zq0tGsbdaftHL/M0GeOpR5LJ6XPPmHE1zwdtwSuvu1xcxMx5EslCzmVwDG8ekyjJgvkKaH2RzmwMIgRolLUg43lOFH+cT5q3lcjKfxAEB5+fE8fvbxIj5xsYjXpzXuw9B+GtDyKPypB4WjRJSBoJybgzdUNJyPUktVcVHIdeCbHgpWH4DuoUX34J8eQq/TXMNbeuoJuNAQCJNlDgX7kncPnjwgrX1ovFdFmNPuLoX2BWPnvhpq3tAyFwhIdJzl8W1u6ydtDE4hSh9cAxq+qLjcAkixRByXR4FBwDvMtXAYWT60b0BDNdw6+XQAzk63i9BUaSpWSUHDIvgEudKIxWVpuCzFLFIEfwAA//RJREFUKuVJfsf74S4KAh/Oor4YRm1yBqicRgNQWQ/vo0idYJ1fxNAJ+uEUhWoQ90/O4+HJICZT26uSIyXueeUchfMRZq2s0SpoaaXQF9vtNn2jWBMqBBYF9sg2TwsA78oygVNZ4TzHAm13gZWqPqrlOuPaBUkuR3fLld3CnfKdHuojXyvbTJxziBG5wtf6poAjP3mS+46yytOwQ1owXXhAfuhQ3p480hJovEZBEWiQP233QONY516t1Ytq71rUejdj3bsFwLii9Rp9vhsLlFfnXybQbDQEXM7P4/z0cZxjvZw8vBMn91+P00f3YnB6UpbkU57v/b3f+yVBxTmVv/yX//KXByrf933f96eee+656MI8b+XOX/oYoPLZGE/XNDhgAqg8HKzi3ghQmW1Si1arOs5OtEaYIrBAY5vTMcbshDSAjI8YyY6YDcF5aXQ6Ca0xI60zin86kWnKeGAXYOluZtGnXv3qlI4nqNAR5uOynDA7i0LCYQw0DK0VOlLRRLQAYBaYSKFTBI5aioxFg+NRUvPlOOeJcndPzGtlkULNiUDBpIMW0mvVot+GIWh8dwpIRhBMtqCjd7xeMHLBQwJUqx11N4YjLIEJJklzmnRtUMd9KxXHotX6CzMWTQ5GV3u001MYx6fXCBg/E7AiD4HYSWFwHNCiYzSHWCmzmJDWGc36sNKNN9d78fpiP+7MD+LVUSNOlp1YBHlR5wQxG1akJbTanMZxexQf7o7im7uTeK41Rog9wjI5jT4y46B2iNF9FAf4/qYf7Q11BHydX4FURYCkQLLzSms7FNc2M3xBI+M5CkJcq12mdcd5AXW9PFK87vKYv3Kzmeh3ITgz9D99OfGYFgy8kNYgwJHvVhFmm+e2LQrOFDAKkSJop/DSOdbx/XHE50+X8VNns/iJs0XcH4IKaISWO/PO+sDJks7i7MpkZbNsxtmGJ+9zqhCmnnk7l5BSDvpJBR91ykPb1bAaq7U5fWcdvcoyPgD/fGvnML623sZCDxS2VhxB8z5KikInLW+SVLPNOSLTNj+P/sjv8JLAsUCYTPEuwXWb9IuLkzg9eRjDi1P6x4xn6ZcCoiu4Ov3Y2+tHf89lwUcIt15q4lrkRZCWtrwc+t3WeWcBZTl0SZtyIamSKeiLEDuqDn3NL6IxO4k6QFIbPojN8B7AcY5wnGGl0BajcTy+GMSDx5R3TB1oT6WzfTdXUXHtuZZIvlxNHxVQnP9w+CuXmuP5ueR3eUDL1LIuoY3gmu0PsDr0p+WqZTLXUplrESEb4AmzVtnXUpLf1/Is3nmkQuoKslGrlj7L8/mtFW6gg+deYKk4A1BwYIan7CNceZgU5FJSUg1kHoDD0eHanl+Y5OhuBL0+VmL/WrQObket/1xU+rei0jvGBNqHLMgVlNO1w5dT5MDIUY6zGAEuw9OHAMojQAZPe48m4/gXf8/vib/6yw0qZy9/PE5f/yyAsoxzLJTHFwALHe7x6SpmdEI/FdylgKIv7UongZA0tp/MFL0dwhetZTgbw0nSYh9C39TyeAi4QVGIAdqh4FWj4TH6orGeRTcAlcokugBKk87n9+9dM29Hye0IZDJa8HIYBK8GKmj4fQOPZdipCBMOAIiTYWohvtdQARgbcbGox3hegCWHcUjH9xPKclIYmHPX0DdqTuypXW6i4wQhdfWlpT3Mb8GnB2OrperBl0vwSXBBMGjdaDrncWsKawE59qpGp/iCOgm0bgFRAVAgEkDNUWHOM+4CkKZ9E6EJsLhvkoM8FwDL+aaN1XIQ4+VenC86cZ/rewjGsxW03dUXWjv97ZY3ffz15hgLZRg3OgM0qTPqdA6gTwFyv+WPkKlgrWz2Y2/Ti04VsHSABtrKZZcart1EsknrnXRJcCBe9hxBtHRIfrOOCtydgNqBisy+AxWlt53vkptx3kvtN+PsvPmWWN5TmbC9HWr0a3c55IF0ULCUfcbwqqWmLMAgXAdYvY/QiO8NlvHp81X8Y62WAb1pCqhgTefcgYyc2fEDX2VLUVezzvJYb4NLkdKVU39LTXKSNhuYsAQe/Yr0Ycytr1QRvgAOrBQ30Gg/iGD5+r1WfLBTx3qvxrGKDX2ny71O8hAWEmnWSAsqJu9sFJxzgGRyEYMRGuz5o3j06G7cu/OFuPPay3F2cp86rKJ3cBjXbzwfz99+fzz3/Afi6Nrt6PQOotXdR0vuUEzbg/Ju2ykloG2wrY+V35I+XQJ8Oh7ynvGkO+3gO2m1xRhAOYvG5FHU8ZWBO4mf0u8HMRwCKsNJnI6GcXI+jLNzFwrQPts0U2HI/qzCWkurxCEo9x8sCl6xUNIiVv5AToeWcyEMR60b+UCrRQVzSZi8MgdQXIggvXIoGpky42jeCTD0lyk8P69pNRxHtYP1DwiXkRCsvukoZoDg8PSsfBaY/HzPLC0V6k8xpFRK5gQmvC7ZZVe3/LX1SlydV6mDczfnW+j3Dsm7bLvZ3csXSpsoAs3WXoblqIkKgPVzGTh0nF4A1oNHucHnCMXid3zP98Rf/KUe/nonUDn9/E/Hg1c+DWOuYnCxirNH0zh/tIjRw3lszufRoTH2cmUNlYfRFXYLJKNDNIKHAOPKmDUCZEVFcn2/Gjedwbei7awK+sGiEieLaozpuL4MtQ+I9BCVvco89utTOtEc4k4BkGlMpxwFERo1G5YEnLRVq0hQQRjJCAJKggr1sO0cW51jkUxkEoTsgPzOnMMBVIaOUYKAjqfa2vkOjBOUggnP2lC+SFjD59LTBAGuSd0xdzdHrK8XOWyXY/B0cPp+0kUNyon1NkKinZ8fdU+0MsTW8SjIaL7bMaBN+R61HqBORpJZnMtxyA7tjKOrwNSc12gz8HvSeF5rxqzSIXcp10ZTApLxU6wUV0q55mUm0CoUqMOqroYsWNPRG1OspyFtdk7duIYMnVo3etU9mGWPFNFiOaNUKFsIWGrp0FMOJ0FggUOuU/9KAYsXOgonbq8N59zjpTfEDrNl8hJn6xDARSyVeBnE/eyISf8SvhNwtq+T7woemUGlw4n7Ml+AcEKQlLmWJfUoy45tP3dwUDG5QOO8P5nGSyhPP/F4FR9FcXo4VDiRSwWK5FzStiSWk+dT35TBtuXO8imIKULW3WB9kRo4n+PAs7AK8QRktdjkUq6lg2lwjdKC9OMSnsKy6TQrcdypxPv3GvH1/Va8D5C53anFdfsLwNRF4WlgDbldxxrlywUHi/EgRucP4/HDO/Hg7kvx4M0vxMlDNybEIm134/YL748X3//18fx7vi4Ojl+Izj4aMQKrgaXt+yZlzmQLKFnC4iyxLn9tj/QeSnjWwTriBbjAYnTVV30+iFau+HoQ1dHDWI4fxQzgG6Nlnw+nKK+zOEUAngEqw7F1UdGA6tCVFqRe0AIZ0gRQBJVWu5XDRW5j7/xoGRGo5WiD80hlRRW8AKg5PO61e5blhD38kQs26Ldq+g6JOXk/J48pcmKKjNnQdyqNo5g1+zGo9WPWOopV+wBFDkvFPqDSMvNbMWcxP70fp3deifHpKZYPYKW8of7OJQswihaSpR6FbkmfPPfXYzkrYcV5LJzxtKNF+C3PGcP7BfSdv0M+eEwmJA79wbwEYy2Vv/SDf/2XF1Qefe7j8eZLn8FsptOdYV4BKot7EP8hQvR8EHugdA/mzTekBQsYQBXLoRpBxC0VBBSFni+cOSeQW2sYrioGAWZUfLCux9mmHnO19q6Cc471Q0dB8PUAlXbVN+99g3aC9uB4eAGRJ8NZjofiBRrKrXDxRULNUBtFjdrPk87Jx4/WnM2rcb5qxsm6ESezOqCCQEYjVR5JPvt0UpF07Nhqtikiyc/mEHQEEd+/yJfABBiOdeNx7mqLBnk2eF4B5j3bJreawbJQq8S4ATTKeLDapuOsbQITcKBNmXwkDHTqeg0NHY4TcGQc53wa3K8hbOxMWjNaNrVaB1o3oXubYxe+cvNFtG2E4gotbm2nS0xaIDQQtE20ueaM8wlMP6J8Dom0YMx2NPEtgKoJrDQ2TepOWtKJ2vj6YnYWaVwxjHZNIaC2SLm4TzGT0aWlntPsEHZ6h0Vl7t2E/ROQwfOXglX6XzrvlsNlXG7bFY1m25WhzmKtCiQOS+QKry2oID14Jt8woX60D3W1LVdoE77Qex+L5fMXi/jkxSZ+7HQZn7ugnjMBhXpTmZ22bn65uACfJfRH3s/CebB8lotfzp8I2+JyqbHPXgZv+y0BuWcbdciPk8HPOT/J+Q5gICx09b2bTfTpK/oX2uv4+nbEexv0GVSKFn2lOj2L6eR+zAYPY3b2MKaAy2I6tJWij/VzeHQcR7feF9ee+0D0D5+L9t71qKP55nsZzVaOIrg8vVTIslnOAn96hWD592frDd/VmXqojLkVExI9lxA35ufRnDzGSnkQMXyQcynuGeZcygWWytlghAcIx853OIwF3UnLhs584Bct+zblF1R6nVZ+f0RQSUDZDtXJDEvnWJEVZWk0MoM2XgJebimTIENfdvjLYcCdHEnlodWPSuc4Nu1D5NFeTKqdGKGk3a9046LZixU0WmEZ2H7NGX0eUKkAjvN7n4+Llz8dZ699PuaAoh/QWlD2Aiic41XslE8KeKm180+55BfDy53kozzf8pZuS+un3badLo/lbPeIzon6v/7Lbanc/fTH4rVf+FQMziMuzrES7g8i3pxE9/EkjoaD2D87iSbezpr6FqBR9SU1tGmFV04gwgRrGHVBg68RfIY70ej7HCuAZlJrxDlCbIj5uj5AA9ij83adn0E7ayyiUwfAqk4qbq2UnHTSSlHGF025fMOAvOjwWitpuaBhCjJSRI1aIJpgjbhabTBvximg8mjVyuMEoHG4zPKqYdt3i8SiOW1AO7kEkfH0266Vpn3et+NrzXhtXO8hsMiTboEc8J6Ao5bMNQKipWDADBKEnKFwCxPDHVpLQ4+4GiRll4ENgOJcDiADPVuYPe2uu0LXEnC0dAQcd4rubH2T+GW+Rw3OJdOOx9Px6HxWxjZy/stVLW4jUa047EK5aRuXy1b9oFF+1EjrBIlVcRzZTi5MQk+qLbC4D5FbpaT+z70y4aNWX6ypnJMgPwWNYGLdpLLdS3DlbgILrENeXCO8Zfl8F4E2sUMpyrjEIagkfzpDbR/OuGcTpPVKG6SWCoMUUHGY1OEwuvWVNgDPob95IGyIN3P9/2wVd7DKP3W+jh8FXH4GcJmOEDQA6lpLXLrZhQQX2hmGKUXxYEfdCdRdIPEyxi6+hSVkBzLlaesgP3lq/ayQgCKDK4JwMjnnbmNTGJ+60A/cyiiH5aBEvTKDX6ZYLJM4jIu4VRnG4WIYvfU0DgCbQ7p4H8vmaK8b1w738vtIe0fXo7V3CK/sR721V1YwyisqKJeAgqNMuzJL8ywttzJs57Me5dTWzRMsAl9SrmqlzAbRAOga00dR82XH8eOYA3Lj6Tj8vvrZaBzngwngMqW9pCEMgWxw3tH8VFRyPkk+77aj4+c2OlosAorWvkv54SraeAGAzFASpr60OUNuuH8cWud8Bt+iafpNnvVynJPyc3romudXtRayyc1Ku7FuH0Wtfz02ezdjCLg8bPTidRTPB9Bk1O3EGhnXoq17k3kcTqDx6EGsHrwSw5c/Ew8/+TMxvP9Gzs8siONrE7RcyiHBxbpILd3u+GW5bRO9rbuSye/9aqz+eidQef0Xfjw+/7O/EEO0tiFWyur+KGqPxtEdjONweBH9R4+ig7VCT00hWqFT53hRm6wIo5XgLRiEzpc7xdK5ZA7nCxYIvPneAY10GI9bnZjsowUcd2K5x3OASgtB18VaaaWV4maVUxoK8FKrwDuemeKbTjUXPGgtGzE1A/sd+eW7CHmPZxBVAyyUi0UtTueNeLxq4+tx7iePARrEas7/FA3U2vuD599yb/tNhqpN2iwKA1fZCEI7YZCgk5EpBEfj5Mgq0lBgqVMewScTIDU1R7uNc0kpcAUZ7vuCaAKQgpZz3/J225pMQ0CCvgpGV7/UsVaqtRUdyxUmgkst9loCje+0oM1p/RDufYfj7Jhii/M6rjzZre9P0NH68Uhhcv193aEQOqy7FCD5V1olCM4lHUzxrJWyBEiWaJWGuY2JwoAebgVT2OaQkF7A4Nlkao4OfTmU6FJQ68F/GUfGJyxJI+NnkwjY8JhJGkxICuOkMRSG7lopuUxUAZLDXk6gOk4ODOoFFRQgrUWHCKhq0jsFDkLodDqPu4DLS4N1fPR8GT95vonzCa2A8pGTv9kZ5RXFJvmWRtw6C15KdumsM4dkh60rz1kh+cQQf6hHnm7Dko+sG+ceE0jgMxlbDwj64mxlMQdcgHYUrgrWyca9n7A+fVH4qLWK6815vEA/+pp+PT54rRPPgSwHe53o7e2VlV3uh7XdYFVLVwFuu1VpQ7iK9FQy8NsKZHGkd55ti+p13qfutIHnUkErq4IlYNnq8xFavYByEjUF8AVeSwot35f8LoajOB+OsVKwWmgDFROH3yhUKp/KDBcMOIfikFcPwd4FVNooV85Llj0JBZQyF+LSYAHD4U/bfzFzw9tRzAGXGen7sawN4FFpX8NKP0AWddMLKBAlVlgkGwB21ujEgLC7rV58AQvlDrQZqjir1FHXw+kibiKMj4Yq1w/i7Aufjtd+9sdj8IWXyIv8iKNIlGa2cKGaTq7Y8cm27b8Md4XjrrgSumsr3f8iQOXln/lYfO6nfiEmJ9OYPYBp74HK5+PYx0rpDc7QOC6isbaF6GRIZERQbAQVy0F4rvBSyqeAgdlo+FwBRUfWYhn1juL84DjOunsxP+7HYr8ZCzqAlkqzPY92fYEegXmaWsUsXNrsG9cuCyzveggeePJ2qCutEzqh/dDhGJcq+16Clouf3BwCHmezajwGVB4sm/F43SBMoYEw5JmcSKUubmCZjZGdBUe50+Wl50a2w+3CuUEeT8456nW7NHw406ezGVck8uAtzxF4pum7AQ4NmUCxetyBAFnhPWjqHmouIGgAMIZ5LrhoDQk81ARPWop8rR7iNxCiOUfjpK7ehQQAUdfhNiweQcehhFwJBNA47GaYL3flqjYEjoCTW1Rwniu36PQbX/rjGXcvcJXaagco+FUV7Y821rLx3QbByPNECIUEnXOnZJT5IutdAMdxdMEmz4kuNXRwU7Fg+DM8xbskNQY0zSXG8JZj51opsxzeUFuWb+BJrBJBRW5MCzAFZom/nK3jfLaM++N5fGG0jp8AVH78ZBX3xlB2ieDlb72trzyi0pTLez23jAkgnOB35RVU8kCZd4L5yc0s+PbUtvfCfmQ9ynXWzfOsg5YKwIhi5QIZ1HGAZcaRa4f1qgALlsphexXv79fig70AUCpxY68Z1w9acXzQjp6riRTICM62FqxKA4CSWxtZ1iyudfBEXwr4FKjw62WKSeiXc1jprKPlpdxbxSnfnl+MsVIuyrDX+GGgxsdy8AhBP4gxwv5sNIqz80GcXQziAotFxbBYyvKV+7xhKVM+V1WWORTKngqSVrYKED77DIoOeYMpMV06SlEnrRrnruqy/Rexmo85R45UtDaux7J7DQX2CL8XS/JZYq2kckR+C/wFZXlMWm+Q5uc4HwAylVY7h/MVpH3a4DnSvDm4iNbpo3h85/Px+Z//WJx96mdjPR4mvZI3f5HOOrydu+Sft3SF82RFs8urbVKXVjDXv/d73x5U3Ezy7t27v/Sg8qkf/9H49Mc+EbOH81jcn0TrZBL7o2Ecnz+MzsVjGMcN92AeLRK9HU/hR5nNTNNcC8XuVkOQrWDCotHT8O1ODA8OY4D5PcYcnx90YrGHgO9XotFZI9Tc/dS3mmG0/F7DPK0Rh7xcHugk/U5DLcMenNMxBJecQCYP43uPfpc7KrvK6xT/eNGIh4IKgDKC+bSoisjaEo00HdryIq8tsw1uhLzGEydPuWccfQ6HZVjxGe5JuitApZDJuyX08nfb1skI0iqjeKc8J4C4xb2x6wgi0y5U956WjcDinMFmCz4O92DBcN5GCvuMQycOOwlECrOK1g9S1qGgfMkPBGsJLC2sGkAnh9XowM73lDmeMrTWSguHzk5c393J1Tc5tl2GTxQK+e4PndOljzBAgpA+98xyWIOj77PkOxAIOO/t3mcp77LAOd5PcMGnpaMAoez8FPI8TX8nYH1vxSEtAvhHq4dfHOZKRUcakaYWkRailkr56NQKzXkZj0bL+MJkFT93sYwfO1nHSyP4Z4LW7Bi/QGhZLbeNtS1Hrmq0UCLdZWk8lOMTS5cfgnKFlkLZsHTlPLlgx3vyAICSK9WSqW076gAAYppfGf4CUBqz2GvP4v29dXx4vx4fOqzHCxwPuq3oO/cAkGixtgAT28nvtyuMXVGUk/HC87asRXjpKQ3nuyvLXq6ytOUevGi4wdkK1Mu5oFJW+AwLxWGv+gTlU0AZ3Y3V4F5+k2k6GWKVzOIE6+T07CLOB+5E7HYsgD1KiDtcVLGitFQoJDzgcK6rvVyqL6gUbx3K2+lYzGQtqCxQFhfRC/fgWGy0puE7AGoFf2Lu0PC+TNyOup/DQLGtdEDgLbi6f6G7fpxjhdyZTOCFWbyMdfMKR+dpczgXeZl0g8cOsUieA0Ca5yfg5Svx6JM/HWef+YVYT4e0OzQqJHtLV0CkeE+fAMcu3Ouk9hYwSrySqCcoOZS73hJwqQ9KX66oxGcfkFdoj2wr/O/6nb8j/soP/D9/eUHlF370n8Qn//FPx/ThNFZYKt2LSRyPBnE0OI3G6WmatuVFRzs+rIlgyKWNMhsFR1zRLxxqoNERSDKh2teaDjrqH8dJbz8G7b1YXD+I5VE3Vj0I0l1AIHx9TmHnOfap+eqEq8BR5kwQHvYvOlxqp+STS4gBEJkih71sC8J9bkrc0aIKoDTidF6A5dGyEWfOp1AWO7LlShDk2dQW6dSXBOQ66cp9XWlXMtiSujzjSWZanKdEzEcz4rPNcTVMzZtO7GVyTWGEZDrDM12v85Bp5u7HHDWtk0eIU+ZnrDU3uL17S7tKJ09LJ0EHK9BwFAJXs6WmR/ycuOa+QxZp3Zi8zxmX8uTQm2BEB05PX+90ABki9rpYPG0XGBTwaTR9E5vOD8MXAaAFpKVTwMeJVYc3ag6tIQy0bCpYNm5zo8WjECkApACnNhwTaPApwFO4C0AIFK5zN9psA9sNK5hyJ8045kuAaPpbbkzeTLJKc9pdoHYc3iEw9107ma7i88NZvDpaxE+fzuNnzudxNsDqWtFHLBs8nset5lSAjzpkIxgg9YWHraCwnfJET5T82XlL4Wnp9EVRodwpmL32qIeB8b48SCFh/GK5RBVrtDGPF7BOvvmwEV97XIvnrzUBlE7ccM5BYeO8GjS3b6YA1nKkvGWuizJnubdlKGeX58WXslm8rEbe809H2XCl7PIpcexLAIpldSuW2hQrZeyLjvdjM7gTy9HDGI/OYzSepGVy4m7E58Mc/vITw7avL1ZCVdoYnoDRpGWu7qIeLslvA5ZlGLdM0LvyNOegoLEknNGnl7VDGPRmbDpHsWkfxKq5B3j0o+rOAC6XdiECafp5c+eSVIQcRlOW+LmJs8k03hiO4rPn4/jE40F87uI8FuNReWmF9nc4zno35pNoX5xFY3gR1dM3YvDJn4rJG69BA4fx7MdJordx8khRkpJ2nkhZ6uFj5arwrKpjJV/GNYy/imByEHsHx3GAct7d60Wv381+59xSmXf2fSzjatAu47f+pu+M/+Tf+6PbfJ52XzVQ+dn/6Z/Ep/7+T8by4TDqj8dxCAMcnJ5F+/FJVMZjsoLR1XARJGsEDqI+haNFyFUYMLEUy72Qtjwsii7q3TjfO4rT7n5Me3sxu4ZW0UdKASr17hIBNY92rQDKEkBR67R/OT/iS4Flgp788MVKkb21krYmMMdiufjuCZTBBL6Yu4S4FSduzsZ5Dn0BKnOsFIVNGTqhgByVUR4LcHBtlaxHtrRk5IRwmSoviVvCykGX2qic4jmR8j0J09neh1AZXuJzNJ08lWW8LPlJL62/DFQQcDRG3icohZZHw7IwXpCXz2QChCFY1SC9myDDWclFIJJdAQuErvM4Zf5G8EFgkYag4rHpcBphBZh8xvQR1BlmPEfhi6y1rRst53pcrSPQYM1w3nN+xzkfBF2Oh7v4gI5dFhkUgZErj9ICwgscCJXcATctGK8R6NBhBzrlvQSA0UyhVfLd1uUKM4/SRq0/FZ5CEkqfbZ5zaNDGCX4XgYwn83iEvwOw/MzpKj55MUewrOJk3IBXBBPKAjXy65MCDGUwB4VDCuhsA2m7zUhqb4HGf3MuPGDe5XjJFJQhrZQsF2EKSqwol65WUMHVjHMj0soMgbiIPorX19JnvvmoHl+Df89hM27u97BQOtC6jXWipSjdBBHLV/pjsUqKz+E7yrAtQZZld07P4nJ7RTRPvXsZ5vNJyLxRUrTMAIqT87m/V+5EfD+aozdzJ+LZ8DSGk3GcAyrnvgk+msbJ2TDnU1QGtQYpLBjqPCjtx3Wn7QaWnbRSylJiFBOBUlCAv6yWc2RasS40WVbbWCXXYtl7Llad67HuHuKPIlp7UQdEmi03w4TPtHASlFCGeZ5kEsvds/AMHngD0PvExTA+9ug0vvD4LBaAB9IXYAEw5gL8nHrSB6bjqAAq6/svx/r1TxHnotBGouDtqU9o9rQrfXbndR5L+8vLDmFbP7fgb9Q6gMMm36RfU5fu4a24fv1WHB0exX6/j+/Fnl/G1GIh3ZzLwbvSTen87b/2m+KP/L5/5TKnq+4rCirPP//8227T8tN/+x/Hp//WT8Tm0UW0TodxTOMf3H+QK76qVSpGkliXUXOjo5ZMSyY0rNoQHEIKpbNZITuHuuISRliCrI8hwkW3H5trhzFDy5r3IGB3BaAsETwzmMS5lFm4S6pDE+56TLcCNJZJpN0ywOKdO3Ec1ZwUwvZHAaiSb/0PZxUABStl2cRKacbJnOuly5lbxKPTo/mlKU+5HcpT20oeKFWwRTkS5iGFlloix10cfAqDPMlal/AMkUF8Brc9FP4qcfUZLHPhPSQz5r8Rtg/hZBRDDIPU6TJGhhtve59rha3nmYaRLd7O5UPWgROJRYFyWI06mop18VZ2NMMQyIKHS3AFlbyGvu7R1pDhsSh9F0Hm8g1fV7A1aCdL4JyAS2AFNpdfa1U4ZOZKHnd1dcl0B8DJF0gdYsuhtwY86aQsnZ3rDtqXYORwW87vcL+FVZPDJAk6HLMjFWtGQZSbidJG0tN3F1x0UN552AKPFYUu6sSe5Iu6lHU1W8R4Oo9z6qO2ejZYxWfPqnG+rMRL8NJL002cz2sxBWBmmzJcstCyws4TmkE62pvEMg/FIkfpTR5P2ikDzDAPCSACCjwtyBdgKQDjZHzVoTwFiXMnsYhmbRbHWPPfuF+Nb8Qyee9RM57bb8V1NFWFShfw7kIXBaZgkhteUm+JYVaFr2SJbTm2Lq8Kc6bzbBd3JxQ95um27OWcH3g8h76wdGuu+JqPozm7AFQeR3V8LyoXd2I1eJST5YPJJM4AlNMhFsoF14NJjF3ySxoOXbvYQmxSmtquyqeD/T7KrxtaFmBx1Ze84j5+FYfBai2K4HCXSmsnlk3kSusGwHI930Cvdg6j0uqlldKEbwRb99fSAlYRzpahGr4cfQGtH6tYTBbxM4DePwVQ7j++iMXpaWzOTlGoAZbBeVQAj83FCednUcH62py8yflD0oGy0kOZQZrZ7pxcBRbDIFq5yNzlQ6oM3+SCEkJ8zaCL9Q9h4WH5vJeWvJ97WDX70b/2fBxfuxEHe/04QJ4eHx3FHgaC/ctFMQKKPKQl7vm3fsvXxb/5L//2zOdZ91UDlR//b/9RfPK/B1QeXkQHxL4GgffOzqM5PAepJxS4LEOtdQAEPHLMrpOEtBjVhYQsxKrkMsE6Dd2L0fH1ON3fi9HhfqyP+zHfQ9ftraKF7zb9JsiUtLFQ0ARy/yIEGO2coJH7hkkoqiq4uMrHF9SUjW5W6TCim88JKNP5JgZTv6BWz6GuRwCLL1lOAI7FqkG6CAP6gcyk9obchIR26C0NFUKq3k5AKCSsiku0PPqQHRVX6luYslxsj1LctGQgvWF2PM6TqYxqvh53z/nM7tbuApcM6XN5bocm7206l3EzDY7+J3OWvEoQ1xyz82+fyVCS8fzyUeN7nSi0Tdn49PIEHYLKUcYnTIuGa9g4gSiHlHjOCXFBRe+wXFpBxNcn0Hh9mQ6AxbWg5THn6QhzqwrBR6smvxNDJ2vRyVp+QlYrh+udRl4EjADlkFsrQUTvcFvTc+9zzBVuau6ATtUFAglEdNydlQPNpJuky/k46j1F6fCLkguQZ+I8HArJAN7xPadTeOYR/iE8d8r9s1y2Dt8RNiKufKiwzJcobTOPSVqIpSePBBV8rpiCNmW4y6OggkbsMLNKQAWFqzqPD/Y28eGDenzwqBYvHrXj9n4njnplRVQXoekqKd8FS8vO+Qjaz9xLy+qKsONGuXwLt+M3Yhr98pj3/PP+rh4kk5a5POKw12JM3x9F0/29fHN+iJUyvB8LtPkZoHKBAHuUk/Mjzp0vVVEELuEFt2maov3bt7Va/Tzx/v5+9N1CptfNUZUm4b6g6X57FayYSnsvNgjZVa2bE+0z6r2odGPdJBx542fEXTLdIG4OowEqCm9YIS1rq2WXUkGdIkAuUGIfACifGs3jRy4G8XOUcT5A8Ty/AEgAD9+xOH0Y1Uf3I+6/FpsH+PNHUXWbkZTBEiR7XNJpS7a3cN6xDZQj9rNdWOlDPSx8d+7w2zGtzh6yp0MdO1HtHVCvA+TltdjfO8DvJZj0UCia9AUVbxemuEjFfRBLG23iO37tt8Qf+j/97zPHZ91XBFT+2B/7Y7/vD/2hP/QlQeVj//Xfj5//bz4azceD6I9GsQdDdDD93LrIuQqHN+p08mXNISkAhkapIf1rMtdU89fljnIemSMs7LxzGGF0+4V4fNCP6XUA5VovNnukA6A0OrN84bERdCI6kl+dU3uzsf18rpNwXCbDOVnvarB8uU2gIcxlhBOAZKxHCDg5fzqqx6MxoIKFcjFvxtSVXjYgGmV+xyMbkyPMmJoufzncJLMRnOOZKUmtBQLPIT0E0sZxXJ9T801wMQIMJIjwn+P8BNmeuzZ5cirTkL8MpwBVmG0jZ1n4V7PQIfrymGXZgkTeMV4G5u1y2N3TcaKWmp2fi+z03M9hEPMtsYozratuC5bFbZ/3uUzUx8vTOwCyR+Zwm+GEqVg4NGkylqgAh6DBNQyfy6e541xPWb0m2GDFbIfStJqaggzP5ZwO9XbOJ1dvKVxtQY5+zzs/6EZbCDrlfR3nd5ycbqPZwewJOGq7W+sHcHF4wLC9XNkm4DjUVis7GKC5OpHtXI1L31Pbo07yjEMr6S0lVVfTdxm17+qU+T7foq7FiOsBAHGOoLyYqflu4gSweYBBd3+2wlpeBjIqxoCTb24jwxJHkIQ5CY9UjU3OOAsoeICkij9qaJ3U4lcdN+MDh824fdSJa3tYJ9TV1XoulEjrxPkqBK9tkXMn2V745DOcYO7fTuEjnm162Z643fWurT1ebfer1yYNMWAD2m/u91KGUZsNojU7jebkfmwAlfnFw5j4hj/a/dnZIE6wUNyB+GIwhcYCL1Wnnd0ixU8ZqII0EKT9/mHsuR8ZcmNP4PQdkS6KAjKr3nPe5CiifRALtPhlvR1rQGTd7AIyLYC1jcRzjkFlQiByq3rOadtcMQY95E/lliMU7t81WM/iZDqL1xAeH7uYxI8Cfm9OsRAnyLTxLNYO+48GUTvB+nqA9XX3ldi88dmonNylEWlgOF3+lfbFWin0cvh75y5pmoSzDFq3XGvR23toF0eCem1fboVXXZzQ3gcUD7G4jqLaPYwVINnpHkQPOuzJ7zks2EIOrmI8GcV0PIzpaJwg7h54DhH/lt/0HfHv/dt/IMv0rPuqgcqP/eDfic/+v/9J9Gj8fQranU2iMZ+lkAALy3g+3rFNO5gkcdjBsCpCvkoHcmTECSbnw+cwxBjmOCe/5VEvVte7sdpHc+whRLpoYZ15tKswJQ2b+/GAtGUJsW9JAx4QzDFFX25zQ0nXoeeLj56j7Yynm7ig8f1u/jkWyuNhJR6OG3E2acViAcM5Ju4qHklhZ1NNSY+gsC4JEB6pyKWXntaMo0IRLzO4ZfnuWcNpNW76QDkkw/hoCdoevEFgRuAoAG3viA+XrZ1xPHlyXcqFT4YsnUGa5/llOIf8feKKACjH8nyGlvNdbCJ4lkEeTd3nSmj+6Upsz80TwDIZn1VISU/JlLf5ybp5vhNWu2tPPZdXAQ3piFKQ1ongwj1zrvF8bodFonpXrpXlwKt8R0eQyu/I86yr1vT5Dk/Ghfc42iS5tU0N8AF4mjT/7l2dBBsAyHN3MXBep7xgWo/jvV6Wu+2cEEJaa8lNC4v1UysCSQvAFW2uWLDM1FEaCJ8reMn5PHfXVWC6C4HhM0BnRtUn1GuM4PSb+g61nAMsw9ky0KHyq5+nWOjnvpeVVjr1xF/HSnmRfvLiQS1e2G/HjV4r9rXYXPSQwtNNR1GYEKAuYrB88meuWLNtpCqktpwOaxam2PL7Fef1JVhccU+BiC7jbc89oR4OI9eW46jPL6I+O4/65CTqQ4Tt8B4C7jQGo2EMLoZxcnoWj06G8fBkhAAEXWlVwVr20VIBh+lPAGTu+t1HeGKpACAqC91uK7p7ggr3e0ex6V7LOZOVcyZo8OsGgOIb703BRCWhtJeT8LmMXHlF2cuQl3wsZfAQZ4lSejqfxENXfI1m8WMA38fx5yipIB4gP48K7bNBUFfOHgIqb0bcfTk2r34q4t5rWGcKu0wMDjZhcyh0e5bOZY41I0M/GBUQKU8hKCmLrwz4iYvuXif6+8fR6x9Fd/8G1slx1DqAC+DZBnRb0MG9BN3uSYngi54jAGJ4cQ6dH8eDx3fi9OQB6Vbjd//O3xk/8Gf/dNb9WSeo3Lt378vbUPIXAyo//lf/f/GFv/H34wir4wDLoToHoVGp/I65nWQO8y5prBwLpWOI+H6kq4KVUJ8qBNTvyBbBj5EQAwg0bPdj1D+I5c29WKNxVV1C7MR8Z0GnxkrZTNOEzq26sU60UgSNBBQAxiEJASRfchJMAC6tFrfIPh+v42S4jLNxNU7H7XhwUUVTbPJ8h3bGO88Ag7mVyA4QkTYABAKSjle0eGtOA6t5k6cdRhB1EzqqvKUqYU6gabXg0+DRctGelpFMh7Bi4ai5cM9hjQyUdQj3VkmsBHu0c/p8BpYwz3ed+QkT+k8ZLD8uh7lweVdhv7vYppcT0j7r+e7epdAv+e2EyU7w6C47g+knbYyTNzK8JGPe0MF4+ViGJg1yXLfkeOU+6Zi316SXw4vGIZ0srvWyvD6plShAUE9BJ4GCtqibP0eH3joKTWirpSTI5MzG7pznd6CU7/VoDdG2cCtlkIMBLi0igMdRzQSfRiUtGhcNHPV7FNOXQB1mc8dqAQjg4dohuUarCjgJRISjTdawWpy/8RsqDrPlslPokFaOPIbwyA0qSy1jDgkUJQk8kNHv9DtZPYXXZpTf749s6Eu5zRAIKyj2KcMhAKKFVhYiCGDkgZW9IL8FR2tJ5vBkAx5tIlA9AjSU27yzGSyBbeB1Hm0S23fbXldchjwT7pUtL4snf2BhuMS5iZXSAFBqs7NojhG8rvgaPEjt2XmU88E4Hp+Ub6WcoKxuwBT7pSyRw9qUe44S6veW6gjP7t4x7dHPifkucsp3bdoCChbnBtCJ3jWIcj0qx8/FBqvG5cGVdres7KJuKhUJLKSfVC9VTRrYL+1CynTESr4Ff4HcuYel+KmLWfz4+UV89nyEbIEPATvni/LNycU0NuePo/rgblTvfiFWr/x8VO6/SiILdFX5GUeitjHMCf/a9hJKUhUwKddZiqRtzukmVeE3iHrY3cSNo3o8f+sobt24EUcHh9T9KIfxKn4ornUQ1eYeCozvgAEo7mROnsPhNE5PT+Ph4/sAyr14/fXPxdmd17B+p9uXH/9aludZ9xUFlRdeeCEnvt7K/ex//v+N+//N34n+5DTas0fR3kyiSeekG2KAtDD1EdhuXui7Hr74RmHTcIVAbTq9SqiCY+UwFZ30HOY4bx7GvL8fqxtYNxCtureBWZycB1CwUnwvZQPiL2HS3fyJoOLcSY5xk5Zv1vuBJT8f6/b144m7KKPd+VnjSTUeDqrxaNiOwaTNfQi+cSgAVLNAdDAbILU4QQEh4JYlZVydDmYH94+O7WaDamC+wUwh6OSEUS97kqaq/Tb3IW9ygverjLk6iXR9j6G8SS4lt02RjLRjJhjVzuiVTJZh3OO/PHPZjhlv1/HzadPdMmkBgnKv/OIyqe3zpr3Nx/bJdC7vlZ+Spvlwtk0kD9toHhIYd89tH8gyQ69ybdrb+9KHe2pHJV6mUPIukfHWySuuPTGewT4jqGSYUTOw5G2Q0pdnds/mKhmjCSwcFeE5vEYZBBOHDGV6AUawyXd18AWcCrC4qs11Jq6Ac0+3suMv6WEdOPzmOzwOaehddIA8S9DxvY/cKsex7+0w27UDBBoF8WXT3JIdn++IADK+WJq7yRIvP/pGe/jCaVFwpBUFzToJonmW73ZJEpfl5wuogEp+OoGY+RVDlCuX1mu1T9KjeCGUKy6TRbi6TLt89teXCJ1nKUBXyFsAZkvidIWa5cyWKk2+baNdwPYUDEwFwGHMtFK2m0a6E7ET9PXhm7G+uBeL8XkMxsM49Z0UhLTb2uuHmGoO9fiVUYW6EOknmjc1dyDug4mHlHsPQer7KdvhS1cVAvwO820anajuX4/q8e1Y92/EBqHri4yVlqCDV3m0pLRvjptT1gXWrnLFWgI10NSFDKS5aQDmEffns/j8eBw/eT6On/WFzPE0TUs/de2WM5Wp1gom5cVJVB+9GZs7L8f61c9E9eKBFEmKmq79QYXBps2h7B3dtqc6m9whsuTtPC9l9Kul77tVjQ+/txUfuN2J52/ux/WD/djHWun0j6l3D0nvJy26Md50Y7Rqpx9O6zEYAhCjRTw4exyvU75XAb3Hn/9crAHB3/u9v/tt9/66uLiI+/fvvyOoKPKuOuloaki9aH/nd37nt377t3/7dzkJJrO+lbv/yZdjdueN2OtXo3fUjMY+DNnDxEa7Vyj7joMvYTXmUzSUUXQWg9hbDqIXIzrRJOdHmlUaor6OJYwxw1ybd7EYDmCGPml0SabtHl9+s36BtogmkLusLtNC4R8iK5RKwzhhr/GQK7sAlglaw8A9m/yuNdV3qOvNQSMeTDpoHF1Az7df0Vw0idF0MIlAd4cK6FSWPdVTypEdGnZIYttT+C+Z5jHXh9ODclWYzCngCDZqk0SAf0oaaqOkk3MXatBqLYk8JMh9r132mJy2i6NQybz1MqP3fI50E+hk+pJWCl3TSSFkPK4NolOUeyXM+yVNC8a16WxdhmUeJe5lGFQugnz73GWcEklhk6f8JIflPY9eXEajDBLMtDz3OZ8kTGGOkLeIuuxAeO+WBHXkIc2p/w4wvOUj2Q55YV2gBxp53uGY8xwIS7eMUdP1+/EL/Ix7UwSL35sZRTPG7jFXRdmotGJU78QYoTTcho0QZMNKOy68X+3EAKVpaIfd9OJ82YzhqoPy5DL0Vpxh/Z6iwDy4QECeT+Pu4ymddxAvv3ESn33lcXz+tbO4c/88PvWFe/GZVx/ES68/iFfefIx/FK/ceRCv3X0c9x6dxcNH52iUaOynF3RqNOLhJGYTh37dCNGXfRW60kNB6rJsLCg08MI3Etc+Ql9A6ZlNJzEZXMTo/CS/W77azkfKw6l4JC1L2yWvQWPTTU+YLpWTbXNk3Lwuz6T3HtekmtekQPoIUspZpU/4vZTGYoIfpKVSGT2M1dQPbc1z6XC+l4J18vhsyrVD2ogilNEKSp7bANXaB4DHcXR7NwGVI8657u1Fr9+PNnLDCXqXFbvZZX6xFaukuX8Y9X3nGfZ5vpdLvTdaKYInhXSxz2Q6jjXerVNGIxcIXMQAP5lMYsT9EfQbKkemy7gHqHxhNI6XAcCHyJWVXyecjPGTqACMFdLYQN8YPI7NyWuxfv3lqJ6eoAzPoYttVaMLFAvdbiybS2HpTBNwtK953BKagyc5typFud9rCyq1+Prn8LfW8f7ri3jxxjJe4HjrYBLHexdx1DqN/eop0DLI4WAV5hlpTFC0HVb1w33OKc/mWK/LKjy1im/42g/G937v95S8n3Ez+GU0GsXHPvaxn/zoRz/6IwSBpgkoNveleyJJijMla3QJKh/5yEe+JKi8+tKrmFInsdkHFft7Md3rxxSknO5fi9nhDc4PY3l0GJtr+1G93o84bkflqBX1XiVatTkydkSJprnR5LyxH1NMt80egHLQik0XYQmgtJorrJQl2h8UoGFWNg7IoXat5lyWGO4m4x0Kg3C57BPizRzyWsXjcTXuDWtxd9CKx9Me9zpocIAXQsLNECsIDrgUxqXqDTzaHplGFaCrApCa0rXUINGStoIwOUCSkXdu352aCg1PeGrLdCRj5hcABQ+8oJAdXnpydKgtO7/3twL/UitNwV2OxilvaHuvAMklEBiW97bpb+MmX+gzXcrgM/n87p6M7LEA3S7PZG4f2Un3jLd91roZR2/iRsm8n6SV5fIir/2BTlmnvL1NuzyTYmyLBkbN5ZLyqJZXxk9Kl6SMmzTHWQ6vTYfztNR293g+U4YfShvhshy6kq+JF2CiHRBaLsPcOEyAz2046k2OLUCnGVP8TIABTIYAy6DaBVjoqtVeAsw59y7QDM8QfGe1bt6fAUrD2MMfAjz7MVyrRrVJi6PvPy1qcTLyw3OVeDxYx4PTRdx5MEzgefXN83jpzml85rVH8anXAJ03Hsbn8J/Xv/kgPn/nfnzh7oO48/Ak7vo5XVTPmSt4qJeTrVlHqp19wuFfeNOvoE4RmtPxKBYIwCUAs0LRWy8EFhW0spzfYbJUNkwl20VaSS5pZbJSNm+W4zs5mtKFFg6J5zf9tVQAlMbsNGrjk1hPTnI3DLe2H6DxP0L7f3iCtXKhoAecoJXLgKsofY32frQ6aOK9a9HpHnI8BEj28D26rm/Rd9LXnWvxXSGBqNWL2DuMdWcf0xHZ4twSwJt9kHKtAWbz37gqazKI1fnDmD2+E1M0+Pn5o5gOhzF1yIu+/RiL72y6iIf4z1PeVwCT6QQld4ps5TqgZ2UKmAwvonJxGpUHr8fm1U9HPLgT9eUsu4BD6LZPKnVbisqLSXBc9j2DttfFgvE54+LoPEjFaNc3cftwHbcPVgBIxP7eKg72prHXgbb1B+DHXeh+l/a9H4vFMOeCnM6ZjOdYf4DD0In6KTgoWEL7IXQYV+LD3/B18b2/+1/IcjzrdqDy8Y9//JcWVD7/2p2455ukvXaMO3Q8lwOjDeQ5QnncbccMP+91Ytl30r0f64N+LA6PYnn9eiyu3Yj58XMxPnohTnvHMULjWB745jxaZYeCYKl0QGX3+KphzC0FFTpJ0piKu4LIpZh+0dGVXnMBBW1iTMO7rv0Ms/TxpBp3AZSHkwZapcsp+1hVB9G7fRz95w6iCdCtmqRhq7scSFABRKoAS61Vx7Suw8QAShNgaWB9cU/B6ERrmqX8J+EoRzZFgh0CTdkqoGjtSD+O7gn0BFAUaDxRpGf6sp0E55aF6wICesGIez6bz5CuAlUmVQs3XwW915dC3fsljmP3nJTniJ/XWYZtHOMm+PGs1zI+SZRyeEIXMBNvbQVLApc13h4VOJ57z3L7pxldwCnvpssjBJR22bnyfnm25MVz1FMaZ50ybOe4l3lIdMOd29qmfRlveyS8dFyut3FymM+KZAX88W45XjrSydvlgqP5SSvABwGXE8YAUW6YWUGZAmAEnznKid+rmXE95DgAcGa0mdbOGC17DOBcACzj+n5Magf5LfERlrLDE2P0yWmVcIBosiYMq8eViKfw7KNzLJ7TFSAyjdffHMYrb1zES6+ex6dffhCv33uI0jTKMjtUli8yUlbH5eVBh79yJwC069yRF23ar4Ze0kPlzMUuW7rshidL68EntE1pFmggfXfeOBxL25Tjrp08bltEXSFfdqytABSslPrC78+f507ElfGDWE4uEuxGvu+DFXZyNsIqA2TG7ohh/vY5l/i2otXuRwfLxPmTTmcP7/b2e9Fsd7FOODrURfycIcMCzb3mtEy6B7kSKpBNtTZxAJXcn47yWffKfBL1GVbG6DTi4n7EyZ1Yu1JrCjjIm03kAwA1XlVQDjZxH1q9AVg/QsiufHtehbKCIuOcHFZYc4WsHZ/H5uGbAMrrgI3tQ15JSKmi2mTb7LhMupfwp86zPTzPHy69xpJvOB1QiWv79dj3PS14zF0hyo4PqxwyPDtfxCl8czGsxvmoDkhXoe0aXuF4zvGM+FPkyWQV/cEseufz6M+q8au/7mvif/c9v4V8Sp5X3VcNVF699yAejgex7jWwMhoxAUCGbbS0TisGNOCIhp90uzEBVMaYpXmOZjHb6xG2x/2DuGgfx0nzIE4Jn7oT8V471m2K0VyjVPi9bl+qm0NUAMU5DIUB3o5gu+Qb8gIKHchvqWiljACVcwj2mPa8d+HSzRZm8I24cet2vOe5G/H+567FC9cO4giLaG+/FUdYUt2D/RzuWrpsDwBpdOplaWIbMxprpU6YnxC2Ee00WkgJKkuueCT7ow2vlWJnFBxyXNe6IJQAFMFKULGz7DrprkN6menZCultCj0XCAzzLFpkCUuG9yEFr2kn0yrEPfhDnG1eXCSI5FCa5xnJNIwPcxlnm0eWxee3PsGDo/W5TNfr7Xn6FD5ee8m9DONZabKNU0535TQfjjyQw335DJcmwHMp5PK5EkQgl3lCeby8kjcp52qVzEz67e75n1S7tGLKxCt5G43wpLdnXvOT1/jynLfyt7h8pqSbjns5tCkYb9vCTzm7uqrsytyKOdbMXMsFgJlyPUU4TfCjKgoXQHOh5QPYDOs9rKBujGqAkUfuD2tYOnrSGAE4I46DEJiwitY8A0C58ufmjcO4ftyP48P92PcdDXjB92wsksCyROi5g/dkNKafYJlQAds7hwcFSBUz+lVOEPNQ3nNoiLpI86SXbWntkx7FO69jnfM629JLj/qkFOJmBaj42oBv0E/KG/QOe40fxnr8KL/fMkbTz6GvwThfdByPFpTTfJ3zcMseQaWNUudb8weAC9YJAKFV0sDyqCP03dbHcrvQwXfR8n002wCgWQM46xbaqb7uYgQEMd4auRy7hgXVWCyi6ndPpgOAb4q8QYns9qO2fxgbZNQKS3RFeQbU6lWA6A5W4BSvyzf66ec3kV8v9PfjFgrrwf5eXDvoxBHHbq9Pvli+jstLD2WwdCUPfpPm+V4XaZWVg4RS/nyxmDo5jGf9Dg724vnnr8eLL16LD7wfOfb8C7F/43ZUDo5j0T7ECt6P89ke8m4vXj/rxxunR/jjeOX0erwxPIp7s348mLbiFItkAxzsYakcYYndGi/i/dN1fBNK8Ue+4Wvim/6l35jle9Z9xUDlneZUXn71Tjx8hNYBUXIbFgiyJq5fblw0KrFs0nQAzgLBPO80YgbYzOkI0143pgDLEGA5hTkeNQEirRksng3POBpVB1Ac9mo35zAw5uXaF3YoP0Lb8UWXErvDcL4tT3u5d80Ec9YhL3g0TkDsh2g8E5jh8NptAOVG3Lp5I56/fhRH/Xb09lrRP+jF0VEfcOnFbYDl1i06581e3Li9Fzevd+P6UTeuHbXjGPA5OmjScbvRB/T28Y029QNNXNKZwAJt1RiSinZQjsVK4URggSZpNdjx0iKQpkbyAU+3R6UBzm5ZhqVKnBT2eaOcp5WSwhWvwMswBQHXMivCLp0H8yM8h9sSXGx6GRrhoaD3HF8ApJRN7TyBIj1l3eXlUcA0P8tinewY+Rwdm9RS3uS1ZS3PlTkfb3jJz+U9/q+kt6uvnfXSZRhHD5yX9PUpGjgpNEnQzXIaGZflKZF34Qkcee5z/hPD8BITJzFN1SE1QhJkDCq8lwAl6BlNmnnOMT3Nn12M59zJOl3m6cGybed3OOZmmS4KyaW+7n5bz9WSC85nCEu3VZ8BQLMGoIQfEz7BTxv9mCJg191W3L7Zj695/jjed/MavHoYffqXE/85XwCdVLhmCG3fRcjvDGmZWGbKdnXoddfuuY083iXHqYTgFWzZlpY/eSWpkdclrPisfzbK9r513oKKb9D7Ea6mm0dOz2I9eRyr6SngMccqWaSV4rDMeLiI6cSWcDcEt0pxUQNlojx16FGHDlosTYCl5YuKLTdJdLiL+vKXlhl1nAISExfvOHfW6WKpOOzVjgoKry/AtqC18X35r+K7cr7vg7WyctIdMVl32Ky7l2/ZR3cfecazCPcR9X+NdO/hlypZ+OvIsW8+Oopvgv4fPDqO9x/fjBePr2FJOER3EI3+tfy4WYtyyBL5VUmelz7SSbaSYmllwihtytkEcDoo5S3qf3h4HM8dI7euASjXb8Z7j67Hc4T1j4+iTlgN2RZ7t1BWjgGWazFe3ojh4vkYTp+Lwey5OOf6ZHUcj5eHgE4/Fqs92qMRe+taXFtU44V5Jd4fzXgfdP7gh94Xz/3OX7dtw6fdVw1Ufv6lNzDF76cgdztpDIT0rjBR1roUkt5DGckKBnWOotLGd/SdmMMkg9Tayhu+bqmQW3hUAZP6gsafR7OCluPkPMxSticnYYgPppCHS4hd7eXqlnmubnFC7Xy0ilMsldG6Ga39m3GNRjnc24+bNMT7QPv3vXAU73+R44tYL9f30Sg6ufX38zd6dNKD+Lr3wiQfuB4ffuEwPsz1r37/jfjG916L9wI413qVOHI532ELkKHh9zCzO4AaQBgAaKVVOrQ73+bkmp13J8jtxArI7Myl4RSsGYfLFLLJbJ7D9obn+fbHsLzYOc/tvXZmb/OTeex4tuRdWnb3bEm3PKPfChjjZdwnQibvk1iWQ+FiuHXZarLlRU/i79LLePjdOccnwGgYRzvjNr5lLECj52IrmPJ5XNLA8zwaocTNdLd0unSmrTNKpi9dDLANSngxKX1e+ogAxvEGwGGckhU/As2T8wScfMbneca4Prt9PC9TCxWAtJy2cY2QAES4BeY/zes8ycQ55Ql8Wg4IE6QXd/Fqsq6YNJwuuUE5CiybjW+C01+0sL/udj++9uZBvHD9IA77br+CZZ2WCvQh3zJBP8thrzmgYhEEwhwC3dI66U3b+s0Ud7N1FVgOOTlEpEbvveRdympcKmzpi9Vnza1HCU9a2O7EyK16UAQd+qovJ7lQpzY/Qzg8BlROMRKwUiZ+Ihhg8QXQiyUWC8J6LYB0ydu5Tutd8msibH1rvAWgNhG2au++B5Tb8OCtm1ZXbjnC34K+t6AOa+TMBlCpON/SFoSoF2XM9iF+Hdo3lVO+VLqAV1yyhsXoFx4dMls6/AWYS/MLnnlA+m55vyLv/VYjvh5l+NcgI7/+sB/vP9qLF7FOrmPltF1ZRzmr1gNATMWMutgWi/kY4VusEcPyBVrqSKNHD2vzGEA63j+IW9eP4yYAcpvrGyjgt8jnuWPuYQ1du309Dp87jmu3jpBhx3Fw7Sjah0dg5350quSPZduq70WvfRTd7jEAfEAb78EfKMWU/Tp0fgF+ukUdbgGYtzb1uPU1L8b+b//nSpM+4/yoncuKf8lB5aWXXo1XX72bcxlufeLKgrF+7stbFa6rgWzHVKzGLL3aE1bMskacSlzMa3Exq+b3mvPt55iR+TSBpFtdRKe2iAbnfhfCr7Flv7QBiG/fVCuZL1Y5IekKkuFkHoMxlZ9gqUyqMQBUGr3j6KExtDF/ZT7nLFwp0naogA7UdcUIYY5P3jzqoRFgZh7DGFgvNwGb93D+3HEnrvchPJbLba2XfQAIq+VFrBzfaK21NtHfb8TxXhNLBoGLorPE0lr7pUSonG/XX86vwNB20OyodkZJbr3kL39KWApRO9ROWOKKYE05xOM8zzGZkTiX9/B5lnmUMJlVwbEbylL0ZUzzV8ibFnHz2d016e2OxsvyUvadlWFaaRlYfu4ZVy084+ZzJZ0U8OSX6W7rZby8Nv8tHUyjpOf9kq55eO/J3I/pqO3znPUyiLKYVgZYtsyj+EIchJ9pe5p0MF2TKnlkDMMUjCZIQ2QZTJBjeuMYP+Ntnfmany6Bwuw4kqZX5Q79zaJxkfdSITJNAhNsXLqMIDPINPI+18S1ZNlbTQh6Jb0NpQy1NkrNtWZ8+NZefOg6PAuP9rvN3AfKIVr7iN8HEUgmWCkCS9mZmTJbT/PfplfaDfCgH7jvVQEVtH8ETVoAtqF+VxGLk8fidzxVaG76/FkHfHVnpSBEG/NT/FlUJo9iNbvIVVdzlNGJLyIPAZShIEiZNi6JLh89k2YKM0FCTV8gadCP/WSCw0JaMPmODeV0FKPU0W8j+a0c5AIAu+Y5vyybAt46Ist8YdW6CEDV5TI2syWW0yw/1OVXId0ncE3cFeC6pO7UIGZUd0SN5zzvRqb9Zj3ei7X4Lf1+fAgAOECZzM9Pyxf0E78/v0TmzVG2HUFxhdl8OIjJ6aNYovG7yMi/VEChna2utdJtduJafx/AakefOu5TjgPKcQw49lHKDwHGw71uHBzuxf7RPnLnMNp7gO3hQXQBnAOs1qNrWDIAXG+/Gx1k3T7lPMBK26PMOZwPsHaxTHrUa49y7tO2x0jfow88H+3v/tWlaZ9xfmL5ywaVb8X9+l//678kqJy8/oWYntynsFUAAMTnabfE6HBs0Wi+5GUHy6W+ZL10k0aILOCcwkyPBsu4GAEWAE+Ln14AJFglewko85xLqa7dkgUtKzud/Vcrpaz4yp1jYYo5ForvqYxhjuEUrQcTOlfXCFgwqJ3FtfgrgQ3Qc+uLMRYvdCKs1MX3Azown+8MyHS+fd2i/P0ODESHdTPDDpZUl/odcn39oBMHPTRGOvK1Tj1uc/48lst7jrFmsHrqe3TOPhqfS6wFkhR8pSPuBLdXyVhbAWtHz2bgXzApnTSfKPeof7m+kpYH6OFBl0efU4AqwIyzu8vzhOZpCmOFIs8WV65TYCjwMmGDOV4KUwvAtQIkb5V7nGVeWd68x98VkLB+u3PjuyKuAB5+G1by3oJQemoJjfK+MQWuPDceh90zHLNs23M7dToOBbzttN7jPG/ZkcszHi2v1CukN05GIh3LUMDoMg/pbnhG1vEk0Xfb9OSjaclsr6FtmafZxTWCFyW/S+uFH0/z8UzQcOILMrZFav0wKuduQ7PXXcXX3GjGN93sxAeuY2XDZwKKG3BK2lxGPJ+lJeAGjb4onFZzWihEkJb4rB/5peWplYIgq9FP/OaNgscFE7lcXTrlM9JLscEzPlcqXApefii3iwQoMx2rIqA4Qe8Lj/PzqGKlLMcngEqxnKYT+qsrkgCV8YS+DKi4Gq8AKMCIpeP2S1qY9s8mAjU/j2D5KFsppys4KZP54gWKlAe+n0OZVzzjy441lUoEdp103AHB4gpEfiGTyADKMCaD85iMADzKvxvKXwNkK0BsTlpj5IbW0AFp7NMO15Cpx85HnWHDABRuF7SC1o9J6+HZaUwAkenFWYyQkZPTezF+9EaMTx/QlijLCnjS0eLrtjvIkXYc9/bjkHJe6/SwSrA+Kfe1Tjuu95Ap3V4CQ78JECCfVISdy/E9qOp2w17nff1qq7sJ+M5ODzBxmD83nmxG9NsVwKpKGj6L9UcdO/D0HjQHcqPz4o3o/vO/6rIpr7qvCKh85CMf+dbf8Bt+w3f1QeK3A5X5/VejcXE/DuuLOEIrP6bg15qbOGzg2xFHTSpRR4uH4feyYrUEnLIVApUKOgi5HaDpHwAie1gl/eo0erUZ8aYUEJOHBpBZ7HgFomA2Ok1uIonJ6hJizfypWg9m9GiyiFP8Q0zpk1E1Hl6s43Tm1vaV3E/pYrGJwXwTQ559OJrFm2fDuHsxipPpIpcOnrkdRlpUhRyp9aH1uCPAHO3KLwYqNDQ6fAt7r1VJgDns1TFZYQx8v0G9ud91OM95JTrjDGGDMZeds2jekN+jYKPz3E6q8NOTdwo8q8xRYeBfCsAUasbRbwXQ9vlyjy6pcEvhbTQz5jzTzyfSmZ6/3reeCrkUFqaFy7BMs1C+CODtc6Rdzg3fCW6e2b70uakjBOGJoP3z7UL7sc9k/mh0voDn2DYdnEeLIKHe3k9hZnrEKwLNQNIRZBJojGuahYaWK+udR8OsE89fgrWl9Ha5ttzGTZf3yn37Rwbvnku6UgqPBFuebJrLR4zH6bYNDcrhn21+0joBFPoapCVqvcynDI1ybjaWyOBtnMvnLWgWlrgcVaya9JUPXG/ER2624htvtuOFaz2ERQMhU3jSB9wk0H3xcsWXS4fVnKhDKYRAglcJIP9iiaDx59AXIgYhKrDkZpO0T076b2m+o3PhCSu+TdJszZk0k1YuIQZQ6gKK27L4suP0Ear+/VhPzxG8fqXVb8RbRvoUwOJnfLXWtEzkXV8dAB6sDcBRxVJponX7cmP5JILfgUm5BF8QG5mgnEDGOc+JcM9PlFPuTbcdG6wV31lpIKCrCHK306lpjdCv1wvycFkwZVrNplk2aSWN/MLjCj8j7hAQ9LMabrXiN1L6KMH7xGsDfPXVHGUUMKRN3U9rOR7H4vw0xm++HtWzR7F+/GY0ho+jPjoHYCeARw+/h9xrx3uuXcthrZv4A0DivdexNACPHoQ9wDI5wt/qdQEWLI4tINzc38vhsB6g6rZBHawZgTa/V0VruIVR8j5y109x9wjvNMpODgSlsqwd2KINBZUO9eggj/Y+cCs6v/EbnzToFfcVA5V3slQmb342VievUrk1wlXwiNhvryDEJo4x0Y/wxx3BhaOeeIdN/QrgWcat1ipe6G7i+e4irjfmxJuTxgZhvMLEXFAYlztuQUUmoF/sxkxzawr8lEbOt4Xz3ZQVlko5TheYrNN6TMa1mJwv4+zBLB6+OYo38V947TRewn/+7iBeecT1o0m89ngcbz4a5/sCr9y9iM/fv4g7p+N4cD6Ok+EkLvCnA7/vMMs5owuOF0POATM/3mS/rcGIdoo5GqIbHjqk5/WURhtBXbcIsglc9kkLc1I6ZwqwXUvmgeut9MqOn2E+vDvnzD7NeXbwrSDTp4DKeMVn3O2ft/KM8EweB1m3z3vlRTkYuQiOfJJ4/FqWvGMeW+FnQkZzqI82jdYCzRDfwXcRLj0qvAdxemiunDs0WOmQAtr2pr3E8xy+An84fWCWpme5ylJe52+8oSf/BGNupuB37mFLP8IVkGqYJpLgYvk8z7jlugC6ZeaYw3kcM5rxjCPoUJZt+BMrh1COZThSGuahHKUr8UuZ+UslCG9+tL3HtHyMrCeNy7byXM+5t7yWunA63gEqwkHQXDhRo+/sb+KbrtXjm683473XsFL20EhRbFoIG6voKi4nwKcIynwvBWGQ+TgOC00KLc1TOuCps8NCVYEkvaDihD1Ag5BL0JG2xN0Bii6PWsOel9JzzS/87geoBJX8Zkp+2fFR1MZo6NMzZL7lsS8bvwihOopHp43SiWLWQut2T6sm/NBEDrSRB3tY+3u9FhaaX6h0pwJ3o3ZFpsNflAF6S2eXSJdVoRsUw3Xuo7bpYqH0+tSpmxP7bueipWK5Bd8FiqJDX7PRIMZYFRNfkfAaus1IbzLXmhohU8Yxn46iAeg03eeQ682j+yjVZ7G5OI3Hr74cpy+9FMOXPhfze2/E4LWXYzM4A6jGdHz8dAjYDKMN3RzR6VEGh7FkObeucpeHLoK/A0+61U8D6e+uC0e9NjL1yS7cx30BpovV4pxOPfaoCSRCaCNVaGNaE0/9si3KnFENAPddIQ2aLu3YgmZ+IA/VDcW4kl99Rf+P3gvXo/sdH7ZBv8j9YkHl2Ue9Fj2AgTj8g3/wD/6+f+ff+Xdymxa3Cn8r97l//N/FvV/4KPKRwlHYNEltZCgl49Sq2/FOs01hgNCFAGlaZpXsXMTE7/Zc8nsQWidrtJzV0hUrfvbSpZHFWljBCBPMVVd4jCbzXD48HE/jfIyFMpzHGf4B/s1BxMNBG+HfjYUbi63K/l5OhuY7IlW/oa6m3ECgIYxowOjRmbqYx516dLeaUbtbzy8XXsOMPLIh1ZqI6o6rbZggrRFq63JAh15cJTEcTQC3edwfAkqDWdynbA9H8xgPXMmmkOQJ8r4UIByLdC/CR0Gm9lWEDecyCNGMm8KIawVCLmnNBLhnHO4ZcQfCpseFTxXPaQo/w3zWfK+48kiJq1ac3+I3gwwzwvZcn1bHmmLQoWsIQATAxhdUW/CZ8guNMnsMdFFjzOXNXlMIO70an9/Mh/LwDvFRFvxsr9/FWSIN1nMAYwGdVBzdBAslobLyeSMruDndletq+XBaA1lHtZASQH2KkNclDSUGeRb6lfSKoDSZ0k8KeQotS0qcy8DQx1vSxr9spa1gS0vUeMn023Jm2qbLecbf5nXlvicp6DMML6aks4y0Gck1G4v4hlvV+E3v7cavfU8/3nd9DyHTQgi5KaZxHfZyHmUSo+Ewh1+kaeEneht8J7BYgsyS8Iog4jxFF+VRjT4Fr8NEaL5OagMsWiw5dJagYj48V06KI7FCb5QD+qxvzjuPUpu7aeQDtPQ3oza8i5VyBsl9NcC3/OnTE78LD8jwnEJLkuWKNe67l98cUDIfd1WuVClXC3Bo7HO9x5H+3NiLdaVd5mnR2HylwJcVJ3j734VlunErKjduRuPgetT7rsZySXITelVRCAGKi4vcsn5++jAmj+7F9MQ5n1lsAKwNYLTu7sUMRphR5w7naLIoqWfJt2++9kp8+ud+Ju698Vpcv3Uda6Adw7PznOvQGqpDt97+Yb5D4rBai74wHo0SLDrtNjy+TFCrQGNHW6Sh1odWzHXy3qecB8iiNrLCLXwODvfj1vFhXNNq6XQKINnwxJvStDOQwXejVvRN1xsspXGunNIigw+gbb3SBAlQuJfI5TntOVxHG7nUGy7i1jd+Tdz4v/wum/eL3Bjr686dO/H93//9f+HP/tk/+8+299cvBlT+1t/4L+Nnf+wfJLJ2gd82aJr7GVGpJhVME1WCEKZ2IOBoSqd2wfN2wFyyyEW+2FOxJ6G92qkoplaJHdxO60ovl+86zmoj+W5KeSfFCXqshvEszrEcTtJP4/75It48rca9ixqA04Dp2nQwTOE1AANhi8ZG3luQqdCB8l0SypaeRspORzkUvjW0qRpkaKI1+f6K3+1wjmUPDauNll53Hyhpa4eBuUd0itM55cJqyvmbOVVzK2aFIgyXGrMVJ23/kkNw1tvgIsz5N0BnWfBQxottWDmkMPMh7xYpmYJIl50dl9cZxwuP9GClpmkqDAzjusR31qYIHtP0OsOJk52csq8b5JnDW/BUg06olYIFKt0ElEoHYrU61LPLPVhKIVAjnGrmRpBrQWUWvdoorteGcQOB2RVB5g5FIFBmtNukhmKwyRe4ZpNmbKa03QQhB8hU1igmljmrYB1KWRV8SSOL61nSw/qWXwEt72VQCZfo/mU7eBRdjYRk9+kSnGfJD4KVzyefQsdyx+c9+LxX5ZEnVCzheUnEnG95cplp5XELhFkWeMnvpLg/mdxxrR/xne9pxK973158+Ll+3DzsRF+h01CBc8gI4YWFouAaAygLzk2PnkV55U55Qj7g3ArYF52cB0yqHb966EeqnLdwPzBAhX5rP8l3VxJUbP/CV1lWf6yBdZH+DnstZ9FIQPGdlNOoj+5HdXgHqfSQdp3Qf6GpFoXzGZQNiWDpEpAyHXx+hAvaEzVpSCHICwoILnV4iY6Yy7ErrVhuGtS7htJZod859IcKjWy4QC4M4KNptx+L/rWo9I+jule+N99ou6VLA/Chf56cxOIMiwJrY/zoLqDyMIeMWv1+VPGbbo88G9AQGQRgD0/P485rX4g7b7waZ4PzePPuGzFHefQzvS7+Me3JbIL1yDX9fE2jL31XiLZwKNE5YFefLZeLuHn9Zob5vfg5AsLNV1XMHZaTb148Po5vQ/7eohyu6nNnj8O9Xtzu78fNo34OubmfnMuka8hf37GboZD7ITKHItV/3Fx3gpI9myE7lTm055r2dKNfFbjaBEtltIrOaBE3vv5r4ubv/5ds1C9yXzVQ+Q/+b98ff/OH/hbaUjMO/Q45JqsfTvLjMV0ES/lqn3MpTgzVMATsAAhkiJDftyDM7xc0Uf0FFe0XS0GdsxMlE5sRQj55a1diOyBMl5tJCjBYMALMxKGvyTK3Bwdbcpv7c2TUGYh8Oq3E2bgGAFXL9hgIrNmsiqYgYGFBufLEDqclAcOacQEVTuisrre3M1gQi6Gl4hhuxWGH/AgZxMO+dJRG8WB5/Wyx8ygOXYBKRFCo0qFp3MuhGyu1Fe66FJB5khfkk9KSU1K1P5te9rSEMBx0A8Tt4QnAW8lVVvqUNPMhH/bS26ZrfgZ7m3JkmvpdOUxjF0Eh6onPkVe+8Q7IbpogZUtNC77K4S9BhXwa3QgYv9JxGeMBcQEXETk99+toT40RpvcwrnVm8Q2dcXwgLqKzQghVB5B7hrZdjzdGzfjMRQtrbw8rD1BBOUiVbEK5xuRF9pr4BXgVSmWI1ELvhqykRwpqLq2FVdoR0hZPYb6tc94yCvF35yZLQLnGbwP4N8Sz0j7pdvTzFsVLQZlZmbP3DLecJX0DdvnlfcvpDe8b3fa0XYnUa63ia69X4ztfbMS3vmc/PnTzMI569qdC8iqgMsdCGGMlp5Xi2D59I6uuUDZzlSeFinlIA/qi32R3Tyw/aKVA9JsibpXvEFgNIZ4fLEtC8IjK4PZct+MvWS4FIYJyNzFfczuW8WP8nagMXscqOctVmmrPas1JBx5X6cxRDtKVBllSznO4kPP8I55F1mLKiXzElIrgij6wWvuyLH145dHVVsgEIruh7FgLwX7S7seyjcXQ3o8VHunP8zVkBtbM+WlMsFKWw4uYAsYzrByB1ZWhyoFW7yi1fhXBxyeP4x/9w78Xr2KhLLDI/I7+mvy0jOvE7fR65C0gYH2jpLpHW37HBkBYAki2aRv6Hl+7Hk1ofQHw3717Lz805giH33F57vZtZGcrzi/OSXcTt3vd+PCt23Frf68sJKJtjrBSXKl67aAXTWlXR4Hv0VZt2hd5q7WXS8gpuCvZBhdT6gloIecc3lzTd3MRgqv+EFCd8Tp642Ucfx2Wyv/hX7RJv8gJKq+//nr8BdwvKaj8sT/5n8cP/NX/EWKpC5EASFnzPRMK7eiHQ0N7bX0l+m3kTAdwodI9xwLxbbT9HhqDE/iCjPcSaHiuhaWTW4jDdPmWqQztkVLKb86rWOBkbDshhKR905pxD7BkNN+Xocoz/JSwMdrMMK9BdC0dNN4xGvEIQBly73y6iZET+n53BTAaTV0l5pzJGpOYdLmXQzGqAK5KSVUKw7iCdKsBOgjWij2cOmmSwpl4aFen8jBZXguQKeAdUrAy1oJksjIKmXKty5YiboKtncuQXZytYNrFznPD83muDJCLdZlfCdrGzLi763win8toPMady2d3D/JjI9sOtMvGgVxfTG1BqAQTykMVrWduvd2+zvk1wg44irgCii+RUf869GoOIdEkbrVG8avbF/Hhxnns1R8hAhwicXizHV9Y7MXPTPfilUetmJ1hZU56sQZUKnSCiqsGUSI2dFx6JACzQKMvZS41sQoKLsK2dbs8WpGsKGDhI3le4vlXgqR5Cd/F2T2dYcb0Ec68LUfqMs62HFpJBfCIsw1LR6S0DrdBmb08ZVzLnI/wIzDpAOEb/U38hlud+Pb3teNDt7rx4qET9PQPd+QlAS343PJkPIzRYJjDKq5Usu1TVAtOdJycpDdHlRx40wnsWmsvmmjkTd/lSAsFsHHCXssSmlwuPkjvPz95YkFxgicaeNmJeARbDLBUBtEcP8JKeSPWgzexmkYI8VVMxguaa45Qto8CD4CWloGLd3a7PStDCEohqzf/3MKIY/aHtJpkRtugtFkhL0dOykvR9Ff6Z34Oo9pEiHbyM8Ir/Bo+VGIpeJ3/HI63CwZQRpcbrAksoEW1FV94817cOzmLAbz1yhtvxIPTExRWLA7koQC8ArT8yODB/gFpDOMMgNoAKgJJm37glyjd4d35LVeFCTRTeNXyagUKMAKSe7Mpj27efj63sR+en1EvyrKYxWwwiPdeu4G/HvuAv58G9pPZKuqOEB3sYREhcxzS6wM8zY5bCW0QNRyhiNtXLfHjrbXi8L/b/ufOD9DKOagm8q2lpfKhD8atf+13Ssgvcl81UPmj/9e/Ft//1/4eScL92cMotB7n6guDct22nRCzzHPNdLcHbwE8gsmBcxbIXCcbBaAOQONW4a4Y07LZg4BtLJk2IJOTWDSGw04WafdRHY+pmaaWsKtf0WDsUDJchmpCo80Urcb5HVd5Ya0Qz6/KudRYwHEVmS/Xqgy7o+dovo7h1Ak7LCE6xoDA8+EiLkZoK86VwJQLnjcPP8rkOLUveW6aVAytJ8OwUigoFKac2R8oS3YMHGXfivZyrUDZdWJcEVzURECSlt7fOc7LWDyO+MYrT3Fr+7xuByKXuSSK4a7kocu0CXOOwwYsALN9zh/aDElAvbjfhkhNPW2OcMuBfU221hE0uAnzHnO9Dx3KFhmowFn/TX0KbyN4sFZuACrf2jmPD7XPSdrdXOmA60aM4iheBlB+Cgvl8bQPoOzFBsvFFQ8V6F+ZzghDG5vA15NxVDgmwNAOKQBxHtKSoA4Ouzr0ZS0RXXmzXD3tcj6GYxl2lbY7ypAOjORbz6alkC5CG0+1ja9AKRLeJzgKFPYD8su+kOmWXLNcWTaeo8zEyGOCkP9GKkVH2ZrHN1yvxHe92I1f/UI/XrzRxsKzf8D/gjwPuL+X3yRxl103QlyjUGUOlocCeq6lYn9IC1wrxf2w0kLpg/nlM8N+ojffVcl3utBsiZvzfD6vQLdenm7pl9YUvFLmUtC2c/kwVoqfCh7fx0q5GwsslpxnnCzi/Gwc56NZnAxcAeYYv5PuDdoeD2/Q3VM++N2aMppRhU/K1zh3Q+jO1crziJKkm4a6RMtu5XDh9tyy61xyXFYXkrjD3fKiR8o9oW8/mqzjtQfnueoT0R8v3T2NT73+KEYAzDl89rnXXotHJ6c2ZQ5PKbC1igQLFSCtLL8S2nUVHuXcx2Lp0u9z8JTyjuFPh/n9rK9d3iXeDoGVbadW0LkZPcDC92/OTk9jQVtaz729HrKvDSCMokt5r+8fRq/r1y3bZUseKi7AFPm6AsCU06s4PtqPo0Pi7nXzZUrpGyjNyr71BgsP74KTOTLZ9/tWyLXacBbXXnxvvOdf/eUGlf/gr8T3/+APb5NUmNmUnEk5w+hcpYNTaZnPehX2zsxKd7Xjes+4niOb4JaWHibrOWkOqPSgyz6gc4iwFnzauY1LHW2Na45laA0GTWuH+zBlWj10DN9czWEhMs01+dsyKSX9KJIuiysIbWhsGinlAfWZq+mgVeXSZc5dDZKmNVrNVM/1GJPZr/M9BozOVvU4nVViuK7HBOCa0oAzhOSCfNSCHM+0K6SEtrJ2+iyfQaVcpePu/M4VGmbc3XWe+CzlTrJS6NTmuCEtjZkJW3fPjWI6ntMdvZUCsMTlTiZhuAnmdQrpkrQdpAJNNwD8xlVeWCkbLRXaIq0XBJW7wVZaWClNrZTDBJW01OiMxVPQOrwIoNQb43i+OYjv6FzE++uPKftFFvVssxefmPXjM7ODGEwOY4PFUpkA1BOenyDMAfgNTB5ovxU6LBKL6xHXpLtCqAjY6ayMNIMmOuvhPeuiS4GLkyblrNDEC/mFEy0WbN4cYjJVqZTaNOd+54OSoEA04ujoKLp9BbT7PKGYOFF8McpP467hE6cLc8pQuppfErXQfAfc25/SJhlGXvj37FXi25+rx0debMfX3+rF7f1GHLhCiv5Bk1BlhCNWyhAwGY0AFPLOeQv4rMw70TbwnTVBgqVX2650+hw70QRU8qVCBKOT875dny8VKri3/LSzDC7dllAJKghWQaW2nERj5ke4XEJ8Eo3hHayUe1hNgB0KwBnm/6PTUdx7NIiHZ5NcpencikLf78ZYF/uuwOJqNpVJV3n50S0/hSvoOVzuOyvS3tWWuT9W0tI2QUDn0Zq6+tI2E4SK5aNSm7sDaKVRLxfWwt5x/9F5nCyb8QuPF/Ff/cNPxM+9cj/a3T4K5xoFcpKLgpQJyk+pILBodWywzq5jHVwDEHpc7/f3sIwcky3t6zNaIdJQ4V92OliFX61VGbaHOTxerTgRL2giJ0jTRQvStygqxpEXHPkB9AESLTE/EXwDkNnDGup1uijj9DHrzn0XIVw/OIgXbt20mnHQ76fVhPFDMs5vY6lBMv0MYB+cDqJC29wEVF78V38H6Xyx24HKX/pLf+kv/Jk/82d+CUHlP/xr8ef/+g9Tfx7NRnrSSTJxKk89M+WdgBNUjJml8L6d9ylHPIV9kpx08rHSuXM7btDVJXjINkAFywXwyJd6BB+E3V6HxvXFH0DGF3x6AFAxFX1pCHByqA1GdddhJ79ylYYamaUiXXMy39RYYSonz+xQWTeyT0+ndzWaG9fl3mPEkzmcICs7CbiCpRLjZT2GS9/sxxPhAm3hDBl8Pq/k+YiwiZ40/EyqzLMW5PApgLaMZd7S0zKt/EbLlkxJnEu643i+bJ2BS4vRmhSXdZO00tbzcpHJ5I+CLOtswDbcHkeAdU7BrEUIbsghlc4s1s0J11gNWJlKgk0DPmkDJI0bgMy1WDv05fdqak6w0t21ZupzzocIs0EccPxAaxi/pjOIo81JzGMa80ovXloexU9NenGChRLpe3QI0p5CF014NMT8hgVggiT1s3RyPQ0wo9qU17LybxWti2VPoEl6eijzBO7VJl9JxoxJvKSX2iMnvnDYqy/jkDLvV/C1TfRq6+gS1nKoU8358Frc/tDXx3tuPJ98RHODbas4G8/jznAaL52fx2tfuB/zk3FUUUDsG3K2Y//mN+dq3thE06GSvf20FOQDP5U9H4yiOr6IX9Wvxm98rhW/5j2deO9hO45hbNdBuKWR/OEk78hlr75sBx0casmuAm8oYsu3ZRC11hN+T8sZIeTEfKPt5LJDYICKw2EJKAh46iaNtAiyf0OptLi2xMo+jldICipppSxGCShNvz0/eoBViZUyepwavfMPZ34r5XQS9x8MANtxLtnNrZboA2n1lZTJH4XSL2aiYbcA6XzpEd+kzE1kURM+02rJUZAsTukBfljN78BLF+FecHHovEZn6rjQBnoLRPkNeuuI8B2iAN4dzuO//KcvxT99BaWmewTLHsTs4iK/yX6G5Ufi1BUI4jnr62KkY4T2Po3gVjQOg2lV+BKjsjJ3f4Y2VfrEeA7IcD6djXNOxNWra+I34JWe79BQAWVJn7YXgMYoBI5InA/OibuOgy7WStPNQ2kj6lxepUD2kK+bcQpA3r99/UbcII0+efg9+ip9TYvo2v5BXPNtewBZuXXt+FrsA0bOrTncN51TNizIKtbKrRffEx/4V357tsKz7qsHKv/RX48f+C/+fgrebeumyyYmm12IBNZleAbCkB635xk5b8i0pWPvtPId6HhQAFzGL2fIX9OiASEYYgMcNg2EQsPvsGDp5LBZ5BxOD4Ho2m63VHA82s+/OtzWSWDyupZrwV0Z4kuLag8OreU68mTOUqQitq1NKZ/1UwzLyn6y086MqEVvqiMgNHPLSMgcoJmvAB460cgxcOdr5lWABdBBi7jgvi9nns+WgJBDb87p+DImpjZx3F9tQRzTzvwU+paBsiV6e6A82fHx0sx4SVvoagSKU+IlzfPuE+cFdPRWhnvfC58zAJAOFKJ8r6Q9w0qZRTUXydN9FVQIqEpLCwVLpXbEEUCodxC+PMi/k/uV+hSaDrA4z+LDnWl8qHke12v30ViHMYRej9ZH8QvT43hlsof2vQfR8FMydfnjTImNYJ4AJBMAZcDx7AKUvsiv7UmVXFVnQ1ngrGvWhAMXCJQcFEp6bO///4n7EzBbs/MgD/2qdtWuPdQ8nanPOT2qu6WW1LJmyxbCxsYhgMEhhHBDcmPCTexgDFxuQoYnPM8NhJCEh9wMN04CmMFgkpgxBBswtmPZkm2NLamlnrtPn7HmYc9Ve1fd9/3W3qePZCEcwL5/1dr//69/jd/61jes9a21JETGs8bCkfqKgZWpYTSnB2hSg3gIzeribD82KPsqdV6YA7c0+m8uxsbTH4jHHvsm8KNBGxMf+CkguD1Rq38arxzsx2e/8mLsv+KxuTBDs+e71k2WcwRBqG9ejOb6JvCZS8Gkh7R6rGXSaY8yjOKJ6ZN4d3MUT67PxrpbAYGrszA1q6nJvYscnZzXnbiNO02icOFEtiIcQMdDBgOEIKbTED8n6GdgJIWpuNq8DHtp+ZXDXoQXjyb3MgpBhkIrcSIfYChgI8x8+rSbh2/VB/uppVS6OzFqb8dpvwUOl3M8Do89KrgT+/u0dXsA7ruVzCkMVOYiYIA7bZCL9OyLMpS6psRqKQ7PaUCgxA8y2Z62F2XL4ij8aDwDM1bw9FnRXKLvejcNGTwNco76uFZEZnlC/KMpGNQTvz7+0ZcP4u/8Hz8ZaxBnBd8br7weQ7S/KnAewbTn6/VYW1qERgAnIGt+wiUJPUzijDZzN2iHq3JxJa7RmAeeEHPauu/hXRB5t+WZd6U76Xlwmivrhxl3QJ3Bc+qlxrh3cJjr7+zvrumpaUJM+ygYyIgUIhROZMia/qutzPHduRUZyBJMSIakk471yMshuQsbmzAd2j+7LXCc1sQYmJPPlcceiSe++ztL237N9c+NqfzhP/yH/9jVq1e/AVP5K/E//MhPloRo40yZCmdSIhy3tF6RQYyvEmYczJdx+PulSuSlKySm0Ph8t8u/xZiyX5Z4NmzBqEJIfLJHkUZabeV3GIyP/HmErF1LLWd6BkDyXkXydD5nCcmoSTVlLMtwoUUYTZpK458MCVW8AYNxvkdT6WRGqe2oXpMfarUShtJQlkdQZoecSL/+0NEpjEgyhfYiG9R6Jbfrplx9CJINrGmkZyOoxajNtOknLQ0IVFVhNIcnOBhMCwKrVqR21D3T4AB1VhqZ8CywKwTUmwXA+Yrz7reEU4ZTWpTsUC6elfj1kwup2aQ1tAwEhuICx5ChuIAR2OUYtZPwaVkDQ5lZJxrPs038ZSrkg0bjBH1lphsL1U48inbyTP04NqfvRX1qK04p3/FoMW6NNuILveW4012K0xPSgLGc95CuU0OhfEi85z2kR6TyqaNWnB/AUGQu1g0cKKbaSNmU2XFj716lHfCzTtY3m4ln4z1wpYACzsydn8RD1dN4utmN69XjuFjrxZVmJ9Zrx0ioo5htQOQuPhWrb/u2WFi8Tt+swyiQWuicI4jZgHbt8fz6zpvxpc/8QvRv3U7NQyspBSCbQ0Y8vbQRSw8/Fc3Vy6Ar+EB7DPjuaYOuN3GrovWpTlwAbhfmK7EIUW2KcxA7NS23sx+opbh4D83N4SQJU+kjMlE1FLU06i8sNMtFM3E+pQqhmnVtCowtnZPzEKCcFCd8MpOJSzzRj3Kn4EFbgCMevjWVh2+1k6nU0FKcS4k81REmB5HvgcsdtLRDmKquixbnvl8yFVfVO3E/QJLXzNbe7bCemoijCdIeh77UVtzo0qE7175lM1I7SpRlUYPwwLFcLI2TyJ+R3rnHj6tJnWkWXKN/lSEydzGuPv0tcf13/7/if31hKz7/8X8Y3/q+Z+ITP/FT8eJP/VRszs9AaM9g4LVYoK0dbup327G/twPhnsuhLjUWd0xw/Ynt6nyKBdNsWubokFRNwwdxkbJ1O+28l3kR17J7IYTQzq7JURNKmmH9APTNu/fo90PaqRn901Fuluu2NFqlqekKl+Gwn0PS+/uHZI0msrKak/lu13JwdBCtTqdoeMBuHv9Z0taIQya5vrQcFxdXKM981Cpz8fZ3vTve86/+9izV117/XJjKD/zAD3zvH/gDf+AbM5X/FKbyV/9RPicBm1wgn1hd5L+3/EvOIAJhU2L0EmH1zY+Tso3jmA7InAiEVxIEkXmSZH4gzP0EfPduc5lusqNxZP8pTxINmY183k8lvv3N4TWRVKSrasFG54V3AHAZj8NoaDwwGSVFh9xy+xmIqgYHTtKlVdus5tNIQ0pZNPasY8Q05KydIRHGjDLLLGF2fJGJK6sDEch5HUonf3BC0HdwKI0INFM+oVPnHma4DkxF6zW1nGQ6J3ZgT6tDhYb5HLgQLIffjI+WQ6K5F1vm6EUZJBhjOAuULJeSdDIWygaRkTHk6vc6CdVQ6XHTNQKj0Z3Z2XMuZSnOq2vUb53wC2gq4wl6YBkwlUDar1RasVFtx3sbvXh8bo+OdCuqcQAzrEbr7GK8droRn+0043BAWgOYUh907DnsRRoQoGh347zrGDCdaE8tBQYDccotYOjcWVZgqCRqtbJCwtfnxLu8pXcSRoPw4lCUOGG9bf8VNN2HYX7vaBzG4/NHcWm+HZfnD+NifTcW6oOYWbwUjav/YtQ2vwVJxOE+2vfcg7yAcRL7szjuHsebb3whDl/8fJzubqVGoaCgEO2Z51MLyzF/5fFYuPwk/HcNIaeY+3pWh0TEFd8x7EStvxcrU70c4q2rRdsWaFIOjwx6rpxvR7fVyq1ZrJ9YnAwUOIhfnugoMc465rqUeWSAsZaiZA2hyh2Kx0Nf4qnOTpEMpQCv4EdePr817OVBV9Mn7agOjmKuvxuzPZhK7xCFoVg1dalGG5Q5hpn0EAyg97izZDgei3yChK+Jrgsj1SjsM3P2HYS3Kn2rHA9c+o9lkA5oLTdK5jFeNOuQHwT7HIaeW6/Yl8GJM4Sa8+m56MDwX0NAuQueTa8044O/7V+Jw80n4vZRJ64uzUOMN+JoMBXPffqz8erf++tx9sIvxf7rL8DYO1Ehv1nSu7S2Gg9DDzX5lV5U8Cv7b81CJypoC5PlEmhZhHE4NIfWKXeu3JfxUX7nalzsqCDqCIZzLKhY4F8RgNXcWh0NGrqxj8B0NDZ1dj7WkZD5xaVowtS29vfBJ3Clf5L4JrNvzM8j5HhK5lzs7u1Gl7RtY0qbzCPX0CGEeOxyH632dDSI1ZX1mJ+px2/4tu+If/s/+KPjDvLV168dU/njMpWfHr8V6SufLNQkdXq2iFk6MAFEcO4Cd1J2kdbOZJxcx0FnKWeRE2McJsP7QCbp75txkhCQgp3AV75lOCPo8M68S2ReSv5aAt3304cwMrsy30Dji5R80nllN1WSn3IFuBoJzIdw1WkNBqbSiECm4/M8nX++Ph0rINkizKUBXZUpOZ+TptRqOImMICDvKZkpHdIJkvFYJjJ2ApOcEgbJEPnLHVQle3pSBpEyrdhw4F0yHZmPm3fm6mIZD82enZrOXZhQxIHzO0iLxzIdCJ3I6Q7TrmZW+znjO9UDFyHQEJrcdUCLryaEq96noiQKWvhN6TfnUqpoKDn0tcQzDMU5FuoWs2cQBQk/TKV+EE/MtuIDc91Yq2zBA5Bo4wRNazH2R5fj892FeLkzH6NTmQppODnfp82QdqcgoGoozqGcH4LTh0e8g9cUq5gqAzuZisRHGJZ/YOl7NmLBBR4FX36nvomvDqPavjBnIBkblXY81ezH2xd68XB9D8JzGJebu7HR6EedTl29+GxUL/y6qDSuRWVuOdfuGFOrRy0Je4NOHO69Fnuv/VJ07rwK0e9CPMl35EQt+czOR+PSY7F67V1RW3qIsoM8xHeObgBD6UGsR0ih1f5+1IZH4BFEQYailk0fcmhLK6F+rw1IjnJLFs8YQn6AuFgxpV2NUqwz9YcgIbKioTRysWMOfY21lNyg0eEvhzCzvcVDwgMw61R6jHIiv/YR+6awgilUTjpoKu1kKnNoKfXOvZjubUNE2ynADEdFg+6Af+5MfgrapNAEHGQqw2QmwIS7DamGUrE/IGk7lFOlj6TxQPYPy0QoiLMMBUobZzmEBsE+cS6plzAbCjtw+M12NX78xaP48r39ZNIPvf2d8d3f9wfj4vs/lvj+3ov1qNLHnu9E/PgvvBqf/eH/KRa/8FPRmDomnW5UKZdn1KwtNmJlvhYbMJ+lZhPNpUZ/rqYGoxWWcz9p2QrcUnsRYsrM0h+unKDn7tyJ3hJ/+60bX+Zauxz+kuE6R2K72/Fca3Kax6TbDsce/0t/PWy3Y+foEIXY/GAwaBwHx53YBb88iMwdi8V/h9Occ5mFkZxNV8njDJgXbck21NLMtPcP9ymP2lAjPvYbviv++//+h5IGfe31a8hUfjR+6EcLU0nklTOYSsFkbhLo/MwleuLtBHISexkDV8YBeXFJJw0jo+B6C519KWmWAGOXV0mnpD6+Mt8SaGL1Nf4ZxxsDLSOO/SfppyfO8o0LX4ZQID7J6Oxo1iFHqzNZEUrNS03HZNwZYHYahoPvHN/cYcBzpd1OQy3HnY2TyUgouC/V0XzoPPMgpGO2Sj8yKMeVtWZTcnOcWYsTLUUEVE5SJgMqZbBOOdHMNxnmkLIkXuMvA3JYLI0K+GbHdm+kU+d36Jt9OqDM5zbcp83zIVqBqLxLpD0S0aG4x6ACs62e4ugE0ySCdpar5efmedZ82AlACazngSMhylQkBMRRS6mioWzUDuLdc+1428we0h8S7VQH5EarOr8QXxqsxle6i9Hpr8bZgDQH1LVH5eAlcMiYgnDGMdqJzGR/fLcy5mFHKBS3OBtCuORdWNFG4F5p0/F3ICR6ZHPKbPyG87iFR2F672x24onFdjyycBAX5/djc6EfK8srUV9+PGbXnonK8qNI+2opDW0rMm2HnwZI7r32Thzc+WIc3f5inB7t0JmHSL2EoQ08d31m4UI0r709FtYfRWpcRaGTARB/zFRORhDH3n5Md3diAXzyrBTH592ryfKfgou9ftmKpedciibW9psc6gJuasDggxqKmJpzKWgpzqXIWFxnUXbvRqLWqaXAGCUoE+Jt/PI3ppFmbR4QQicK0+IrJ+dbUUFLUaOqdmhTyuxwjnOIGqwMEHByiBa+oSGKQpAT9ElcIXQyFJtMq6U8U0lBy/rSFyb7dbkI04Jk+5G3hHAEnE5hIKcwgDOk7vOBG2kWjcB5qR/5+IvxYz/3ap4z8ht/378T3/pv/WB8oo028uZW7ibk3n1H4tFrz8fsz/1YrO2+Eg8tN2nnZlxemoura4txaX0tVpea9NnZHHmQaTjJ7mhHbs3Es0PeCTcq4VBX7hbAnwYh9jkeS7lpN8MrxORoAWm4Lf4JjERYTNYqaWyhBqqmqrYmuFto6G2YhMzEbar2EKrKjsszsb27nwedOcSYu02P25EuHVtoYs7TubJeAFqytohImAGwl6G5or/ZbMRv/Bd+S/zn/9X/h3Lb0F99/doxlT/51+J/+NGfSUCkozDJSIRCoqFXkt5yGQbi6CUTSDj7nHAv8fPKRwm1H/K3xM1/P5omvvfD4ze+kkhIYIw9/m6DTkKUdLlMxpv3DO8zhOWBOJnF+J7S7PjKIbPylL+JQJBhiUIh5VwZl6LQgUpUa0z3Rs2lPWMGomzXVa5xG+s8PmDGMdxppKOZXJNzYWkWYgIjaiA9koZbXjvUJlPS8q2YUCPRgXhp5gjCKmVqZimCl4pKUEUmmc1Yirf8WUxLDVaMEVrscJRJBqTG0sejA+Pp8YwcGB2IbacCcYRhHtFZjs5nYrcyF7dRWbZjIboVmMHUCpVegrHMxplEvkqC1QGdqYOKDZGut+Ndc0dxYWaL4u3mUFHvbCFuxaX4dKcZd12TosWXTKUHZ3X1vPsXgdRTnW5MHx3H2T74vI+2wnu2F51bCfsMOKYAoGRIFf1U8IUiUedJ29i22YYpBeIntbSdIVYKBsuVbrwdhvL2hVZcrXfiYe6Xl9qxtgTzX70W1bV3RHX16ajAGCow0NxTC41VyzxXjPc7x9HavxGtu89Hd/e16LeO0SicKysrvj0sqb5+PeqXH0OyvACzbWabUQKLkFY7o6GmwVtROzmKJYWLmmPpENfEItoGYtRD6uyQdg/YeChcXtMwp0zLdnboy+qhgcjgZSQOfclMePY4CJlJWUXv2H8hRiRS8IdL+PpU0AW4yVQgQm4cGc4D5JoUz50/iGoPzbN1m/Y7pp5qyZQTAptzKr1RDr9CinG2hcIO6dIGTow7TDSrdoJm4NCM5sPJUCwz5VQTTEZJ/ucjtRtwgrhaUzl8NIJQqqUMzgYxHHRz04ZP3hzETw9X4mO/7wfieOPJ+Hsvbsc7r63H4sJc/MyXDuL2556LxS/+ZDy++1xcO+/FU9cuxKWLq7n1/JL9C0FwshbO3UFyeynKIJykIo4jOLqRAAKHnJMstCA9BJ6Ix5v9kfoCOuGY1MJ683kiBKqtaRU2PIXz8iyzPen3CC+uwpBhKMZ3axm3pjqAqbg2rj+A+ZCVQ4TugQh6gfuWBTySuSFM3N49jNfv7cBcl2jz2bQ0s4N0u73cJLINUz+hnh/66LfFf/Pf/I9jHPjq658rU7l8+XI0UPG+3vUH/zOYyl/7mZKQAOQy9STbdlL/EykBNc+FoAtSA1HwEpg7EOBu39YvO7xx9edDEo5JevzlOw2aeY6RP7+XxPI/Hyfxim9eJa5vSW70KYwoH0H2SZ78lqjmV/KaMBovkymEyXQm/uXZ2OajV1rG5XfrjqRiTzJd40/rI3LiTziNE2YzTRgURHy26sJOGA/h1HaaPGvBtoBmI2OZz3mc8TM0w50LNC5w/U4Tgq4ViKq5xgRuPJdDC8l0xp1B5EkEIv8kGD5bZuHAXUmLb06in1MGO38yJzpXH6lfu5reVC2Op+Zj67wR92Ie5tKMvfNqHCAtDyT0U6cxNzOAIQ4gjv3YqEIkK9uUYZuad+LkfDaOz9bj+d5afLm7HMeDZaROJP+BDIUyOkGvZAUD0Xx4eu8ozlNLaRUKTH3KXApQnOCCfj5ndWwHYW47+k5dhP+Y2bu31pi68QJxOz+Nh+YG8e5GN55YaMfDK8dxdXE3Li4MYnn5Qsxtviuqm++OuZVHolJbpB4OW1EU/jzTJw+f6hxEa/eNOLz7legd3IwBUmYvmQowJKuZ+nI0YSq1tYdirrkOk6kngXHi3cnq4QCN7PQ4qjCWBYSPJkjgcIXb0Yuszj84VKKGUrSUsseX1ZKp5IaptF2pMITYYa2xhuKWLDM8zySxRuqG2ZRTHl09D/ED/5KoCL6EV/6QtlAUjmooMBXKOaXFF1pKtSdT2Y2Zzu2odO/G2UmnDL0iUSfz67pwGK0CrSW3WEmGohUj8CB5+5FlqYKvczAUJ+XT6kvGh3NxIAWkfSXm4GqSWpg4cHCMbaSGMuwAml6c9E5i56QaR6tX4qEP/8aYufquuNmtxJvHgzRCuLnfjZ/4R78Qp5//qXhb6414snYeb7+0ERtLDfrQWR7boWWUQ3CeDTUHg5axcEsG7JCiXdo+lKAZ9x9xqoxhED8RyxLah/w6ZqIIZymcJj0pz6Kw7WYquRhS2PpNLSLnyBwy1Nihl8NnpqY1XYc+oaGDdVIz6slcuCvg9PHXNFnG1R266BQ4gWP7R+3Y2TvINnGvw7lmMw/xEq9uwnTe/7HviD/xZ/5b8rdiX33JVNz768/+2T/7q8tU/tCf+rFkKtlh+RPpCkcGnELJvISsQBXqCeAxcj5wJQHGZRgvb+NnCzUJXcKNk/TBfDMe7zr9fDR/Lt/ye75MUuEyXEbPSGPHZXrpRXntUWKPfn4apx0QU5EEj5KGfpP8JG54ZP2SeRAXeCg55hyOflz5S/rlj9D4Fy2HP8JlxzaUHZh3JaXEYd6h55AJk+Y7cZzfqWrXXzmLOe3xkbBcab0M43FYTUMCDxmTwWhC7VyPOxjUKWvusqx0iPaj5YrqvB3I9nIMO+GdlKXchcEZBNtOM/Q54TQXo+l6nEw3wTDPVa/FIKpxApF3nzCJ9jkazvSsq+g7PKNhTLVhSq1wx5vB6Vzsny3GaydL8Xy7Ga90G3Fw2kTyRIfrkodbsdCBppxLOTyKqYPDODvg2UF6L+dsLDNlkY4KqGyxfMZZfNoxy+8Xia8NYHjaMFexw/js3W5SWZs6iacanXjP0nE8ungcjyz04sJ8K1Y8svfSM9HYeEfMrT4aM2gY7p6bk9+k73CMW4LkyvbD7Ti693J0tl+O04PtGPROKe4MHR8iAEyqS5swlGtRb65FpboAHygTv26k6NCZ57fPnh5F0zOG1ERnIbBK6lRGU2QJSK8L4R7vV6V2lH0MACRDUUxRW8GNKB/SSQ57TcFUqjCVubpDX1pTlXkUiWXZNFKGQlvLoMU/UxV+OGGVOCycHK7SucfXwJ2Id6PavROVzlZM9Q9jhAbjmoseRNFjIXpIxF3uZ+5kQRmL0KLxCXlQ3txrTIbScPuTaq5F0YTYcuWCTHGJYph/dj1u7rnlBppO+MvQT53sryzExkd+Wyw+/YH4cm86/sbLB7EL3JebMAwEsNbObjz/9/9hNF/6VLyzehjfdG0lNpDGamiZ7qxcg5vMoG266LrMeZI/ADD/ifQubkmE1TCSJvDd/lA0zTGw0tnv7SO0mW3Ad4e+UpuhAlkVvudz4iT+OUTlyiLQkXBDNDJxK7UWtBi1Es+dyZNMyT93KRhA14Gpa5Usj4KNw59qu100lw74KC70eL+3tc13lymcJGORcXd4lmlXYOQf/rbviu/7T/5E9vuvvX6lTMWyP3gVSDgig6L8wQ9+8D24PKTLsfyvd/29jz8fn3kBddfeDMCobQI2gS0gJ8DNb/r5LoHCT3/fx/4COb8ZL51RvRuGO51RvyT2mT7PmZ6vJc2sWn4eE0GdATKZkmaW5X48nXlOnGmWcAmJsZ/5l+/jMhsg0x7H87vl8spwxa88+43ncdkm3333lv5+xyWBmsAxkbZs+jak40GO0BhmIMRIIucViDrvyACu2u+euchyNg7oQAcns7GFZHbzYDpe34t4cWcYX7zbjy/c7sXnbrXiC7gvvtmKF+5248t3OvGVu514+V43Xt1uxY2ddtza68W9w27sHXbiqAVSQrwlhrkvEoh4rnoO4k5DXDS59JyGGSSo6tlJ1M9Ponk2iMXzfqyAb8vn3XRr04NYnerFypT+p7EGM9yg7utnc7Eci7GJhnMdCettEM6nIDDX0V4uQTw3CL823Y/Fs3bUh62ojToxixQ864mCMxA30VKGYlvJBOk8CdQUNXnOBi9tkM/AVLxLAopPMv4yBkHnVUscxvJ0L643+nG9eRqX62hWTRjKcj1WLquhfFPMrlyP6sI6RK9JZyzSs+0mcXDi00Oxeu396B/ei2FnP62SUgBNc+GZ8Fjb+uJmNJcvxhyazjRMWKIgsXGvpxGSpVvVyNzyNFX6Xo7h28e4lD491VFCPfBURzSC+31uTGzyTplkNbkDN8Rx2qEuh5Nwaj3JSLSqcp6O8BJFh04TlxMxvZtAcZmHd/J3gWFAhCtpStyKmZP9qMAItfg6R3uRqYyAwxCmotPyKTdjJZUU+HS0r8xegxeNVJyQdzV9FYHIeYRcH0Z5Uq+BeaQDkOfUfYiQcQ4unuHyPCXSu3l8Hr9w5zQ+ezQbOzB8NWc3jt3a3Y/XXrsbz33il+LLf/PPxbU7n4zvutaIDzy8kac3ark2ZV1gkjIUhbJcXG1/Fj+svDhkH7W9cTJr1145JCcc82hj4Sjjp60cpvS769WcA8k+TTztCt2tINdt2S74mbZaT1rdIdRpaJIiqvnxTeFO3LVNpMMOc5f2mcqzZTRbbtZgjLhc2sAXLdAWFxeiifToqblNNBKPGrh5d3tsKXYSSzBat7w6PG5lvg7tPfrk0/HM+z9EnX45vZ+cp/LZz372Mz//8z//cbyc6Sxc8IHL/B+8fP+/pKn8wf/ib8T/8L+SvoDjPRG7tEEijICxfzsEVBiAyCR6+t1wPOEMmt949k/rrwSqlx8zvXHjGp5n3rh8N4hvJa1yZRcoYcwvA/liGO+ZYSJK5u1nw9khMw3zAOFELPMybj6XOOUyHF4gdEoO4/z0nZRuEub+lXUpndb8DJaQM83MB48xc1Jjsg5FOiPU/bJYTgOYhmFwxC/DbF6m5y+dEL8MK8ElvOm5SnyGiJZYJ6pXCaSmU8ct1UTMqWjUp2IRDacJ4qr5OK5fdi0I3FSszkOQSNMhC4fcZiACPruNhp0sHHKho+Q8D1g1TdrTM8IKuPIOfYVJ2oE8D6MRJ+f1GKbTBh8CjdR/OpxKotHtexhaL01nhx2k4PYg1+4cQpc6uJYm1dA5F5BOzKpbo6ncu02sz9MEkYyT6UjbwBdhUYY6gZX4Rnt78uijtW68a6EdT8x34rG1Tqwtd2Pz8vVYu/KBmFt6OGpL61GdX4VQN4HpmABwDU97kZs5Hu9Fa/t1tJTXYoDGcoq0WOoxBfEDTs3VWNh8KOZXLgKzJoCpUhxKA6M8hcANT9sw6SMYaDvN02tabNG+oqXSq+fNO4fSah3HgHue6uiVAojlkTD57NAj9ZXoqZU47JWbRqKtaEIMQcnTHiWAtpF54Mrwl5jhVeCUl32MvFJDoa4VmEcFraQ22I/Zzt2Y7txDqzxIK6wTGEqeOgkB6/dwgyHlkvFOA4tR8pTEU/Iqa2PKUFcVTUWrrznwSOOBtKjL/mAZaC/iOaGt03JMqftoMIq//dnb8Xc/9WY0167G7Hwjbu5s55ETwxPKj/Qvk766MhO//b1PxwcefTyWIJpnCCkj3CxJ5x5agEqN3bVnqbHLJOg3OeQoU7BTAVdhJX7bx2UE2TC0n22kkAHXyDApaBArj+vI0gtfhxh9RvtA8yijAbyLj/TBHMkYM9wyskHcnDMqFnJKJzL1tBrjXSsxdKEMmxPxlCG3unc4FLhJK2QgR/SZ/eNO3NraTS13HnqeCzFp5w55vPzm7fBQst/4O35X/MCf+K9Lnb7mUlO5detW/Lk/9+d+dTWVn/jkC2gqtwAiAKRCJQUJIEnDic1K9S8JsQUF0EUS12W3Tj+HMGQ6hisSl+FtBBPEZWNNvpWweXGTABbmNMnDdPxoQ5X3MkZcnjNdw+AkyqaR5fDB/DJMgZGP/mSHAzSZTgb1Q7lSCs5w3vlo/Y0zDmMdUlvJsJO6ExZum2F4HHOJcT7lb1KWyXbj4xAELWXLehjeNPAjtfzL8VyuhFGK8qrqbiJHW5BZrvIHuUGpOKGNenxvn81G73wuDs9qsd2vxu6gGnc7lXjj4Dxe3R3Fy9un8WW0nedvdeL5O4P44u0Bmk8bzacTL9zrxUtb3XjtXjvevHcct9B27u60Ym//KA73D+Po8CjaR0fRO2rH4BiC00Ia79A54AbTbUrUo9OriiPR1iCqNaTcBkRg/qyLxtOO1fNObFZ6cWV2EFdrw7g+PxWPr1XjyfVqvB33zOZMvHuzEs9uTsd7L1biPRvT8b4LM/H+i9V470Yl3rkyFU+tzsT1xem4gLi02vCE0hHSHJ2xouBwCtQoBx15oYKGUuvHI2gpFxf6sdok/8YolmEkteWH0FIuQrRWYQaeDWPDlTZRy1A6P+nBVI62orv3Zpweb8WpmgSAd/LUIR8oZzRW1VI2Y66xCFqjpcB8xQnnU1xjgfgNEfQ47VF4PpESZFo+0Z6OnZ8qnZOuq7FHjr/zZ1cuGra4BUOhbR09sK+lNqK5cM3V6G7fAZPBpcWX2+cQxrokUcw0Ct4VLCu45EviHdqCa1NmckuWfsyedsqZKf39mEJjgfohDGhV6BobTWUhdrgRZXHfOyV16yqu6nKOz2FX53bUTnyeVWp2fQcMmHJQI9oGkgxHoVaUwaHGMoSkJeRhaxh//aefi8+/ejv2W71o4deEeU7tb8dw542Y6e3FU4sz8bs++r5495OPRgVtZNQ/irMBEroCFlWcDPtOJ7zJOxkKmgPwcWGvd3dtlvGlUQZhtLDKRczCT7hROoe3PIxO2FtXz3wR9nn2SzLI0meFa+mrvsNo1Fru0wUZfNFME+TZEoTO+nLHSRrSz/fykkxH/ChlEUzgNs8yNYUqwzrUPY+QqBm0dd5YX0XAOE9hcbWBNn7pcrz/O77+eSpqKsfHx/G5z31uoqlMGEqKCJNrjDH3L9+h3v8XNJU//bfih37sk9nAXgJM8iawUs3Fv1Q80SE5cmJoPlsWshyXIgFeHktY4+oHMtnhph2HTf8MQrr5m89lSmycVwlF+vmJS58SqXwlHK9JdLMMfhg/23DZsIVYT5DX775nUFzGyh/9uRElw8lATB/PLKffeJjkXt4N5ndfvvrKOBQ8gz2QX+bPraTDlQG5JmG8Z5rkpUQzfi+f+dEfVxCaaxLfK8MRl7ZJ2GTb0W8IKuxzQRbh04ggoxM3ywhy8zgz5QFl5+FmDzmvM+McUNmBWqlvvjGbayw8w38R7UdDA4cYXK+jmazm05614wagGhXMOAzi3c5teW0snARExp5khneNnl1L5ACJaOsolpZkLg4bQcCSgRJ1AOEtlmxoLmgxmrW6HicPd8NfE+o20q5njzSmTmLp/Dg25vqxXoeZ1fZjDQazsHE16g+9PxoXn416YyMZwRnlE3bTMg1g3kXD6LZ24vjWy9G6+3L0O/txgoQOnUWydOULRGlxPZYuPBz15UtI5MvFzJeSOgHbVwrVNLe3E/XTo2iQvEwlh+qAg+an7qHlqnn3+FJyLCaotJdNDCTS2gsCJe646tptX9ySJa29GvMU2/UpaARoKC52dCglh/DGODDZE816jVs6peAk6GgGntYJoHIn4irEeq6/B0PZianBLlpKJ5mchgZuty5cu5pGozVqspqbtELgxD3RSDydOkeYANHcbNE5jDzMj2e1lTQekEjb5lkeWb/lgUiKq/RNh3SOEUr+xi++Hn/2H3wmphcvx9Pf+i/E7ZtvRB0G3dm7C3O5F7/9W94X73nsSuJmrq2B4CZDce4k8wcXU0MqZsMuVJZpCEMt5NzeRUZcunzpQ/an1FSSVuBIJw0dZCIyFRDyDMKdVneiMLhaNAv+1EztQ1RLGpOMk0ATox7rnNZ8MHGHEZ2vsx+eIXgJY50aiFpL7p0GwTctJ/TtmcL5NOdnCv673f6A9I47HdpDQwByyGaeSoa+d3iQG+U+8c3fHr/5B/6j++3/4DXRVP78n//zP/Sn/tSf+pN4/SpZfyVT+fksBDDOQt4nwpkN7/6S8n1/X/S1VtyS2BlU3wxCHImJEbMZ/T4Jy2smVm4lYgYsVwYoBHQSzp/Mc/yctHz8nJdB817eM2p6PlCXzOyBC++c/8gXQ4sg5e3+M3HHKfI+RkSfx7FKQd4KN/bN/Eoh7vuU9weu++EJk/CbhB0/+/2reJbJeQfmmVQmZ9hyz44iw/cuwuP71q9lHr9P2ow6ulNv+hHPtraGyXxI1GDKy3YEM3SwYJYO40LR+7sUzI7SYMDdaPOog5rGBe5rNYMm4Z5sSlbF6KABo3GH1iQ+RJ6FAaVLoighpDNbACvEQyFbpdRewiLnqHgvG4BOFUmasrs7QR8C56Sx5t6V817MTaM1zZxC2NGaqsOoLqzG7MbborryGIRvGWm0mke2pqQ5gmEQv9M/jOOd1+Po5ldioMVXtxX90wodPSCoc3E2txKN9WuxeOGRmJtfI41GtpVMpUzQ92PU3Y2Z7r1onnXIu4yhezCVLeEKbLdtaR+j+bVaaWXmcFIStSRJOIihk8KODkxTRpmJTEUz4qonO8JUXOSW8wCmLUOxHgLPuiTcuBJepff5MA3hm3LlPIRsatCHkYzXpPS2ed7G7wBC5kJGhyyBZzKVKMw6UcTBWOCeAoGayBwEvE7bu/ZGDQkCjWaWM4cymqlhuIJdeb+g5LgP0m7iu8Nf5STYiG0y+nP/6Ln4O7/wCu05jdBwmpK5zLhJ3b7tXU/Fd77vXbG6QF2dN4G4uhJehiLsNcmXodVTkCnakgd0uSZIpqamII6pAeacB+mSNX7CrLyn8OuQL3EALB8dAtOV+ZcUpsH/+33VBhXAYyaSAi34mJP15JgaI3XIjSmdv1LgoOw6t55J5k1byExkSvY5J/PdnUA8tv7wG8onriOwOAeXQ8gn0YI52PaWY0g6FkWjCvHo8jPvi3/xB/+TjPe11z+34a/3v//9H1tcXEzk/nqXw1+f/vKtLIRq2ARo/qWkXThLAXr6S6LwE4nNzs+qfgLRWDQAP/me6p7xcAZ7Kw3iGd9nnIQipeuMV4YBMv44bk6GkYfpqrbmhKcIIeUb++VQhmnmswjEc5bf+KbJs9c4XZleVi3TwJVq5nNK0lIx08k6FaIwqaMuiVE63kxjnE5Jhl8/4Jf10ivDWSa/4n+//ONwk2/4m3Ve4+8TWOSKagMZPjtEeS1t4bP+pZOI77lOwX/rSngJ1SRcSYt457KO2RjRiSQYI+paDAqm42Sqmq7Ptx6ui6bRrVSjDfyP6fyHpzOx252JO63puHFwFq/tnsWLdwfxwu1BfPFmLz73Rjueu9mJL+C+fKsTL9/txhs7/XhtqxVvbB/Hrd123N45jq2Dduwdt6PV6ecCsV5vkB1uRGd0z6cpGIWuAu47xDUz5S7Xo9yGp4FbqJ7F4swoVmpTsQpjW5Wx1WdjAUFqvrkYteZKVN25tjoervKSWdJZz5xYd0JaE9rObgyO7tL7DhAZPRNG4id8gCdEtNpYjYX1q9FcuhjVGgSePuU8lO3jrsRTSKOVYSuqJ8dRO4P4AWcUv2wiO79aStut9PePouNQIvVUE+qjenkEQ+44y7tEXX9XUKMsUGuIIHmkhRmELreYN2+IZ84Z2L60p0S4rG8SH8ZtzWUfk+hNAc8K9a2M3N7+OIeVKjDBKe7np85PQNDIW2sst2ZxnYpDYUrN4rAsQg3PNTqVucWYxlVqKzFVW4+phufHX4pp3MzSlZiavxihRthYixGM0HNQLFf2BvDH9VOe6qqW8nMv3Ym/8lNfjOWVzVhdbOY8n4YMKwgqH3jsavy6974zLizUo5al0HpyKuaEh0wbTVltzS3nXQTq/BIfYBrgu86qE8+2tMObgvkLL9ss5014P7N8VRg4Ws1ZDmk65IXgAc5rbGOaMvmkddyT0UiH1Ia4KxCQaA5N6hwyNW1ZTjIJ4K/GOAK2MhRLYruo2UiHLFfuTCCT0l8m5WVH5vK97mS+85/1eiw0m7ni3jpLnzTeOAanVq9cjyc+9NFM42uvrzP89XUn6qUMD16mJEbdZyof+MAHvjFT+QRM5SswFS7Lf59w5oue+kGEuE/GA8tFuK9B3qwIATNMhivflDD98/1++rpJONOZPD/gl3F8zvDeSp6mn+nQsOkypB2LBvaeafB9rNoW4mwefJNRjNOZEG1dIeo48zKPDGddJOZ6T8KZt4UpfjIrm31S5/w+SbcEydLf9zNM+aSn/7wXj7SK48r6+Uw5UuKZlMvfcX3vO79lAfgnXjKs9B4zJ/3Sf+xHurZjBjIq7/aNjJmMzvwIjH+uMDcMnXfS8YZTniszC7OZi4HMBv8efoOZOsxnDrGnFm3XreBaw9k47M/E3mA2brcjXtsbxVfu9ePFeyfxlTsDmM0JTOc0vnirG8/fbMeX3mzFS7d78crtTrxytx037rXj1tYxjKcd23ud2D/qxrGrkjuDJMI5NKXEh3N4NXGPohdNk25u+9mhZUdUxq+5Gl4JUEKp5AjxCiT3Uc+FmM4ttGOOdObQQuZqy1GrLSYDmZM5La7H/NImxLzhjjDJRBwD1ynJngw60du/i5ZzJ0ad4ziBafR6MMquZT+mDvtx59523NveyYVvR8fd2G/DZNrtOGi1Y7/ViQPe3SvqAL8jno+4d5FeXUHtUdsyntz6A/Xp9NQ5HKVa8udeBB3bX8ezf7azcIGBTstURu5G7Ap616XsxzTaSqChncNUZeRqU875ODSTGzpav5SueSYNkiJNDTm0PnP4zbkdXR1G5+LOMUF23Q7MZFRdiPP6epzBYE5hPsP6Rgxn5nOl/unJKO7u9eIXXr4Txyea1ddjHxi12600w764UItnH78eD6/DzGuzMVenP1OA7OVqHDJ0hTBwVp7hSKLImwRdPKDqSvyFoAsj2Yv4ITH3uxACycd0pAw3wlxknNRhatr9NEgEWBbDhwLXYtWps7/gb0Z2FN7V6CyH6VuAAi8IsloQ1wSuI7UVNBOPZc61LbYR9Zj0YduzTP4TedxnXVhJLqmVGd75LOmBxhx3721l21169Il47APfUjL9mutXylS+Nqbv5PjW8Nfv//2/P7e+1yTt611/8E//7fihH/tEVsLIpVLlKkB/68qmkuhwpXRkRWmwAjiBPY5pWnzPt0kCVrIETK8Maho++52r5D1Jw6i8Gc/LfI1k2vibShI9Gs7dgl2fkJJIOqmGr+O4pjvh/F6TNLMQPNN4mXy+EVZpYfxW8odIWRa/iiiJMXwdR8+Wtl0SaQkjsmVZ+Zh1cgw0UzMgv5SX7xI/JZ84y4rwznfTMphFoNPkS8YldkbnpTwQ9oHn9OfmJIl+ElQ6TH7mh6984104PFD/LJdtZcCMZz4lfCl+qcukzqXFSlkmxDsD5mV641rqJVx5SyZGvsptTqpW8pkgah2Zt2apFh1/CJdDbQ5vOP8zO3UWNUDkLtS1GhpJo4IWMjPej2065nPLnBnuDn+4QBRpaq6SY+zuRJ0HQhFuTkLh4tGaJrn1dGnpQ0XOzgZ02B7d6yTXcAh7yBDFR1qHwOY+XjIlmMw0BPLcnZvzUBqNJqZTqm/3u3F0eDvad1+MqaOdqFo38nSCX3PZw04n9g6PIZidOIZ5KGUm4QBYCVrvCRX7FXfc9BzM+vw0V+LPNxeisbAY8wvLMLiFqC0sxNLSaizD7NyevYZW5ir23Ladukt43AS1rLuilMN+TMFAZ2F8s52dmGu7cv5uTHVu5zyQUvIpYSR6juVrnZQLQdFWlK4dAjsBT4fTjfBU0FmY69wC2olaYHMZPrIQU273o+SeBizF1NgauZeZIwuwIvopimBnL/a2bserX341fvYzz8dzN27Frsyz3aeolJUiL9He73r4Snzbe5+NK5toQqRxsL8f3S6aIPWqu7jSoVP6gBu/OgyX7wTUWlEiLtO1PlXn/oCNmo34madjqvUJG+EsbsAAta5z52eZogJpbuUPIufQmfWwf+NE5+zr4jdwEY8NWyWe9FAm4VyJE+8ugJyCkWvGf+bcytjBWUrDk44t787MLqy0fGVOC9iDHPYmhwozf/GSZ7/lkBl1V5s8drHowVF4ENnD7/1Q/It/4D+mUBbyq69f6fDX18b0/Z+KqXjdJwiW3kJNCja+S/Tuh7HCUuJ8xtE4eZvEuX8lqXzr8rtxxZJMi6/8p2SeCZRbPozTMlRBz5Kab37RFSbiy7gstpHp+TWpPs6em2UlbDaU30oaXoUZ6rwm98nX4iMT0MegpQTl+qrQ4wCZHAXJ0zBxZ4l5FExhJYuBv4FGvJzivMtYJqlyy1Ja/nHCpYy+mMD4McOY5bg8wrNkXt69xjDMQuXzA2HynWffdZP29OLdUPfDCFev4skdl5/G9/xQAqWA4d8kbH6jjLaRdbcz0t5+zy1DxvkLAYeMlKplfqKEcwEVOq1rDjQm8IwNvwtK53YK83Fc/Tyadc/VcceCqViFiCx6zPXcOUzHxaHuOu2hUTAcXA3uU7bIcV5HKyYZ0mwSLBU25VLbzLkSx7M9ptozz8+QvE8qDd7dDNLFbeexB0PZ3t+J/RuvRevujTjpHicjlT910CpavU60u73UMKZdka4oS90c/08tuFQ/6zxG3zFIqK+JcOX0sMYQS4u5tYeWYA0Yy/rGZmyuXYgLaxuxurwWi8vLaFMwn/n58KCnBnWaE0akPHs+TGuvuZ5M5U5UcNF1HU4X4uvRwIWpyEgnw15J9yhDWibxkmbdlWpUcm4HIlxfyt0FKo3FoEC8LyBKN6kXWksuqnVIFWZOHTR9d7NUrQnv3rkZP/Ppz8cnPv18wsaJaCXxKu08T3tsLszFtzz7jthcXYjtne04PDqE6Q1pG5gTDEMtScHWo3bn65QFhuLQkDsju8OwC4VlNK6f0YBDCzw3fs2hMoQN03BYXcu1KnWRqZyrabl2KU9VLP1Ewcm24K0wFdquCEnCQ/iIy84xOQxW+qF467xJRnTTTPBnBHxlLMNBj29oi8YFpqk9qamQTxHQhXEx/EijCOqYmhaPaYJMG+Sqe8vHX+4SfXo+ZioncfXZD8Zv+oH/cNzvvvr6tWMq/9Xfih/66zCVArn7hfH1lyUvtMbXhKEkgUpika8lvg5/Q1vx/O7L2D+/JeEpXn40XDIOCWn68yE/Cli+4UQQZBG8Soc9AUFtVAFvg2ZMo3HLtOkAXyWZczfdTFX/CYG2PA7xjMs2DpDRkhCWIPndT8kQLLEBDG5dCF/ONze6eRIEgjbVIN06L1W+TznVSQSzhkid5yZdPPcp/wnNBsEx05zvMU0JcJbHWOO8/ON7jr36bD46rkn57Ww8+TgBZ7msCp4TzSTrkwmYRan/5J6ZFW6d3/NK/7HPOF4J+8AlvPQyHaW0cQGUIG0h34xix8wyGNQAk7TxL/C1zuUvbf/5z9KMYV3OAUEbUArng5KhDNxjZ11kVyWNEk/jgimYy3TAY2LR3QhQMlYb1VjgYTa1n9k0MnCfqDqMZ7FZi6WFWsyBb5XSWBDZYbhz9GFvFLvHvWh1T+nEw2j1T+LN7a24e+t2tLbuRa/bhvlAwKdmo6l2Q7lAXKRdh1DU7CVKtK9tDDGyrRxWGtcu60/tIB7Uh3B+zw0DHTJBEnUVOh+TUOaQFGFP0cTOF+qxdPlSXL5yNa5duRZXLl6K9WVXmzdhsHOxCPNcqIxiAYRrjo6jPtiOqdYWNK+dQzGeQujCTa2PnCyWqdj+9q/CTLIJuICJRL1ahxjLXCDWTpRrskudtZzyjBmHvs4cAptBs6nMx3mlRn+tRG84Fbdu78XP/tJn4u/+3M/Hm2gfSvw1tQzyrFHndTSPDzz9ttRWRjDBhXnPPoFpUdd2pw0TGtB90FKXlhMO0oXNzQ3aGQIMY1TBdxV9HSbiQVpagqk5pV9NLZXywnBlLGlQNA0Dqi/CGOeR7bT8EoetrXUvlmo+uy6lWGlBqWw/7rnIUARMfC7zJQon5pXr5IQdDDMXm+aW/jreYTZpBeYEu1oLLemQJsnAoBBYzIu2Fm9OYRouyk0LPJuF4ogfA5iIJXOtjzs27x+34/p7YCq//99PWH3t9WvHVP7LvwFT+XkAI5LrMybUSlNJIQvATHgy5p+X/gl4Y+iPI41fTmTwH0ezEfIrYegu2V39NiGck7AZhrsEYqFyFpuV89iEEKxrRTRLQ/IOSY4eED46nYp9pMadk6k45NljfbWegaQ8AKavd/H9gTCWrXjhMa6Dv3rdDzep2wOUutS3IKFEDYpGJ6uA8LWYX5mOpeXZ2FirxQaSl/sQyUfu9ftxt92L7cN+tPaRXvZQl4+pEXVQocl0M2PLJHR9MR/vloVnyzspfLbbAxffs1zjuONQXJMnfE3GR8udfuV9wpBkqoa7PwSaHWtylWe1y1L/cWImamCeMw7v+bl8LPf0sMAl34yfefFOeNv1fuGybD7wbhDBzC3DynD1z3AJdm48yNhpH5mOHSHHpY3LexaPNCt0Ys2oXTDq6ZBqQLkLNTi21DyP62uVePJCPTYaDqNJ2Om4SXDdkXYUx2kS3ElrnHuto3hzZyfnS05b/Rw+89wat8xxS3br6Li/QosMLssBkROujtjqlUOA/llO/FJKzr5mL4Hx4Km06hbrKR1LjNB6rBuya/prAixlwNdB91hcWYkrD12JJ65djYc3VuLhxbl4CK66WT+P1ZnTmI921M+7NCsM07QhWDKvk/FdKVpYCWV3Xbb5bQ0oMcm7BcsceO4qcKT+WTSCObdkQVq3nsKfPmi8nG8g3gABz+GzGbScr9zuxZ/56z8bP/mZ56MCgV9sNGMeQjpDDeDt8dDSfDyyuhgbHru8VEdbWUELW04LVmHXG8DMe1pBaRF1kgYQDjlZB7c8Uusse+N5Drwm77M5/OUZKrl/nlZhairWZbyfmscIeEd1EYLJaJ1LcidiiXbiaf6XP82TraNDVWpyahEKCi4eTjNqqq3gRNMjExd81UwfrhR5siUMQSFhhBajRZvtoCar8GBeqbVQDmEn3k20FBm8ixzdPsctX+ZgkoqqGtds7R/GY+/75vhN3/9HMt7XXv/crL8mE/VKFV/v+pnPvRiv3tmORo0ISHHT9M5EXFliXqIVFwBMaVPg+qrvGGESglxm7CUypoo4vqTB+c79vq+IpwZC2EK4CvmY/KiuX5g9i6ca5/HOxbP4pqXpeNfyeTy5OoynV6fj8cWpeHg+4hHw4DpawEO4jZmzaIBIdlGbZDzKwIVkQR5KEoWyUNIyO12ulDTGz8bhm9UUgUWcjCNhAGmS+VjGjI/DzwmBDEIYpd5rK/V4x+Z8vPehlfjmRy7Eh69uxrsvbMQzSFPvvLAWT62vxyPLq3GhuUgnmEXKQGGZDIvcz1eSSNo840PijlVTMymkHVcqa6aUPaV3Q43vMga/5RATcSfl9nsSOD77YyqZpk/px33sStP6bILjexJHy8SL8QCSHTNhkHllShku/fye5Svw8bKt769C1i/Txjm+neU0nl6WHziYDlfODXg3DH+ZE2Em9T4zHTqzBgVpmQO8RrppHGX0EDLXf4wgGqdIpgOIW/e8mptpds9nooVg4hHRdlw7u3MeVsO54eFokNuYux3G3Z292DlsxU77OF6+dydeefNWbG3tRLfVS8KfxIxCFeiCheC5UqcTxloB3XdJKLSyGuZYuCahZSjD+QwJDsQdjcGV1Z1Ol/JAOPF3iMhhkcJkeAanhYe5JSz4cX1EH6Z3786deOnFF+PmSy9Fe+t2jI7vBepUTLX3c8+vKcfxSzMlE1FLsZznSUT1R/KHR+d8Gv/2IYeZZB6uQcpFjzNzvNdiqgqgxsNLlek52rNYp4kvo2nJnkRpEHOjdvzNT34h/reff5680Qogop542Tvt5TDdhVol3vvYQ/Guxy7HY1c24vEraF8ba2iOTbQOBDXcysJ8rK8uxObGEgLbfKwtNWOpXsXVYxnhecH5EyR5Wa7Dpm5n4q4SMnrnecSbPM6YtkqrtDQymCN0YR55VLRzTD2HLBEmhHnCHj93heh1KXMn8mCynH86TwMSj1p2E87j4w4aVTd3TZBJDBRIYHiAUGDmfI+wqcDgSv9wqNF5GAWFMvSbOO3ABzgs3BX03WQydVqBSVlz8SaYlvvV4Y6OjmLt8kPxtg9+6yTQV13/3Ky/PvzhD3/DFfWf+cKLIN5r2QhKeZbFCS1TKohFIF/ttF4ZwCz4oNe48BKBJDJ+GfuNo94P81ZiYy+cMZJQm35+xodHi3sJhvE0ktXbmmdxtXkaV+YHcXVxFJeRJjfrw1ir9nAnaDCjWJ8dwlS4w1g2p05jffo0FmBKmp4mehUKZuFIny5vWc1oXLZ89m7d0tsfPYgyrrtJWMT7ZbXsPCsl+y79d0L58nw1Hlmsx9XlelxGQ9ls0hFQtxeoVJNA1XMcUlsNRlIZIcGdVOKgJ5GhXBodWE6ZCMiX5TPhcXmS4SSDKQS3EF3uEuOxn+/ZRn63qFlWL8qreCzaGF6nL3VImIzfjW79fU9hIJ/HLgMUv7SIeQCOE1PuDEeewu0+vCZh8tnHiV9J7v6VxcoC4EyE9E03v70VJ8OMmVNJo3zLva98tiqGdyzEu47wHgJ2jibh6uhzOnWacBPnXBqDYDKLFL8IPq3U0F7OIe4nHqx0Gp0ekmGnDfE4jJe3b8fnX309bt3ejfaRhIN+A0wVRkQFCYBExLUvCqXKCmoTTrxKuN3mJFesjyVQmYttIRFX7lGPl44TJQW87BOkK8Mznowkv+Nn6NQGrDu3IvSN4cyzE+yHfa2sjqLV2gPfWhBId8uVOUFPLKB5GI+bk/KWoXiZRvlm/onrtLlDPtIT1xjNoJW731fZXl5Yjxk7MPW47zR/lrGcU++Yi5/68kH82C/eiDtHvWgAf4cmHQbSNPypC6vxLc88FU9eu5SmxQtoFp5zIiH1uO4+THRA/U+Al2bXZIIgjJazuBz1+YU0VnDRbaWiZZSaKloo8JmxzGNBLMtJv3LlvTC0vDIUd/zN/b8k1FlfgVCGBN2fTabijsMy9UG3Dy543k4Hho/WOkRjcu6s28mDuNxSZeugFdv77bi9fRj39o5hOL209jtuyZCIS1g300whhDJautJ2tD4w8THbk7qekD6loS1td4fJEAZoG83M3Sq/g8DjPJWayMb1R+Opf4JJ8Re+8IXP/NzP/dw/PVP50Ic+9A2Zyi9++oV48aWb4jT9zoKCWPhrrz4aZlX5JvGg0xTUwmuMtHZ6vtthrUPpzHR0v5ugQUuM8g0nnuaVnsW/gLQ8Ezv9lSiWEfkuVs5itXIayzVPcBvFIgylDrOowkSqIM4s36swjjlgMwfaNqcGqPfEmR3FKhLSBSC0AkKpVp9RXpvnLaZHzlkGiz1+sMQWujzhbz3wp5XzORveIhreQKQHogOwnIhT2lDLcgx/vl6J5YYnR9ZSU7STnrouoTeK9vEgWof92N7rx97xCKYyikGftGjiXEMyto0vBBaojBnJ/bUq2WASMu5jKT87tPBP4m7nNthbYcu9vCfcs+Lj72O/vJuu/uZDfZOp5rcSxzIlFPC6z3TIkyeC8+WBcPfb3WfhbTT9vPyEf8KeK8ep/fMdV8IZqHy/XybfM239rKv5U6YJPuZn6l9SK+GoVymzH0v4CRM9B+geylaF8C3ODBFeZuISWvsyDGZ2dBJTEJZpHQzGHYhvbO/EnXuH+JdhXIlWpgQl1hLIeSRrYnElqNBWiNlUGhZ4hIHDMR4prHWawzFuxKh56Fsnhwop8c3hOYpsuiTvAVhlWIeagXe6BIl5El4CLPiLMwXy9wc3ABm2umex3XZ4SzxzTL/sQaUFUSrJkhbuWiElEL35Q9xsT3Aw1+aoochUqmgplN0NNTUhHioEwRgH9IDnd0/jr37ijfgrv3Qz/v4XdiBoc/Hqdif+1F/7qXju5TuEmyXNCgyVvo2W8R4tvb7pmbi6upQr5K2DxPL2zlF8/sVX47nnX4rXX78T+/vHuKPY2t2Lu7u78ZXXbsSrb95FG6D+aE1qTmr5HvTl0cwOPXlWUaM2l5P4Svd1tBmPDXBtR3XeuZSFHAaDu9hgxKe+CNkOn+WBajJfGECVb4lFAOoMv4E7b/N9hLbiQlbbX7PsPJmR52qN9Gir4ekZfR7cIczR0WHcvXsXBtChv/ez3bXWSzhziUe2Xe6UQOO6fb94qnDhPctG0GSstFfHYUCYmLggLBvrl+OdH/32gudfc02Yyhe/+MXP/OzP/uw/lql8bUzfLeH9OZUf/MEf/GOXLl36x66o/9N/9m/Gj/7vH4ccu1neVLSRntt9pAKkm3OtkiZDPKXbZIf0EonHGJ1AsBL5JStjo/hbwibx1pd0fE7wlWClOsbR0zT0Iz2aCuYwjEfRRJ6YH8XTC1PxyNJZbCwMY2nuHEZS0lQCHAwgyDhVz8mmf30k/t7InX9nYh9NYEt3Wo17I5x+fHecN7M1pUm5rYpFyDe9s6b2q3G5fMBfMSeVuzI+OoWkQg8lHNLH3FksLs7E5fV6PHZhOa6vLceaZ07POQ4bufXFHp17u3MSX0SSudOByTh3B9xLRoW4GjjLMc473wFsGek2mOH8pN8Ydl6EzSELmywDlFsJy4+XD+MXibVp+j5Jonwb113/SeLjOONC5bcMxLsMJokZ5UlmqLcf78fxf5IO/+Zr2n4yHmUu9QYWeo7jjWNkNiUvH7jGHvma+fLpgW/5mSuT8sGfB9LM3CAWLgqcHXVj/qwTl2rDeGThLK6BcxcaUwFvgWnQ0BCRw24vXtzajc+99HpsQdwUlk1HwiMmIbAn01Aahi4Sbyqld9mtuwikoQnvKSkjwRdGN4Yh10SjyTF0iJqTs7l5Yw5HCR/KzHfr4fCXcZMZEDe1IwrkDgMeS50L7gxBGUYOrRqfP+cpl2an4vHVajxzYTYe434JrWB5vh6LEHd3vdWKapLmBNgKBS641Bx3TgJdr0GkPSq4HgM0CocZ7Q9/+1Mvxn/34y/EzWPqiMC3sVSDsEMUYWLy/zyYagBRRgjrDjqkPoq3ra/G937nR+Py8hz92OGl02i3e3EHpuFmiYf9Yby+tRdHEG8odTahxFsDgYsXL8RDly7HM48/Hstw4LPjw7i6thCVYSdaR7vAfphHBi8tzMc8rlavh6dnxlyTfoprLsVUdT4ZStrJWFlwwnU7px5L0D6KUR+GwRc1GvO2TUDwxHEJuYYWuXu01mYwK3eVlmFOjtFwqEwt5wSNV62nS7rtowMqQR1AmrWlRmysLicOubh3dKJwWqYgnENRE3aLFhVa51LK3mxRNplsoymTh3ODd+/di+vv/2j8P/74n6F8pd0evNRk3Pr+L/2lv/Q//fE//sf/6edU/kmayj/45PPxM198Iw7gWYfts+i0KLzEjV5dpE87DElKJHR54as0C2AzSyVj73xPyTFjkQafwSfufhu7jMONz4ay8vwmQP1L4pXhpvJ43EOAeUyH9pApNSAP8GlDjFvdIRx6GG0QsNVH6kcNHJz2SQeNBSJQqwyjPjOKOhJoE3FtoRpIoWcxDxI3SBuhBcZzSmi1sFIGs05kGEuIeVFeJehJzfOiUdPaiI4yBfenxWMKrnDe6sX5fifOt46j9+Z+bL+2FS9/+VZ87ks34lMv3orPvno3PvPqVnzu1Xvx3A2krNcJs9WO3hFxezIKtQsKppSNVJj8xULhUuoX/lIr78I5HZA2Toax7BN/2we/sf/99tOZJndV/mw728SOYCuQr89ZBuMlPNSSCOPFXUKlFOVwT+ajFmUamQ7pcs9vWfTinwTctPBT6hWDbW9CphSWdQXoaSJunYxBODUOL8NnO1D/+/UyLXp5riOY+Fk+7+nHv1KvAcWfnM3H8VqB8OuthuIZHPWzk9wEs+kWLzi3f3dLFdeX7Bz34vZBK17b3ovbe/vRoXNqxSPpXQSRFudmY71ZjY352bi0UIsrSx5lOx+bEOvLy/NxgfcLSwuxNt+I5WY9LixARCDi3jchdJvzJex6Yy53kl5Bwl2uVWOtzjtS9kJVE1n3t0JazP3YNJXGQVTr1FPJXmYllF1tXmALXHlIhkXdUwzhm37uIL3dOYvX9oexQx/SikhcVj4q56SYDsGpIT2FB8fvyaNSRzNRO3Gdh+thYCjcf+RTd+L7f/hn4+NfeTOeuHYtVprL8cJLL8fhwRbSeDeWVhbiAx/81tg/BIavvojshYRuB6QB3EX7d3/sw/GuC+vR7h7F7nErnn/tVvzil16Jz7y+Fb/w+t04qjTjvb/198R3ff//O2avvjue+9znYu/ebRjCcjQuPkqPno17e7vxN3/8H8Z2qxvTbv8TJ7l1fL2uybFaYSXnVdwmqBwchrbSnE+Lr0od5gKzqTiaAIzEkYRHvxfTACW1Ty35gI3zK4LSEYkRdZNOVGiPOsx1sQGjnZ9DE1qAga1GbaEZjflaLC2vxNI8fnyvonmcjQYpfFQQFrrUd2d3J27d2SJRtFmPN0jtJF+TqSg+yGAmBgn2GreycS6OUMB4EHe3dmD0jXj8nc/GU99gTsWt75977rlvqKmUHvfWZUr2/l8xU/lb//Bz8bOffBliPRnuKgQliQrJJVEAYTNlXJYVIl1MRXkBqunHT07iEiuvSdgMhr/Y7Av/k6gZhxutVQLr8jk9CQdp4VUrEqWgEZ2hh0ZyBEM5RJV3m4dD+OweHWS3exqHqrzAaCb3HUJdxdWQlmoVd4tFDaasNZAmiwlTEHy506+vZi8jTfDRMSdl8pvSIVcxZcXfb0oraEY5y96BKSA1UDgYjJoLfllwCPXpbJz10J7g2q07h3F0cz9at1vR3enGaQfNBqnNtQsylEJ0hbX5mj+3CYy4i2QS2wKjUra8j8MlM5ao+N1n4yZR9pl0k+AWopxtXFIrcf0HMGW4zO+GK++Zb36X6ZGmAOS9xNOZSHlP5qefcPRTZj8OMw6X3/3nLo6VYcX8omdmlkxLP+oySdN62clK+iVKeRpf+PueDEUYZJr8jMPbtsJYjSrTgHhUQaw5iEYd6dQ1HJVhm3Z1S/oDJLuj6HR6cdQ6zknQFs5jhafpnB4LvY60fqExExeRWC4uzMFIGnF5UUaBa87hV0/msQIxWYOZrMNUZCCrEJ11CJrOnWWXNPmVgeDW5psQZeKQ9jIawQKEcAF/T46so+E42Vw28MRRTzf9nIOIeiiVw2uwd3iAQo8MFHhR/cReYaGz2vyoxfRRcw669CH6zglEMlGPMPBYujVEL/FhJifUXS0/A7OboVw1mFkVyV6ry60u2lGlEV9+Yyd+6cv34rW7LWALPAnXz9GD83j4mz4c80+8O770hS9GZ/9utofEuUb9f8+3fSQ++sTVaMCUV9aW4tLGarznqUfjW9/ztviO9z8R/8KzT8SHrl6I+eOdOHnlC3F+68txsvsmvQVm2G/HztadaEmYYfaoTVG/dDUuksZj89NoYPU8yG6+Nh2LzbI4VIbiPmrTDYfAYCgQ8RSeRy4QPY2Z00FMnXTjvN9BcOjBaF1oCJ0AFj3wxIn6kwNwYXsn9vYPYxdmdrS/m0YcbSftoSFuFZObWE7DqBwa5M8dH2RAszCH+ZmZ3DGgUqWtqsDYNiL/46PDnMNx7Y1arfGK9k6b8KOfw59qSq6PmoMxqr200KAdljyF6axcRGv76G+4j/MPXjIlmYpzKr+qw19/8D/7X+J//F8+nh1XgqEVTUqHIJUH1NgRxUUpsUQmrY/EOonGuLOXDm+5fLavAgiCFMJcCIbkIwkCcZNQ+V0ibonzZ3yNnwldxpJB9ur5MDbrU3Fx9jTWKqdoHkgO+Bsqz21BlZ6BNSzPnsWl5llcpParc46lOv+iPFmGwwbnNVToWtzuzsTt/ky80Z+NV06rcfusGv2knKqf2q5bhlIHy2rNbOB8V0vBTal/oiWdQ3TOuycxjYruENjZieNYSjOkARzdtrzAROSkKztpInxl8qriIDfiSZwVMTSm5ub4xndgm1g4gY1p8OelZC5sk9ALR/0fgOF9rQJ4U2o+4YpPScG4fjFN07B1hDUe+X0S3kYa38ZffJt4lGevRPxMKMuVnzItGTcXmSROGMS4iSveuVkBYmQdikeBc76NcYZ7MttxCH8nlogy/IkmmTAZ55/hzMu6AMe0ZvTZ75k+P7TJzBDNxBMDB62yF9bJbkwP9hAMDnGaCBetVfNjV/ejSKSGsAhxqkMcGjRbE6I/j5PgN2lX11zkXAmu7CBs6ciRezI1yjsDUU5Bgk8y6YIbYn0Z7nA1+wnMS/PRwfAkumjDXZ57Jye5PkYzYCe45R2nwFM/DQq64GEJe5ZErjMeEstZF+rvcJnQL3DXUQok8FWErndemo5nr9Ti0eXFuDC/HCswyjqahJPhMokZJP4ph8igJUcnU/HXPvHF+NTNVry6Nx2vvnoTItynDhBn/mrNVZKeil7nKDxd07mi0Ql9hbKY9xQM9js+9s3xr7337fH05kqsrs6jrcOQ6D+uM3Ka0mFATXvTwGFqphg7DOlfSeLsV8WU+RzCnGbh/VZUcB4nPVMlBLD1gLQ8i2aWfmV/JLzrZ6bcAQCmcm4/pBFkxFNqAQN3EUYLGbmxI7A/oQyIHqdoKntoq3dv3oqtW29Sz2EsooFCzaPTd9eDajRhXImllN+zcmpoL08+9c64dOUhNCLEFyfcT9A22sfQrAHo1Yt2ux2tdivnOrTy08JsAe3m8sVNcMh52KLNO8fskJ9riLow62Nozyn1v7d7UNq5244FhJcnPvgt8Z3f9+8l7L/2kqE4n/OX//Jf/tUd/vqJj38xPvPlN5NplEV3NJhDIKSUfUECa2e0kJn6AxI135KAZQWy62c/TqzFb0Kcv+rK8Pg94G2oty4/lI8lDzfrQxmg0xwi9WydTsfNwUy82puJl46m42UEyzsguHtR1addPSxNdvzXg6icFPVIUTo4VdK80PFdwaaG0iX9zvlMdJREJHx8d/il1OatkiTB4z8JEu8pHoj1dOJztRVnzE4JxaMooHjuPkJTIFmFzlNF/a0gsU45p4LkZJqOqQtnrWTEfldLW1f3M0p4TmB+/yrvE8Lvb/mKX/4R3TcfLG4JRPsQUiLOs/Xwu34lbQMZh3fbZfyck+/lJcuUE+k8p5Zim+g/bpsyXEjZfTcT8cN6ZRoP+HN/axhu7J/xS7oKMuLVpCIyu4JfJW7i4dhl0uk/9uPKmvCe9cgyc/c9/cXrcVi9k6nBjCAkswgC04NyWFX03P59P057h2Nz0jL56m67GnosznlmBRI1WshSbQYNZDaWNMRo1nJXZrUNNQsZjM/umutQlRPyNeLWkfTdnr2R90qu7lfqn3PymO+5tQzPTizXIChO6Muo5iBcOs155yCOOeEPqAzvzgBl7kYrJxigIM46iwNqLDJaquF71rq0uW/CRue3Ht6nfdKgf9RIpIKGL3PwLJEZtLFK3TUYcygDuplYhvD9+mcej9/1sXfHR99xOd64eTtev3dQEgRep0j7Q5mIxOD8hL6h9q7gAmO+dC3e/Z2/JX7HB94d71mhjhra0A5aRs7VHOpTkodII3TV6TNNKruMJib8F3lfJsxG/Tw2ayexNuuppAiUU33aZARhByZoemooCh6oDImPqY14dyhXfBAEDm3BmCsSbp7P3aonh7usu0OAth0MBVzYgRjffvNmvPr6m/HlW7vxhYOTuLV4NbZXH48f+8WvxJ//O38v/sHnvhI//dlX4vO3DmN/VAFui8C0E1/47CfixgvPRxWhwNGSHGcUFrArBRXnhx3ClD5ZX+eKnPtx40j7hcYFFjhRWOEe3NYyNEmQ80x8UFOxfzXWLsST/xjrL/FZJvZP0lRAoa+6TEmc+hUzlb//8a/Ep56/SScW2BI6e51frIGVKZVIAuA3geJ3cwYY2U/xFlUf7MjJUMbPeWU4ItGA2afxMF3jiPSGm4ROoCUEedbLMOoiIHxvNB3t00oewTuAUw+najGariKBzMQSboXe36yBgHRc94NqaBpaPYPJmBgSIYnmkb4wEyfy96Ebx6SJTJpSn2VI4mk5+PHJlflSObthSsIOfampyEyQbJyozxZG2sw6epb40hIiLJIQHdFdS5WIziACiH4xjROlzDCHakDcFK3UamQ6E8S5X4gsSLqyX5X/lMtOM/4u/LN8GbBcGZ9r0i66t75mMr/sfXLlN+FuvEl8r0k6ls+/sb/vySwmjWbZwIFzcMR7mdso8bNTWw/v4p1MyEQyDV3BxSLJCwvxhn8SyLiZt3FJkLST6ZlX/pU87r/jMQnnsztck0NMy0yQFGcgJFMnnThvH8RZayfOujIWJGbacpb85sl6qToVaxCyNYir8x2LMAP3HnMMXWbSRCBYgADM08ZqMTXKl8foOm4OAdaSZ5b2dS8uJec8Xpi2zkOseC7zRBKPcX2pYxnqqBCnmMNKcFzYJ/FRE6qZFt/tjqkZGV+YCGQYic/W0zNQFMrATvpKgQEhsu2AQmkTcZpbdzQVfSTz3AGayDkxj4bSdF4CnHbrE4meVlM61yhNodlfWGzG7/y2d8a/+Zu+Kf6173w2fs/v+K74N3/3b4/v++3fFlX6xXOv3IjGxno88e4PRL/Vi8ero/h33vt4fOu15VhFG1pfms8dDBrAd65OnTUlloGRfxJYnmsNHJqS5/d4Zo+T4jK8qVkPLqvHEEC4aLPf7sdp9wS4QpydmKcf1pZXc4+ymWoz/bVecx+4xAVhSDuJQmp+Gt64Xb9MUHdGX/fsILWKu9vbMX/l8Xj2N//u+MC//Pvinb/xd8ULr96Ij//dv4amNBuXrj0ZH/nwd+WO2F98/bX4O//nz8Tf+flPEb8ab3/4Wrz58sux/cbrMe9CdDLUgsyFj+KpOJwWgNAp65zWX7YrzxXqlgePyRhtY8KrQYvW4ksfgVbjjAE4vXTpSjz1oa8/p/JrxlR+4ue+HJ9+4RaxSCpLCbqJ2OP3RDrfE/Ef+O6jLZFZlkuC65USgtf4fUJ4DKqP76Zh2kmkTScTzI9jJ6j1MM6kJxSikhOzOjshndXJZYc4VmAqG3Z83BLIudRwcq5IhDaSxEvr9VMYimfEH8ELlCiOZDCAVcim5J0FLWXPvH1UskBDmYaZOIlHC6Iqc6chPe40vxEviTCEZ3rBiT9t34EF//KlPFGOcjusSKUL86ihltNpzokzRWc5p07J2KUWpJWlsN54ed0vj/m8dSuQ8udBl7dMgQc8EtYloWwr08UlE+X9vlAwDptxuPzNdhp/M1yGod1sw9SGJgH1z3t5TlzxJeNOmIRtbznGeeuXcBpHxC/hKCwMZxg7lG1u2LzznecH00iLqrFfScO8TKO8J0OynjBzD6vyXJHzzlGM2rsx6tyNYXcbabUFIiC9qp0QNRkKmslK3XNi3M5FTQRJGILmHlO5aSVESnNTT+KTSE3OKVcAcJFdBQ3a4S7H2vMdhpLH7Opgng+WO4mcZbYOCdW34K6PwRxXd0JeZiNjQYhPJ/GxqsJDjcStPFwY5/qWIcgtgykpTq6Spm6cU4bVAsnNOp3LWXT7l0WPEEDzou55OJjzBWoAlP9shpjAyoK5a8fqykb01t4ef7P2RPzXJ+vx8Zl55K7TOLl9N45u347z4SB+/Tuux7/8698Xl1YXow4Rn8Mv5zKAu1DISpA2RAum4UJK+kdlLud2RuNdsp2cPxkiYB634uhwLxcpOoRrDd0TrbG+FtUVmMnSekwtX4jp1UsxvbwZU2gP5wp30NJp8p1Ckxh2j2M06MFMxU+HlguNKV0RqIDks3Voy9pSrM8B9+2b0f3yL8buZ/5hxI3PxdLpccxVhpCEdrzw0hfixitfiFPwSib3tnd/MPYqC/GTn36Ouvfj2pXL0e+jFTknAuym0Agnl22cAgj1Vjtx+Eu/PDdH+k3/cbhX51ol51Yc2uxAf47anTg8PorFC5fiXd/6bQWGX3P92jGVT7yApnI7ESTPcuYqnZ4H7klouCSKWVD/k4hM0FCgG6IgvlcZPy8IXtCWK9/Hz16ke384KTuRyGmEEk5nHtnZxvHSz7KZ6pjITMz3tCZZhwBs1iO311h2N1s0FteL1NBelAZJDIUCzj6sRIe7q6h3B9Oxd+owmOPNJX+LUspjGQVoqUUxH6YNaMxz7tP01IoaisNhai7Gk+CBDLPzzZhDDdcGPdce2Enym5jqdtWk6HsNiY9wcL60xkoimBSi1LtMihdCbiGSgFou4yfgx2VLglzgKcy8+zOB+X0mUl7S3+cJs7A9UlWbhBvD3U/lMm2BgX+qmrybJ+Etxf3yUrZ8H1+ZT5bHb+PExmmX4VaeM82SQ9ZfuGQc29bv5T39Uns2rn4Tf/AAHCjxeRe+thr+mb7p8V2CPcP7tARo0KVLdeOs14phZzuGvXvwkmNg4IT1VO775caGi7MIKxCUZaRkrbwaMJMGkuecmgJh0kRYp2CTf+Sb1KjkOWEaMpRpnEfPpuCS/oQhvHDIOvFczHjztVylc/FOyjgn0P1GjKjK1CwD7zIZ26Uw+TJHo7VPHmSW8wJSD5nNJGEvSzu+9MY556IJchMmenl1IdZgKEtLCzE/DyNFW6g2FJZkKuCq9MLdmsnP1rLlexDQT808Ej8+Wo7nSKt/6Xosr1yK09dei+ZpP77rWz8c3/tdH41HGmhEA81q+9SLmgNnmZ5tOY32cU665zN1GMBSjCrNGMJQ3ObFYeo+RPTYifFeO2G9vL4e65evxuL6Rcq4kAxpSB1y+/o68WurMd3cQHhbJn3KSznPRwOobDePAaiMujFzdkL7I2XajnONdOe09ZkEnTwcEpxHGGjU0KYas7G8WIPOAKOFRnzkfe+J7/qO3xC//du/PX7rRz8Qv/Mj747f8oEn4mPvfCzevVSNazGI+anTeOnm3fjU554PT/RZaXrQmk/CjvI4FwX8pRd5RHNqsmqx6E0532ZXy5+851IKaE63d5IWiscdTYvP48L1R+OZj3yMdnmwncslU3Gx5j/J+us+TvxTX3Y8Ck5xEyFFEJ+TAFDIRHIQ9y0iwx2vQtj0GxMRwxlv7HyTAKaJqH7jSpYsREH8gWIyCSf/x0TJAJbDWBkH4BXmw/ckKMSVQGc5KQ9RTcsBFCXFqlKgHQ3kkJGWba7Hww1KjNwdZjCvlNxI1g5nZ5sM2WXntbGzSvgLB8rh3Qm63CiOj+ezIxCWcszTwdYaARdzZpDyw7yGNLzMBti6SEzkUJsySVfFpubnEALfwC7erZPEiAJls1IW4eM94eFFfQtw0gkTydgkQMJIN56NFW6lzH40jBENbhxehe0D78J0Ei6th/IyB2HCN8uXaeBjOISHfPZGXdMybpymTjg+yKi8Jng1jmkoXrknHr7VrrZzwkJcMV8IMQ0PbLnTjhJl333WuX25WisUj/dyHoYTa3m2uLKXaZCXaz4c0sgt7mEuZ/1jNM2jmBl2ICwICpTFYa8aAJyH0BXrKnCJ9svFiRY56w0htCxWD0e/p9SWCSkaLViN2G1hcmsYwknQy2S59VEzUWuGYPDNqW33q8s967wTzhXkyQhIO7UM4FhwkJSBofMquXMz8Em8p3w5/yLuEzMnrgnju1v/pyBosUnbKuisQ5HteStV4n0q2mTcgr5qHWY9ZIQyRBcXplZFuoVmOJxsPEqccJiN4+lafAVYfwGm0GtciSp84/D/+PGo7u7G9ZVm/LanNuPq3DCGJ/SdU8pySr3QZDywzD6j3+lAWNVjNN2MU/JFp8zNPHsIci70cw3LwWE77tzajt3d43juS6/Ej/3vPx0/+fPPxe3j0+g5EgGD6LSPon+4H8P2cfRwTnKPwJFhrRlndRhMfT2GcysxnF2gzchz0EZr3cMdxrCFgNE/iYptTf8czhFnfinmFpdiZVGrvtlYn5+Jhy5eiI3FxdRWmq17cQGh8fpjT8Y7nv1QfMe3fWf8tu/+LfFv/d5/Jf7E//Pfiv/tT/178Zf/9L8f3/M7vj0uPLwBDN165SSNSHODzjmFUIf35nKuLcWk8ZyP8zAOl0l7hvi5VU/ZjcHjnjUHF8O0DMsW+We66HXf+EqC8g0vERkSSuezUyRhsmNLYEDEHAuXCIDQpbsDAReDJUpBCDINCRd+aZEFV+W7E3KF4NsRdSLuW2VJpsS3RPD738r3JOaZp+mmFxeJ2XN9T3GKeBOCpRkfmc1Nn+aEqhLc7CyMhj5fFpspJUJ8EOlG02OpjWhO1ntOxkjiRRGcxM/65L4rdjfqIMVIzQQJ1vcaaYNQ8xvzsXQFBHt4OTbfdiE2n3goVp64HtVrF2EwSyChpsrnufLVfXk0NVR6EmopQVO4HPIRvjIbqRUdVcaZQyiGA9GFW86jFEhluNQapZEPXDKQhIWw1Nl+wph7OvwkBPmNyza9LygY37vuwfCGmxAzwxhH/4R5+pS4hL8/JKbzGt8neTxYNr/kFvc+CN9M3ctwxSVucC+QMBphHN6xDgknh4AsK9+ApZqLOCVRTA1IJgJey6gcPhCuaoe52h3mARWLcyTd3Pp9sJ+Sq/hNs+U8SpM0G7SPk+ZOkDsfkkNXtJfbj7hp5AgBQ2L9Vr2zpMlshEdafk2YHYQp1x5JjClbYSJgFGF1Mr4sO8/6K4/kPmTiuGmTnlCyByasM32HS2B6pO0E/xxpF4s0JGryavDs3Ai8sdwtK3/2ZG7mluW15OUqTx7PvI92cwjB7xNa67LUIriyXgLdZ3rSLBK+bXgKtitR3zhbiJ8eLcTW3BLtBHuDaQ8Pt2JmsBe/4Z2PxsMQ5JMDiHzvmL7hwsHplLpl9OJaLvq0HREMhucQc0ea+2WLnFGvF462lQn0WuzBqD7xC5+Ol27s0I/r8fnXduM//C//QvyX//PfiFv7pyiio2htbUf7xsvRfvXzcfDCL8XRGy/GCI45W78UlSvPxMy1d0Vl83pMLW4i5C2DC8Pob92Ok7270bpzI1o3b8Tp9nZE5wgc6WUbeeZKrbkQi9Rldf4sVudOYmNuKi40K7FZHcTKYDdm3RLHs1+ghU002+b8QjSWl2Nj80I8cvVaPPbwtbhy/SLuUmxeWIsFF2c2SZd6uag0d2mg3RUi3BlAU2a3zHdfOplKt9ePTrcX7W47epo5n/SgUy4IlVb8s12g/1ddYoUt7jhWDn/hvuHw108+90p85rXboJdEhl+QJsfzTSU7Ckg3QSQQ3g+F+NqBITbivG92Ys1IVDsh1FkUuYqIS6BicsyzSSYy6/TTg7QlJhIGh4vg0kW9Jh3yngwP6Ep04trZSFNao2S2Wh3G9fp5XKmdxzr35dpZLNDQ9arSXLKHOKV8HfrAIZLQwUkl7nJ/o3cWO06NgNwS/LLVR8kiywizzIWOFeRJOFZ9YTaWUH1XluuxsoKEsrIUq7m4aSkqIMYAtXZUa6AhoUJLTIBZdmQZl8SICiTdHDOH1LqU/Ki7BMM8/SuExHdhV8rkWxYs26XcTCvfeMln/UxpfC8PD8axDOU5Gcv4OcM86Mb+EpH71/jbhFFk+hP/zNM4hknf+1eWn2/3Y/CeeY/TmgTP2PqZzjitnFsZJyvOJVMWX/CzVRUgFmjj1XrE5vJsrC3C8OEMs/hJ+IcSUgCtxFnJeZR2nPWOIBJoKN29OO/fQxY6BGedR0FDAeVSQ9GBP1pp1ZE+U+LHlYVp4rvEDaanA0/LJOsMEqcTwbicT1PClxkp7ctowIX77VzwOgl8XsIHPMm+kpUtzHxMcF2BXrCYb/YltYMxXLyErHElOG6/ktviF/Up03FuJU1yCa9QJa74rfyMExnD1UsSsOYkuov3NEio13Lopwzn2k8oiWXL8qJzAd/b1Y344ZlH4iem13NXizjuUxZ0nccejycQtD66NBPLpx1S70MaTlOwyHTyj1KkoCI8SJ++6sT5qQtN+wgAEFZ3l06zX9eTUL7N9VWI9EbUGtW0spoa9uJt16/Ecr0RL3z5ldg76MURHf4YzeaN1+7Gxz/5XPz4z3wy/ue/+r/Gf/5n/rv4W3/lR2O204pLq2vJdD1LppA48U7iXInBcStO3XYFgq624LYvaY2Fm67VoFUIrGiCs3PABvhUwBvpqEGq4I+LHbO70BbCq4CX73imoYb4SbtKz0bAROHc9s8jE/RDE8kFj0gZ7kytmXkfDaqYj5e6eTqoQ1v2pbWrj8Qz3/KPH/5yTuWfafHjRz7ykTyj/hsxlf17t2P65DiuXpyPjbVGLKzMxdwCwKnPxpmQVpqGOWRFIbgOVeWmfORUugEg4qVMVHONwwCVjJNXYoxdydD+4uG7SORwkl2LhnGi0ec0hQS4/BbmQucUSG9pPCVJmRhBozo1isvVUTy6EEgLUzAUHERGK7C5jKrGcO6ykjjuncfBYDq2AefN3lS8CXM5Rl0+PQOUYlQyT8pI51cjyirwKEOpNKejgZayutqAkTRjGXW+wXNlpR5TC9WoNmtRBaFHtbnoLzRiON+kEI2YXliMyuJCnM/VcpJeNxlqK+PvRfJM6JD/ZGFpFocwWVcu617Cjf0m8DWpCVB8HqetR6apMy53/fOej5Onck3ClKESE5ukj39JJPO/367mQxhfS7kNV+DnZdj7ZRzfM88MV+76lqQfiON3wqff/Xj5a26JX47Du/r8ycVKfPN6Jb7jcj1+3Wad50a8e2U2HgGHQWVCO0xAGkig04MO2skxjKQVZ07OH91GMkUKPe9lyp7lUadOTQhCmq/WtfKajabDEVAJrW/UQhwGM2XnZ3JYFZcL3sBVTW5n5iYT8mrIY2bCXZJi7xXtHVbOqllXK5cw5ybekbbEJK8kNjCIDF9gkWta+CtMVsLO7ziMl/3HLw6BaXCQbIRvJulW7pYB2S8v8xajZNb2XeEuoXfjSrX/C8u1WF9wtTjSNvCu0kdtIstFyejDLhpFmp6qxY/Wn4y/XX8idqKZQ1rR6kVlOIMEPh8fapzH1d03Yu7UA8zU/JTG1cjs59aYPE/Ge5H1PbcfKfzwOAYQwaHbnED8z12JT95CCK5pt8lV6p4Eurk4F49eWovrl1bQBDbj0UcfjuXV1WyTE4iv7fDQ5lo8dulCfPCZp+O7vvWD8c6nHovj3b1444vPx/Hte3Fwayd2b+9CtKdidsnJ/XWEzWG0tu9SjoPUAjWOUNt0LnTa+RvnRap16AP9HJc7DihUIIjkiZAwqtxGn3Rcq5aNYJ25556BtiX3Mm9S+qtELeGCcOB5MclQhAtMQaOHPvBp9wZx1OrEIa6n0RDRnGNZv/ZovPuj33ii/rOf/ew//YaSH/7wh5OpfKMz6of7t2N1eBhvW6nE23HvWpuNZzdm4z0bc/HsZiPedaEeT3B/mPultVosL9HRIK4aLU27W53WC9OQf4CdPEJukxhbXFml7h/FKjjP3W92ULk12sTseYCzSAt0BNELhE3U55uWMHnYlgRe4mB6ZJQmdWnWexILlWE8AtK6X9Nm4yzW1FQaUzGPtKppp+XIxe+nU9E+QUvpV2IfhnKvg3TFvX0CoR9JLOleNOy0eVEGGzwXa1bxE3fmI+Zwi0uzsbhSi/mNelThXvWFGtIS8IWJ9Qk7QDppNBajubAMg6nFyUwN+NRQr5tx3nS9Cs1GucG2JOD3mYoEhY5tp3b+JTmm1wRBxvckKIbPv4Qyn4AvLomCTF5nEv5M4nOlSj1+1j8J2luf74dN5p3fSVd4jwN5N07GI68Mk1/KlYTPzjH5zjVJ637YcTyv/B0/3+9UXuNn00ltKV/ySw5f1cC9x5rV+OjKTHzs8kx8YHMmnr1Yj6fXZsDl6XgY4eICONVAwnQL8i6S7Kh7GFOtgzhv7cZZ606cdbeoW5c8nNWgbakrvCjWkDg1T19UOkcqcc2IxxE7r+J8nDjpJKrnilQquJm5NP1U+MnhNud8xFvSE9Ulv/aNRF8fqIhDW4UZ8E2iMXE5DGQLl28FnraZ7cojsZM5mZYw4i4BmgyVOY/ntzRMMSQBhL/MULzI78TPNvEybD4UvEhfy81NbWADOG7Oz6D1uy2MkjeCHX0izbgtu5J1jvWfxsJ5Pxbok6cIbttdykLC107vxg9W34gPbz0Xw7u3EABJg7JVtHyiXd1pV1rgposneZLmVHS6LjokXcI6j3CCpuLWLhbOXZ49xyYXiOLf7yEoUA61QY+IrjUXo+ZQE4LciuewLM7HOgLghUvrsXHlYly8+lBceOhybMBwLsNkrl97KC6j3TQ3VqNx5XIsPfxwLFy+FDPz87QHmsmYEZySZ4X+mJPoCI5TLhvw+ORZ7jCXnNiHUWo4lEOFwjdhDGMnnsPozuOlxkmdpC1noxNInLBQK7K9izAhDuR2+4kL7m3o9vswFIcB0Va6MJEWTOW410/m4sJXdyv2WOuN64/FN33s66+onzCVz3/+87+6TOVk92ZUu7sgTwXkmY0L7tC6WI0rC9NxfbkSDy/PxGPL0/EEDOcpOvA7VmE861WYTy2evdCMd6DhPAoDeoj3zVWk+OUqRHc65iCwngrnSJib22VRs4eBACD6yswwrs2dxFPzZ/HuxVG8Z2kU7105j2cWI55aOMd/Kh5fqMRG9Sy3IK/QwDMATZPeHH9FrT4DkNN8W54ZxWPzlbhG3HXirjSmcy2BpsSqo+66OoRx9GAorcF5HHen4hgtfNBG2sVdhb4/RGNeIo8LSLSb/dPYpOHWIUgrldO4VD2NDZjVSqMS64v1WIGJzKOZTM1Nx8g6wkiG/Lnba8sxTzrN3MLSWDqFuECUHA0YAoIziE2uRyDcOXkoQdEjpLxJALwK0S7PIkfp9FxjRLnvkzf87OCT8JkOBIJ3GZbEI9MrXzMNCVTRZvQY5+m7HhKqcT73L+Poz6PpTdT4ZDhEN/Uy/CmxeUubzHIkQ+Dd58k94/peUII3f/LySWKTaZgP+apEKrzUcRvAHF4el2fO4nGI3LsXp+KdMJHHwcsV2n9RTdUNPaeG0TwfRG14krsceDb8CRLvVLcd0609NJUtOvcRBaAdyMosmlBRTYgXadOl5lw5g8PhrNQmJeRZcpyAL0TaifXUOjMFiOTZdA412UuT0PtMvPIs45jclcrHZ5FDZJRIJRzlfgpBkcFoNup3cH0c367k3Tg+e4CUk7PmJxMSuBL8ZEZcM1pRpSZeJoWNqzbm2u8GZUc+hJlqmgwz5J7GK1aHetZJzE01Ly7NxRo0YQFm6xxTzis5RER2KYyRzjQEcmOwH+/pvxnfdXojvuf8Zvzf4s34/upr8f7hrdh67U4cH3RjlvxmSUN6NIuUn/NO5OuhV66Od9vB6aqr9xt5wuPxkWfXd5PRer5Mh2fNh90V+OxE6T/NHNAkNVTQmKDMn9LDYsq5hm7LhvCNdOu515dGB64hmkMLnV+aj+WN9Vh96FosXnwoaqubUV9ZT+Zk+2pA0Ds6ytlmlwd4NHgyaCUEz4OBuZwhXMhMQFzghmAn7gp/XILScW4bS80O7c+2sx0UqtU6hzlkSTtTJ9tf3NBc2HNYuv0+9fXMHU2WucN4O2heR+1e7B0e8ey2+/iDA7tHrbj2tifjfd/2nZQlc/6q61fKVL42pu+yPbpdLP+hP/SHvvf7v//78+THel2vX35tP/9zcXjjeepsZwdBRBT88124kOQI7UBzNU0NVQ6EjxNqTrSJ1GhjMcAfekwnQZoA4G5F3RrqRtHVnrwHMKj8gDhV4q5Nj+JCZRCrsxBrmMLS7AhthYZ3aA1O5LYp3bF2cTLwgH8X+aBRk+4+GW0d92KnPaCZ0E7oGY+jQT22CrFZcghsNs39mnVQiXwc/qAN4qh7Hjuts9jePw+03tjfoSHbaDMwnEUaAV4Us2or3Ad2WqB51pyJIQz1BCbSR8U+WQLxF2txttSIPjDtIZ2ewRSyvjCrrfYwjkez0WxejCZ/8L1o4foijojI/ezwIIb3bsV55xgchBjNOuZOZpQhERKXiwYnreu7r+N3SVYJJxKXYLbJhBH5a2uWe0lzQmTST6LjC5GMe/+7d7/wrJ/EPc3DMw2DPxCee0lTn3LLJ9otGZz/JXCml9pXhtev/HgrPvyO63I/PH/mo0ZyBS3x6eXZeBKh5xI4UkMznqMOSxD6lVmYPoLERbTH5vwcEmQRnk67w+i2TuLObj++cLcdn3pzP557cyvubO3H8f5WdDp36KT36NRIFFym56rti/UZ8MeFjQ57oaUgRaqhWCeJtaUs1oVqLBpVQKAgYmWBI4QyNRWkT8LmppWUVTjmYjbaWiEioSg8+BOGOodDJDBqHXbChHuCwv4whhJlkIhO4gg3zdzzJEjiZ+vh7zkujsPn1vZ0yA79Za/Tz40xj3m2P+f5+IRznkUrrzbM4Zg828ST0jhHcgWG8qGH5+NDb1uPd1xdi2sbywiNixBciL4TwhJL8xyXU0sxiSpe/JYhOKX3O0dn8fOfuhHt45NYox+tLDZiAcGsPldDA8TRj5qLaPX2+Z62XjNxd3s/Xn71jdzCxK1inMh2XdAIInoOcTRnYTxLfW2fxdXFWFtfTwuquUYjBdozDYYog2tdRnMLUEb8+RshbNgudrG0Eq3VUDhgDrRfWhcaC9iN0BC0Htt989U4PTqIeehJHdqS2+bPr8XM0gWkmNWYrjWzXTVJntYk3UlzTdbdUcC5GLQd29admnXCXf6fc10KFTAPtaI8+RECK2NXE1Mrcwv/ZDDQTplLntsCo9s9OIqDVjuPB7AB3OXAzTPf9bHfGP/Sf/DHSz/6msttWu7duxc//MM//D/9yT/5J//pjhP+lTCVrS/8o9h79XPJfctkItHpBKrxRXqVm5JfYg6AAOdFYJmPfmWLbRgPThtygyoVpXbAvUtYd0UFdkncjagE5JbiczCUBtKnRwY3UYeRp/hu2jYA6eL6OGCZRF779B4dCDij+iLN8UBoDWuiMUf7Nty9dQo1vajrbivtRKK7HbfQTI4g+HtHJ7Gzx33rLLp7dOtuJRp8X0HjWaMMWv0odFbOBjQUDAOEPqGw5/O1OJ2vx2C+GT06VmehEXv1uWghHfWo5wHIcKdzFlswwaNpOkltk3IswmircYj4lR2dsp/2unG2sxVn926jrVAR162o/kq4vBLkdAQJOo9JO3iSYUyIeSJMoTh+Klf6cU8/3INIRVr6FSIGweJbNi1XEifTGMefJOeVPGqSzINpjv19S0ajf0bkx7zyPT0MkO9ZdvzUcgphtTx+xxnef+5FGyjfVmnLpxAY3rc2Ex+84tDWbGzaFtYBWM5IOF00B4FwvL8GcYi5ajJppZtR+yS2drtxa6sTz7nh4RvbcXOnFa3jw9g6eANCezsGtLvZo1gj3ERcmq/CVNzLayZXkJfzzUsd3Y/LRWeWzmLKJGQgub+UTIO62EJp8lv1m8OvM8lQquCJW374bJ/KoR9gIUzsT+7plZZP9hc6S1p4kU46Y8BALWcyLO6O11sIv42xIhmS6elnn1XjkVA5XHIIU3G/qDb9Rs3HdIyPTJj9Y5/kjhAaj6mj5503YLBPb8wlU3n2+lI8emkprq2vxtLiQlTpEzNOVtJjzzWhto2pS5aJK4VT64eg4L5fL73Rjl/6/Jvh8RSuz9hcW4jVlXkY1Coa/xIEeqFsQe/QEURy9952vPTy6/HqjXtxe3sv2miYtkWFcmsBJhFaXFqM4047Vh66FJcvXIrdV96g/8+ntuVuCctu1LnUjPmVZsytrMTa9cdj/tLlOJlCy+kdxgywcVhdbVsG5HkqqXFCTKSB4qnaSOf4KI627kabPjs7fRrzCJRNGFx1fiWmdI0l4tcLrRT+0I2p034uro2+Flvuh1Y0Kvu/TeXciqd7ag6c8yaDPnhPuwOfNBGmPXKL+zEzcdt728y5kxaEbB/mcHx0jCA7jPlmPTZkqKjpGok88+3fHU9/z/dmO3zt9WvHVL7403H4+ueTZyR6Kjknt/YVRAbxJoTHIYmJNVB2LOIU80KIAYhVguHPM7ABUPgTRksOdxrWklrhRgv9OdTAKkTcXYN17mVk0mmKbEI0Qo43y9FJa2iHdpM3GmOkXTuI04e7k3ixyKAUjvc6XeGOrU4CeqlmetxnG4Z+3BvGYfsULg9T2T2JLhLUbDtioT+KBaSKRaSMpQEdCgm3DtKZ6Fm9ilayECcbi9FarMeBFl4Lq9GvzSdDOZ6ejTb1ukc+b55V4u75bLRAtLnqGowv0M7Q2qyD0orlBdGmDw7ibHc7kSsJoOPfEhuphhBMkJbyp0jGlS1OPSVGCWiviXTPpU/RBHDjuLaPjCEJzThe5uD3cV5eheDnY4aZXPp7TQhVPo/vXpnfGB+MN/k2CWseiTuWU8JDiPtp+tk2ov2MoQ6Q+SiN26ZQzmvzlfiWldn46IVaPHuxEtfX3VMLYgaOQBli1GlBZBzSUROA0NVgADKVCrgOQTijs7aOBnHrVj++dHMvXt/ejVv3dmn//Xjj8Ha8BGPpko4srk6+Dq1dQQq/AGNxi5/cZoV2sQoOHXnqoJOhyka6PBaYu7B1t4CyFoqagLBlnYjzhdMwvBrpubuv6w+ch8nBmWQCngnv0EbHoYk+OAle52gAMLNPCS3lDc9ocS5CBUGtiqRz0jrPZMfJwNKQgLtwNK59x6ERNyp0u37rALvKXXrr80tpVOJanhb+N/YP45WtXYSuNngKLJDK3/tQMz748GI8dXUprl9YjE2EqQUYwAzCVO5VB+TQx7L91EvUNIRV0ohkMJQBTeVzXz7A3aGdHJpeiLXlRmxsLsf66gblWMyV73Ora4SfjlM0g9bde7G7exj3Drtx2D2BEO5CRGGK0OljmFSv3oxH3v1sPPTwI8BzOt715KN5gFoNRjWNhjlDH2u9+nq0D3ezDU+pU/vO3ejeuZOb066vw2QurJO3Z9Nraar1nrO5xbJLJikMtd7zbJPdW7djh/huErqyvhQN9xabL9vmu8VS7o4gHmhBiINIxRnCDlyEdGxM6JgMBBqRQ5v0ewUJhQg1yjNxKpnJCW6Up4y6kWUyF/BBvz5MxqGwruexwFido5HBz6NhLVCPhaXlWAaGl9/9wXj4N/9uYPnLLzet3Nra+icyFVv0wUsctJcrRvzK5lQObsewsw9Q5wCOVitIXCTrZGSxtqLD8Jdj3NKAMcIm9ii1AaiJGVxO4AFdNYcqjW2WNfq4Z0DU6Fz00xzOqNEjPAnPzuU51+6PZG9x7iG3XTEiauyUY6B0Rt0sksdccz5qNKbbMMyD4MvLy0gji0gtS3l2wjzArTdqqMDUw/TsZEp4OO8uEtMkcg7O04RgLa1Mg2BTsbEyFcsQrcWN6VjagMmsjaK+MojKwiCmq6Xxc/EVbgDjODmdjWF3OgYwpF7vPFpak3VGcQ8m0p6qo7E10NBcfyBBkljSUMClosmg9va7ezGFRJZDfRIYJV5hDeNNmktZ07Q5iRXN6T1by++2A34Z8D4eZBsB/LG/HvhIYEgrn8dxk7ngRSvyXto22YHxsmd4F4UyWLkm6fLvo+EyiMxwUoT8XvBEZmZAUy4CAs5s9csESvD8oTyTJExXPPLPsko8N6rncb0ZcQUtdHl6FNURQO8fw62BY7cPb3FlNJ0Z6p5JWi6pqcMHSH4nPToyroumKg93Lk6b/u32buy4hsI5Ff406FiuzcZaAzwAP3KPKwiG7XIGEzOUQ5g90kUGyfPsW3T8LmnmEC1t18OvgwCjENEDZ7owi77SJgTDIQ2bolQfZuRwB+m1ISQHEIk9t9invH0YZBdBpMOzWn6ftFo8H1LP3FodwtyVwUmceFY78ERTJy9ntbiiPsJ7eqiWDgzI49SKU486AtEmkv3b3vZEPPnYE3HtoUfiyuUrceHypdjELdCn0jDlrB+X56fjqc1GXF+bj4sQa+cRF9BQasAoJ5bV4Gg7hcakONmU1DEpEriVXrzze3u7EzfvIkhRl9zHDBrjXBW8NmZhULMwNvfTy3VnhHeNRg16tIIwt7pQjesIdI+sbsbS7ELchbl8BcL4/Osvxc/+5N+Nw898JpbVZm7djdc/+3zc+PxX4s6tndg57sfS1cfi0fd/S1z+wDfHxoc+HDOPPx2NR5+J4cJyvIxm89KnvhSDo1bikOUdQbwH7V7O3aATpQYx7HVyiOre1n60213qJ/MuQoT1pOCAfIAA043zvjgJU+53wrNY3Ppl6JxIv5uT7IWhkK5tAuNxzUkOUaKB9HFd2q+NkORwpVMFHRhlG9yQubhwsw0S908GuSOy9E4aKyPrdNCmjmGcaKOjuUY88sGvv6GkW9+7ov5XfU5l/8VPxPHNLxOzACqlLhGGv+zeKfE8wHHTz18zM4zXuBgSkPF3K2X8ibSVBIW/0qn44XsStTHBLM/lLlPz2S+FEBqzdEjxV2ksiRVMrdztXMpK5Es5c8GilwxPSQA3HHq86Hhcsk+jntC4/dOogDAzNOYMje2eR3OkNQNyVfh+Nijnt3R6OMJ65O/ByWwcDhfjYNSI/el67FQacfOsGm9OzcauFiMwurPZWk7WlwOv6DBU5tyx+3YrprZ24vwQAcG6ogVlL8ywFF0inRfMkBoXE27qRn0TtF4TZLHOPo4/CKd8El7cJM4F6fUjXSh9nk+Pf1ruGIbvyaQIlP3ZFIxvnniX1vbd+MLYMGqflGucRpqFe/enPE5umbY4kPEyn7cC5FP6+Zy5pN99H/JrVs7i2cWIb9+oxPs1FFlCCGjQzjBn1y50YCwDOqfDFZryOjbvBohaYSGP09aedjcVh3ujuL0ziO3jXtzb24uX7rwWL+zciC/vvR7HA01cPeOiAiGdjWsQsU2k3UXSsvMqkOSQhBoF+NOngzuMdAiR8IhetyrJLVjoM2rmufkflXDsfAoC7/yPG06uNRuxhHA0D7NyoSI9IecpjyEcx6TVAt96CCKatg9Tq1cbooXA5TyTXi136PG4p9GAeC+glS1R10uk+eTFjXjmwx+KqxDQ+sWHqP9MdPcO4sVP/Hz80k//eLTaRzAENYRVBKf1WN3cjFXw1J1wR+czMKxh3N7fizfu3Ykbd+/GPbTo2lk3Hl2ZiSc35vMkxY3l2ViehxnU0LSAtXib6DQeNrfxbMVsxPGzGqcM6MUbrfjJT7xBnys7NS8t1GMTRrW+thJLa+sxv7Kex/oqgGk6KyHOOQ363Gm7HecOD9F/K3YShLbD87noL29GXLiYFniX1tdLO9GHqVC0YDLdo2M0lcO4+cbLcby/Q48qG0+qMVSXPK9kKlpbd+Ng516srCyBiuhwp/145KGLaFFrMQJpcwiSvx4a5P7OPmkMcznByipCunugzYF3MEU3BXU4dghjcQU8lYDuUBbqn+DgR00kWS196QQmlP50OnGrDw7IVMr5M9AatJOew5T0LUdkughPnhxpl3OfuVlgKK4rPGzduyt/j8POSdy8vRff8S//zvi9/8V/f79vPXh5JtD29vav/vDX/kufhKl8hZggh9zXwki0qXzZEqQQ6kzZZykE/0ko7xfccNZRJiLoxoyIRhag3gErAWQCAloKVuJkupkOscg/53YmkoDMjYbNITbuhjFkNnUStUKMyurTTCG/J1E0DzIXscEkCJHDZHwE6URYz4q3V2iFNWWDcXcvrzww64wcEieQEEipQ+Mdtwdx2BrEXncU2/2puNM9j1v9mdg+qcQ2wvJtLcvmV2K0sBan1WYM1boojKVOiEAQpg4O4/zubi7gQn2Lc8elk8DIVwhDYK3EJLLWcaKxCMPJlUxgDPcHvLOuhUGUMPkt2+osJzPnAcMKbgNYLfNpDoZrK/QJe0y0A/LeJ1yHmLl3gJnK7CyXxJPXBDmX7ZflspS2je06yTMLS0BuNmHxtB7py+f04DKMzwYscW1LU82vfF6aOYv3LU/FR5fP4l3zWgROx4UFRA4IgNJfH0mw51YrtI8atsfgejhSZQYReLqKZDiDdDeN2h+xvTcs7UfHem37zfjy9qvx2XsvxP7pEXUbxgrayVWk8YeXGzCXWh605UpoLb+SCVMszV7VQlp0dA+EO+LubglafMlQxFel8BS6YHyBIDFL2m7DvuLhW2jbMpU62rj10wS4By60wMUjGEvXQ90qNQia1loqYApDw+wznhbojhWNGdfnTMc8UqplfPriejz7gW+J5ff9uojFS4Eqj6Ovn5/E6HgrztqHENBqjMC9zktfRjLfy6GvucXlmELzsJ86Vn/c6sTRwX4cIvh0IOIVmNdidUg+J1GvnHAn79o0Wr5rNcBd6QN90rkT6YBtUIbCSxtnK3KX8ZyOZuLv/KOvxMs3OtChpZjXynSlGRc3LsTK2kYsbm5EfWUV2FWj3+rG0eF+WkJBYanGEEbm7gDAlkTtn7X55aguL8U5zHqIZjgU/u7ptbQUJ3X6Hsyjef1qzK0uxzn91TUvw1E/dl96NQY3tyCO0pYptEgERQj267fuxQ5wuXfz9bjxEprO1u24emkzHrl0Id529aE8/9LFlRcvaAwwnydZOoypZpaLYW1zGIkmw+donlobprZD25buAFzITxg5tCYFdL5ExmMbdwmfQ1y4LvXVnNozcdJaDxwxLeeKqqShxVq90UycvHHjzWS8m+ub8di73luEh2tX4zt/8D8pHehrrn+uTOXSpUu5g+jXu4qmIlMRSQohz4lcPwoRXBLodJOLbAyvlJ2IBGLpq7efZRwyIgm4DIVnASjgy7vfS5jCYIzjvz80kmmOGyLZsM8OE9HZHMNN7YbMRGjveUaKd1zmz5VRfcElsSXpnMSzoMlkIESUCRHC3s0z3+0YDpJzp3iUTGkShALk8iCHJdpqLg5N9LX2ctGw455TMYAYdOvz0YWgtZA2j0ivQyISnR4MS/W3c3iAet1JK5NTyiLDaoE0HbIc2Wx0Duuh+WwpN++CxDJP6jLuxOlJ+npPmHv55eKbUZS0ZiEaS+Rxjbpcoa6PEGcVqW8B2DeQ0KFR1LPMd3XhAi2k/mNg3SL+Pt+OgfkRxThA4j4iA40STtG+0jgDAJtPXmY+Kdf4yjYi7/sl8xt+5c1fgMRVRIMxQ9GbMirtr08P4/0LZ/GRtal451Il3rYEMQKN3frCoQMlvA5Sn0NBxtMKyO07pipzpDxLJ62izSCJH53F7t5ptI66sQPBunl8L17efSO+sv1K7PT3cj3T5mI1T230tMZNGP66OxOjBSzCCGRWZZ5AYnAGDpyiYTinBzwc+8YvLfuAcUqkY80+zzchjlZLC6Tlrr9OOLs/XS705ZuSqkNqDm11SWMwBK4pUAljsyx9yGFl5wvdIDUXZkJoPWdkFZx77NGnY+HJdwGwqwRYiXBRHsU529+K04OtqG5cjqnmUozQzk5uPx9zED5HA3KFPQRrAAE/pT5qAymHaJaLsOMuujMwdjAZgnkIQW9RDtdWjfsWmCPTECeFP0XNdjTzFEr8l9lS/1duHcX/8hNfog81Y2NpMZYXm3HpwgWUDTQntKeljYsxU2tGt9WKo3tbMdVD0HMOwiN7gWUTDSk3W0RDqNO+s55G6cGDMlBwVoZ2Bicuh7E5S0bpyNrSO9cjo5EAD+jDMzAkCfk9iLJzPtWVNYh6P26/+WYMwA/xa8G5GZj43q4nPO7G6tJ8vOPp62h5C2gK5AvNGSLUTEHTUqglx1PwMedTcM6PlDlh6RyFAO9lKvgko9C6S0sv8clhVZcjeD+EqMhQfHdy3sWTFfpeY47yw6SE7ubGWrSP9nO3gSsXL8Tlx98R1QsPxy2Y4urVq/HBf+MHzBD31devGVPZS6byQmJJDn/ROEmEuSQISv2ZHQ1r6tn5gVIyIJFfDDO8iEVAYzokkhqCESV8xC3WKvjpBI6SLs9paifUM05xkysJaDaXWFyIqchTGomkJuWxzIQxvKt1c+2H/uaf3wzIr/HIx3dLK9KW/bV45puoIfHwXTgkAyIzyzcCYXPDO6SI0x7I2UOiQHikHyYhGCplzhYp8xyC5j5T7qE0lOBA9BxPHfT6Ob7uuTBd8trh+z0Q6zb31+lEd0hXxnU+lHnSjCBTWXlPaSmDZR7XyoLhRU2sF2HIpcCODpZaHI+uPK/QhhtIc0+T52NIzddOOnHhbBCbELWNGaTPsx71lDggHVN3h3Tce6l7XokecU58lqmSrq5Hm/e4t2nGfUpxCME4BNy7ZHhI/m3yHRAmN1OUcPInemQPt7w8OmSZoHXC3aaVIPPd4T+7nUMRM+DL8vkgnpk5iQ82RvEOaOWjqFiXmtPRRAucIX2HEXpK5PYJ0qlCbGpu0jk7i08tOr1KtFtTcQBXvHevG/uHR7F1uBtv7N2MV/dfj53eFoQKBgsBWUICdHv7Da1pmrVyNjx+HvcrQas6FEZFFDQc45aRuEbA4TAlSofGcj3JBMdpUxljHsAEMWzAUDy8qwERTGsxvrm5JewxJ+p7Sqp0EW5lop58Eo/FJ+rrYkF3iKhB8N3Xy1X/MxVPrhzFWmMlLjz5bExfeSzOYChnCDYjNI7em1+J9u1XYmZxNdbe9nSMep3o3XkzjyG2iMdDJPgeCAzhEmFcDT6HRtVcWAQ2lfj//vQvxSdeeCONGB6+Mh8XUXffd3UpPvTYKlrXAKm8RZ2dnLZv2ab8JZL6g6NZU+Pn0f7wSy/sx1/9iS/E9NxSbK6ux0Orq3H1yoXYvLgZi5550qihVbRjtH+UzHgaxuraCoeWsq/6B24rONScO+UOAYE0IRxRdleyu22KW/PnLseucEcLmuL9DG3l3C1fOujipx4eNqSJhjmnYWnJxN9kgLmvG+0noz0+bserr70GbTiN6w9fjuYyGt7MXDIFuBSw66dmonBqOTQkOoVJ2xedP7ErmpbCg5dDmUkTKLcMJy1k0cg8Eti5FA0r3C+wy/sp6Yor7hjtvl9zs/U4o72Od2/HtcsX4sm3w0yWFqJKe51XmrGzsx+Nh67HN/1r/w452dO++vq1ZSq3YCogQjZaMha/0MkBgGRB56RfZsvHnLTHNxmJLokb94xHIOOJZON7DnkhvclYlODsmkngCZuEkPRyyEAvriSUpFVYlEyuMBRL4+U8T15ZDtOYPJfS0l/Gl3G5JZIXhpRnVWT0EpfWzfTcnVaSJgyK2abDHnR+iJeI7HcJBVgA/uFgEm5/n8+o5GeO9xK+TM4bluSHjhEXppJjro4Xk4ZrcDp8P6DOajSHENQjtJRD8j2ifLuE2YWy7PSHcQTz6uCcC0pVn/Qcnsu6egO2Wc90lE9mXUCR1ZTBK3E9gvT0Idy7Rt14rDKIqxCU9dZxNAetmDtDcrUT0HXOkVBPp6swj5kYIh2dQhDVTE71B34DyjcgXB8HO0rnUatDz6ThuauWQ9gjYHZMAdR4DnneppzWrwNc+xRuyPO46ZPfZNG5SYUqU6cxT/iN815cPz+MR8+O49JsFy1lGBca07GMROuZJtXZsh9XtV6B6NeiXm1AaKqAw7mJKp0VmB6exdbOSdzd6sTewVHcO9jO4a8bxzfidK6PoKuFViUWIUhrMA41lDWYiibvtZlpmE015mEsddKfpV4uXLV9y+I0Or8aBsylh1DgamfxOVkPlVEz1kClAVPKEwwhhLlZIOkqvCisKGwYT202D1uiOZPMUYfcNwyiUoNZ1onjxKyHzTXo4Q6nbTz2ZFSvPcrLZoQbONrw/Y62ozCVdpwc7sRg71acQBhPBuAhRHDkkJxEFm260+ul6ero/DSAWjQrdTSg+RxG+m9/5hPxVz7xpTimTEkg+X46KOaxswg7S3Pn8dSl5fiO91yODzyxEW+/vBKrNXBtWmMBaYWtab9Acrc+I/vieXzx9Vb8yN97Po5OKnEBDeX6pQtxZXOznMvuBDSwX6Tu9WYjd/DW0nPY9RheGB+4nEPj9EnpjkxX5lxyAl7AWYHCtyk0kCm1GHBlZk4rN3sJSIZmMUt/cB84mekQRmM/cW8+56JyFIT6+qcmfHB4GDvb99AUEDxWl2O2Dh2FsctEkC6TqZwIF97V+tLKk37tVeaji9CsT66QF5bQHD4l0+r0+9HCtRVUEVp7MBbxyTk08cX91lLzgZl0D/didW0pHrr+eFQXl2Nhfh5NuoFAcxoHe7vRPT6MK89+IN7ze/8wuQmVr75kKlp//YW/8Bf+2ZjKv/vv/rt/7OLFi//44a+XPhlHDn/ZSDZWdm6TmeRBQ8oUBMv9bAlDh8lhFxuBeynIOCbh83x546UTyUQt0xA9S0LAdxyvMIYcKsEjGzYfiisGBEptOikpt4xmqQrSkzzEaVxAEzOEiO3NtP0xXXq7REGkyTQe+E1mRTifU2ODaluO/KMc5lyBoIt0Phsud6rJEKat5dyYASl948rWMoWJFlXYYSOkbBhRB6IkkT0E2VowEWS+GPJ+CjEZ4E7Ic0CKx1CaQ767cO0IRnOM6nDcQTXvDOMAZGwh6ZhWjusnCP0rbeYYtDVaAUk/QpgP99pxFVy6ct6Na0e7sXJ4L6qdXTpZN2Fjx9LA4Azi58FI4aSsQweg1ZA2GCIBjuiwKP0wGiRJOnEf/3M6cG4rXplFC5tKTFWz0ZrJkzYN303mORVdCGObpjwExreB5Q7F7hCGvpZbKa0tVuLS9CAu4BbOW9E4PYiZ7kFUh61YpD8vwzwcRlp0Id08mgSEyHPTG82ltPwTT05OYIB9mNvxGQylF2/eOcrt0m/vFE1le3CXPA9jrgmxhxgtwDy1/vKY4EUYh0Mu5fwUF7LWoumwlVKwxIq2VCtxPUmaAUMUNDV2yCKHqqi/59NLiFxAaVkbdRf7VWEqbuVShmeU8l01bTquwdL6R8IiYxHPNWnVAEFm6bHYblgpzVyYq8TF6w/H8hPvAhieE+JJokjpEk/a8GzrTpy8+VKcuY07WmnH+Sc30IQhTJlXZxCHSsdOEPEuTXHx3BL5LKLpNdF29kZz8cf/9x+Pv/XcC2g+7n2GFtOcB2870W/vRxU8qM40ESboCbSfLVytjKJWPY/11UYsyfzhfk9fREtamI3d4y59y7OMzuKFm8exd2c/rgLXC6tLcfXy5dhYWoGRzMXmymJcX0cT2liL2cUmBBV4SGQdngP/lf5lD5o9Z8bSleybs/KtotkD3QolmnYeGQaqubm7AGRPIH5uSokW4MaU9hM3sfW472lg7bC4Cyw9C38AA97Z245Bp5tz0jPgyTRtIi2wkXJXDNpPIyDLoaVdmgiTh5atyUCkOwYHzhOG4vk2nW4/J+A7J1r98ZwT8whp9Gdp5sryQswgYLnNzAWYvLs6T4OfzXnP81+J2UEncX6r1Y9bd3fihPb1/JvHv/U74sJv/r3A4Jdf//9hKvzZYMKsXOZTXBL8BJAEi8tA/PtVgq8WULQTmZBORjKJ6zONaUSpv+5+2uPMCJtDB+P3xI3Mg3QhTubhMFf5/lYZsoFNRh//ec9XXpLpZTbFJx9x5nNf28HHpyTDWbZMRijkezKt9DHtAqMctfGZsLlGBufzpCxF6ykMJ/cpS9iYQ0lryPtQQkt4Dy9Vyhe93Q7d1fnZhBJ260K7DNEENCV1UWlXKyFNWXFtOpqL2Y4gRvv9UezBcPYgFIeDEcxmkKaovYG7G5zGGtLe+0Ds9/da8cRUOx4ZtOPSwd1Yat2FqexExfFgmZJ1oNZ5z/pQCcoioU6QUW7L5y6u0zIdrdchOOdI8sP6XJzqYCyS1mQ+UEGZz4D7Ce+euDkgvqP6MsxkQABrIExmgNsChHMZDbF+RrJAf5ZQMxCVTiv6x/tRo0ybjaVY1XwcdWIeAluDgFchHG7zUZmzfMB5SB49tKY2Gt/eCUylE9s7x3F35zDe3LsT97q34ni0HyfnJ2grahGzueBxsUpa4KoLdJeRFBfybIuiaeRxruIhcEpNBecZHzKEEwiUQxoSuFnqIhNwZ1/NcJfQKhYgAHXSUttJCEtcIEAnECQnyt16QwalCfJkR2EvDQXcDn2RMi7Pz0Fs1mN9AyJ89XrMrKzHOYzAQ61IGG6zSAyEkrs30VZ20gxfk/LTzmGcHTuf53qVdgxo68PDozjchdHQqJ5Q2ph2yG8umrRfjXLPOIxImx6COz/xhefjr//8c/HF2/u0V5nX0Nx2NIRRiPDghhtoih+iiNpUDgW5+A8OLExSUx+dkJ8rZUr/XgUWj6wtxEUYyTW0lY31xbi0shBPX7kcjz72cNRgKpbN/nQO00ZBStjnXCrtrRCsabawVHhz9170gtz+CEqfVmpTSPMyFxefJlqPmU7ZwJZy0m456oD2ojHPCNgMemh7BLNN3apHfIUAAP/0SURBVHcrh7/55giG/VzNIbUSmQj+GZdvVt45NfuMf0PC2YoKe2opzqvmDgfc3V3YbWjUVDpoTC0Yl/jQgE6vuASE9B659lC875sQHKZP4ghhaHdrO/aGjXjiN/6WqLTvRffFT9Mac7TpGW2mafZULD72jrj6W/8Ncv3ll1u03Llz51efqey9+Mlo5ZxKQfb7hMQ7+SQhhLgWyTe90k0m55KQZthCNHXJNOwUSaQFuv4+O/RlUOOYjolNnv1gXt59JLxZ2JCUTcT9KqZCGiaTTGycv7mkv8/ck6mM30sQ/UzaTAht4/NYNIiMnUhj3qqxuTjJMOaLS42JQlmelOozUWBjXbPs1K8Um7TzU/lGpqWEmpw650JnMF8yS4ZMh8xTAelkZU5EadZwpb4ypaLwwFiSGDkuyzui2QlMRqLWB5n7aCU9Ava0HiGDA5wMx60vZo56cZ3nS6jIl1CjN+7di9XdmzGP1D59tEcZHbaAoVnu5IalxPnupUQq8JCm9LJsKeX5NtEQhZOdVnF6FoYDMzmjHu7e6vNouhonEAMPXhqQnozlFKIxQAPQ0OEM4nm6MBW1a42orKMBEaJ1Suebti1InrqJ2Bukt96sI6lp7QVMXe9DGRQBypyYjJ+OfOrmhOexd3ASr8NU7m23482bOzCWrdju0kFPD9G+IEC0w8wszAAp24nwBtRLzSWldpiUBgBV6uE8jngoc8824H6foSQeUm3yd5v8JnXJiXmYQcNJ+kYTplKH2QAXkMThZDUVD5NyTqan1AoRLvs4OdwJeQQPtQqcrzbj4Yeux4e//TfExtPPBJQHeNJWENRz9x8if1vLieiTzkF0929GFSY2f/1tOa+AqB1T+Pdp9xbSqgSxfXQch9sw1e4JLeg2H7Ox3FxIy7AtUOHTb27DRHbixt4OUvRRNGbOYh3m6JktN+9tx1dubeeZKy4snife8spqMlot8voQZQ0LHBJCd0u8Kccpz/JGnH47h/3sL7PA4grMbxMGvrbSiGcevhjvffihePfTb4uLEFW6R66y1zLTeZNpF2zSP7JvjHFtGpi6xs5u7XYnucGlTAhhTeHmDPxysebETDg3BgVeUrQUeE8RqGC2U8DfuLbl6Xi+Rc3C+ZAh5ZWZOHF+xrN350ZMI628CEfidgLwAIZiOsZLZuf8qwsai+Bw1G7Fccf2LnMpGkrYZRaB7+zMQtw47MbNu3fjO7/pqfiWD74jrl27DvwRztA63URz0HLtDHHwq1D3Funv76HJAOcr7/1wPPI9v4dy/PLr14yp7MtUbr2YhEsi7B+gzoQEWGod+oAA5SKEjYl/ZmecfJ98LXFUAcsEPcD2Y4Yv6Wbv85a/4yu/e+Oe30t4G8o1AGorIpIplDRKsGQQPmQcvknY8tLPeRE/OX7tt/JcPlvLfMg8TTWTgAlY/hFlPxGRMhTx+Zgw4lmzZ5HT8HZ8t/0vDJN7MhjTMX3LZmyurNcDGpdpmHemr1bEL2nmOeZK3UpidMKipRF+LCGbjMzFMjvpp/GAWYL/vJuOw0hTSOBgC/5an53S8c+O+1FHGpo/OoiFva1YRg1u3nwjpl/8UlS2bxN5YAEK2C0x6eQll0yGgrMy3AtG5EdC+qQjnGG9CqB5GPuP09Rk/DwZJp0cBqPljXMrrvU4n5qLEURjsDIbw6vzMby+Fkfz1TiC2d2D8O4rkVK/FbSiK/MLcQkJdAGCTRKluJIvmANBsm1ctCg8tPbpHZ7E1nY3Xr55HDdu78Ybt+7FbuswDk/a0aFPjSrGpR0rZ9GozkQdiW8eZuKWPTUVMfA76RfEKLckMW3upi/RzPYA3xW+PN9FZ/5qNs6huLZjvg7Bhkm5VUtZJwTBgUidjMoaDBfeebkepuzzZN+ZRjuZj8cfezyefe/7Y/Ohh2NqYSVmVlcL41Yi7xwFHIK8tcoCvv1WnKCJnfSRXh95MioXL5MVRK99EKdoeu2D3ZwbGXQGcW9rJ3YO23HzeBCfubEdX9o6jHutbhI/h3GcB/XwMsf+ZQI5r0obT1bvu0ef+Fmro1FA4BzGk0DmnBF1qc6VPdFcg0F3y29uA1/6DfWzD9rfgN0yTG0V2GuJ9+xjV+Obn3oinn374/HIdcqvVgQxrcFQZhYWIKRuqUJbZJvTL3muTAEP+lfuCAITV3M+sw+pWdNXcudxcChpk/Gy/+N/Ct53O3HmKZHHx0msxSGHgJMpUO+hGgnwOEHDSKYiw4Ch2BdF7dy6hwfn2xyec64qBVLhgebjfKir5A9bvTiAIXQQ8nLuBEFCgcgF226RsH0AfqI9np9XYYAuVuzGsw+txwefeTTe9tDlWFtbjoWFeni0sYKTbdJCkNg96udi0kYdjfORd8STv+Prb9PyK2UqMtwHL7HV9gTCZUX9Rz7ykY859pYTmF/n6u3eiMHRVgLShk/oJLjHDCCJZCG6DvUkvSBISul2jvKflw2WZTNOElm/0YgJ/SLVFqJeCHS564w2CWcY0ylXMSM2rESppKg67V+Gup9OfsnsyaoQfYhDKX25RL4H3vjPEvmBR+58yvkc3nMslPrlGKoSAZ0ntzmHSGh1MouEoDpsOUpSpkRudDoZadFeQN6cuCtIrLWJnSmH1XRkKIqnelSAz5vhHSpw7x87oR1cqQjig6RyzrM44FkXLtqbnTmHiClpehyBO69yr/s8ldZCSw06Kn6eDbJch1iCvwj5ueagimQ+NezkhK5Smup/zoEJHRHCit13XgXW9116T9rLur9Vj8JMbA9gPmZI8px0qll0CMe1K0jRlV4Ld0wZdkHcw6gvA8mKlnADNK5RHCD93tzfjRtoVwcHEEc64wgpL3f0BT6OaTsMkueOJKzJKyfDaT/rxLckFg7xOZZ94Kp8/CCWwhaqThnHxBIaVAWOooPDIxO805hzgPCgFpEWfBAV6FQ+J65YY5iLq6/71C03/oMYtpCy3a/OBW37nU4c8n7E/QgJ9dDtU3ADywKhcpW1aQjWBbSaR69dTbeBZlIDDlWlU+ozTRpx3IKhtOL8eC/O0EBGLTSQ9mH0Wwcx6LXRTvtx2piLmaWV1BBMVII+gOD1IY6W50s37sWf/4WX40c//WJ8/saduOeJjMDoDDgMCZ9HMVcaMbe4FnPziynwqAEANGAq/o61LYifk9X2uQYEUgKXW44k8Syr1UUJ+0vOTUDsi3WVuAZ8ya9HGxxDfOlgENbDuL27QxvTzqRj25wBV/tCGWakD5Gvwiz/fB4hxUNv0C61lHMb+kptifK6CzLp0+fcdyuZBXgxhVZaofRTDkeBT52d7Tje26Ud0FQop2a+llvtok+9Or1ubrfvVinut6WBhu3vfn5aauXIwOA09yhrdWlTh55hIPvHndjZP6Yux/HGvd24ub0Xt/eOYr/diQF1qSK4aAF5eHwUWwe050wjlhEagr7cJi+Hrz+7cxw/9cLN+AeffSF+9rlX4ksv34o3btyNV1+/FV955UZ84bU344XXd+KTL92IH/6ZX4g3TqfjN/2W7y707GsuLenc/+ufeev7D33oQ/8EpvJmnBxtExECOyYOhdRC8HyVeGWf8acgfNLxcUcyy6THSUR5AwEybH732fTKZR4TTSEr7YeSbD4X4qTzt4Q1nFwZjCWARJz7mOBZ3pI2v/jlV8KXP9BVQuHd1DJ9nekaYxyT7O43gDfK7XBYSlJ6ZF58giFpeVJ2pi3lspQitVuwuCYBfEVN5I6f6n/m7R0YChfLYe1tNMtWGJH1VUr1LsX1tzAbtRE7rszo9GxMNOlUw7PCaE6T2fisFEmnIbRbiiRcyGRmFlWfwrhvVAUpfG7GIYRRVOZGMYuLBh1zk+/X52P60bWIqysxdaUZ55tIektQV5jTGXHOkOJNNyVVy01JE764Uv7Szuls94nLb9ZN53ffvYxVUjC1SYo5aL4AYb84H2dIZAMk14H7efE8t7JEGRCt3O4bYtqB0bRxmhVLUJwklSELOdNK6VUtjy7jcEWux0BSGx3BwI6OotI5dmo3VhvVuLK2FFc31+Li6lKsLTZyNf2C8ygIDmXCvRZNnl20WOPulkZKsg6DpbZC9XKYhTxzAS/fy7buszxLvvQXh4GpYXwXn2wk/XJ+yon42Zibm4uLGxtx/fKVLMeSRgQINQ3Cob/GGcz0ZH8/944b3LwRhy+/EqcQqVpzPmaaSAz1OZJDgwNWTkjnufJqiDJd4dU+jv2dnbiDlvLSza34HETJLdRPTxEqILbizDREcxZh4PwM4Qq4yYzdJNN5q2ZzibJqOl+0f8FtS4p7rtPo99H9kPyd6C7zHUr5wB8hyd14B5ZBE1xizQLjPIcGydu0hEuX/BS49qjTC5TvlTcRJI6cC4JRa07b9XwcXBvmiIDQa3djBBFPwYC8co4EXBjCCM5P0UBc5Q5+uC7IfQWty5D2727vxOG9O3GAxn64tw8+IcDAaA86MnvShcFphaV/OV2xF8cdiDLwP5ZpKBwgGBwcd4uAQHkPKcvuYSu2Do/jzv5h3NzZizdwN7YOYueoQ9k1ZYY4w0ykJUMFTP7cVXm+sZjm6ca7u3tAHn20c/AaWiNuUZPYwm+nNYjG/EZ8/MZW/LXPvxA/98Z2/MLNe/GFuztxjzI89ran4nu+53veomkPXL9SpvK1MX0HS8vw1/d93/d97x/9o3/0j62trf3jh7++8rNx9OYXKYTEGmIpwYRS0q6JKBLphMTk4j0LDNFIJsBzduT890dywV8SlkJMspC8lst4+pgfNwmur2SYwwjWD3/Lk2ctSLWtkuUzWxAvw+czqXN3mABfHxKBppHq3NTPko1LR9Wol518GlKCODrKTi1Z5LIo5pkJgni4kUTUr2RmpyywgWAgDeWqf+tpWIg5PYfvtg15UodMI5kSeVMvmYN3iyhLKXMzDlVZZsrAzdMg89nCSASspH5ePmenGycxvhwOS7iMr2xD0xZm+VwIlgQtg6LtzCB5VehoM912zHYOYxYiMIWk6a4CaWZph3dIAOkLcQ1R/BTUw98dOels5U5HPvZcEphSF6IxgPAAc4d8ptRMhJcltcBeWX7LKWoKS7+PGQqfstYW0EWNS8DpifXoP/ZQHMJI9iGSO8Tfs3NTTic03YMJLhIL4Mc6eL2xvBRLqGCq/03HpZ0QR4hyCw/xYAhB6B7SqZESD5AWD+m0EqMzhysWGnEK4ziFofUgfH2Ik8czkHy2j2Pqzqc4V2KrWSUn010A6f5MbTqqK6E1/dVQQOuuOsSybCBZTQKSe4glg5nNZyfrbdocBgNm0+QH9S5GCEv12FghHfIZQUBOkGAdappfWItZ51KcK+oeR+vOTWBdjc1n3hHzVy5GhXpXmo04R8odUY9R5ygGSMBqU9X51ZwPGnRbsbd7Nw72IVoQuHtoBH/9556Lj796O06mqjHXXMg+ooByMuwBYyJPOTRZNq0sOKzfOfCQycAEaPs+0rlC02RYqTkHg+P9ymOPxG/4Hb8TBnMWH//bfyfeeOH56J6ifYgPiQEO7xYYaBig8FjMc51tgxUTDr0j18lcWZqPjfmFeHhzPS4uL8YSzL+KJl6vz8QKqvc639cWF3N40eFjh+Vmc+9AzYmrlAHBDCbRbbXjGLj00NhOgbuahoYsmnUP1GZsY4kBeJMjBiBCWppZTtBWAwqH8cRZj/dVu8mhcnCiC1OQ4Xgi4zECjDtPK4i5eLY252Fv1Jc6uVhSIV9cceL+GI1sB8apgNIZTcUbR+0YUH/poR1XrFsCXu9C0Hjk8cfi06+/Gi/euQtTGtNKSpODHdCs7/6efyl+5Ed+JAXfr70c/rp9+3b8xb/4F//p51R+JUxl9/n/M45ufAFkgiAIqkkhSclxai8TNcdCtPQR9D6UL/dLM36SQKTGkkhoPMIAoNQiSsLjWOMGBPDlzY5s2jwnUCgHdxFExMuLNEouhucZAiZAPV0NzMENYobGdD8vt5928Z/XucNYNKTjrCPNXyE8I1TlczpGEl0DUcbUUpR60keyJ5EeO8JpGy9iJLPIcDISHO/3GWk60jKMflzWybKbhvC1PjK6wkC422llCOQnQzHn3LEAWCas8j6Gj3G4+zeBxjibzJO3kt/4a9l5QDipdcp0T2Awg5iCebirgMNRKdVaHzrYtO90Jg9GQ/wEptQH5Her/mmHOSDwU3QsegSOODIdpMhkOum01sIhSU73ZErkcUKJXLcDIaQhKK+tJyws6xhPKtSodhYny7PRvbgah5fWY2t1Ie7SKQ8pt2P9eT63eVEW92lbS4KyiFvINQ71eU//UzMvREo1QqZ3CjPqoaU4Qd1qHafU5jCP63BGwHlA+kcwrSEd0/2XegOHOM5znmCGNqmDOxJWAe0wmOfnOITkDr8uWpt1WBQC1mjM45owuEYsQORqCws5wVwF55RIC4OhLUBah3Q0801NAOI0f9bPYUr3x5pzqBV8RHGAMUEk0Rr6J70YHLajf283du5ux9K1x+PCM0/H3GIxd51daCJDwCARGobHB3F6tE/TncCMlugaU9FtHyLlo+nl8MsQIryQhgRffm07/rd/+Kn49N392KLO1k/NRVqaR2AkTpW+mwKXuMKzTLGGRmb/3qC9nn78iXjj1Rvx6huvEfw83vXw5Xg7TGB/bzfOYBrzFy9Gfe0CqDIVX/jS8/HSKy/nEFNe9o2ES4Fx2TtLwQxJHtq0AAya5CVRdxisAWDW0OQ2YTCrC/OxDpxto0W0WjeWTeYi3lNG94fLHS3AgRbChIywnJhYtH/z0FChTvs4f+s8WK5nK6Qj+1SaCtNezrPkbsEOzeI0stAc2L26cusV/ty4tuYmuggUtZrGJNAe8F2rQI9SEIbOm6VWRjtcWURTXrsUX7y1Ez97843Yo34EDzczeBoN+re+731xaXODdKsIPtPxV3/2Z+IzrwNjBIykAFOFmSNCxe/7V//1+K/+7A9lvb/2+jVjKnsv/Hwcv/k8T3ZyL9KWGIJY9skJUZxcEvvUXvLF7z5QNbmq/sQtwzqG8SNgJpCEeByrRMqw5ZsIOAlXvo2ZicQX4OS8CkQx4xiSW0nNB5gVZZ2WiSB1V5CaZkGcCmrpNNJIBSkyj2tF4j2H8JwvLcVocT5GwGMEostsCmMpaecEpQgtRlkskcsJSRC7mJSSs5oJiJF3Ed/nJIyWX0ai1GZ062SqVsOyUp9xya1X0SJKvRwOUUspDIwmTIZSmJ0wT+Txu2HNxjQmiZsf5SivpWzpnW1Rwptv5jP+y+LoLeUwjjfLT1yPUNXaxi0oHE6YTsZTpOkKnaBCZ/SuTX+apEoc6SDTGUYmo4aDo/MFEjG9mjvfZDBoOkMksbMDt7igBGg653RIrbUgKXE2C0FbqkVrGWZCm70GD3oDwneQ1jvKDDAJ2tNBpToM4ApaylUI1zptuuiaFQiKhy4595WaKGVystW5hG4bptJp5RCMQw+J3zYJmoOkpUO4NPfswChc/9OGaHCXOTWRet1eRWlQDcapBTWUHrBxryYXyzYX3BZ9Eca2kKvSmzCVBQj3XEOij+bSnE8GUfo7Ipu4RhtpenuyezuWzru5fclsbQkm1YzVjc2YW78QAbMAAWHgvTi7ezPuferTcXh3Kyrg8/LV61EFlyukW6XuUB4YAhrO8WEeDeAwVGNlnTIsIqm3o+W6C4iLWOgWPg6rLTxyLbbuHsSP/bW/Hz+B1vI54rYVzjTWoF3A6MRfJ5+bEHDNnE9sX3DF+SRPXPye3/ab44Mfem/cufl6nKIFT083orKIdrV2MQ47p/H881+KF55/Lva3t3NHac/9tx930JZbhxoPgBvSDXBdpqtwl+2MpmSfcNGmowGeke/GnOsw3nmHdSmdWs0M8JmryVS1knJYybSgIORRJb0GTCYXsZJvEwbvruXJdOyD/Gn67BCqxjlOrOfhg+Clw6Zux+J+aLa12nIX+AKWHP5Uo2ySTh0hxjVSOacEfBwCB0ClzJRJQdt5syM0NdNyjejjCxvx6PKlXKP2f7z8lXgBDWoInBVO37WxEf/qt344vu2bP5jtF1Nz8bkXXo7/4q/8xXj+zu0sr31YQ01QkXym4puvPRz/+u/5PfF//4//Q8JnAb7q+rVjKi/+Yhxp/cVzkbRJH0SXWNLT79OtktOYlPOTTxkeD+7GzaGr/M673w2Y/r6/5Xdf0vdbEj5j+Xy/XvgptcBM/JsQ3nwmZD7jZRz+ppE8ZpC+ZlFtZxwu2D2IaaSu87vHOfQxQqqZurIeU9cuxvmljRitLccZnX2EZBIgmZODMo9c/Qpi5ZAWdSilKYR8BsIiolQgUhJbrUaU+MH8rIOXGkFuNQKya0qb78SV5Vja4rIqmWZhElA1iZ91lJF4l5HxrWgYMlSere04XIFJBikwy4IWWPIzvuukmHqV8pm/na2A2frpT8qZRKmtncViZklNi49OdkNJeZeBFiaqNU2uOdAvGQ9MRbjQcWZl8g6HwWzUfNSEyvbgSGa005QMCyJyDmGqyIxkNj3C5j4lMJ2z09ij7LfgIq/TWV4HD/Yojrv6ah3lsEAV6cxNIDdoxytrq3F5dTmWIXg1CMccREdYWmwnaAcQSLcMdxK6C2Huk4d1l7CkwQQBTwnrNuMHx+04dJy85fyAE7wwTcoyN+McC1InRFvAZ9qApEzcetCXk9BoKTCVBvcm98WVtajDWJpoUqmxIFnPQdA0ILF9nGtwq/Tu3Rsw2q1YX2kmgZ6Doaxfuha1pZWY9ljqlVUahDgQt0ADae/ux/5BJzpbd2MZSXiugWTtMNs8RHVuNom/2530YQ59GMvC5qVYWNtEYwO2bbQ0NLVOqwXxb0WDdFfJa3ZlJT759/9+fPaLr6KxHMWnt7Zjm/qfgG/inVL8AgJZORfEUX6aSsZC/BPg29UKjToVgVNcBUriKk5i30SDc4t7LegMklvQOA/pvApE+OjwILa270HQTVMIm0NJR8zMYW2xlLLYXxxNoHcUTY4+564FNTQCNQMNLPjP4Vg14mwj8OwU4q2Gpjm4806yI9OUMeVW9Pg7olJGGER/e0spg5eaWZ7gybO/VfppGgLY34lnP3LeqZRZ5qglplak4BsIk0co27/NH+SRNmjq3IOOeFDaSNQi4zn6x0ff82z8ug+9Px6m3a6tbcTzb96I/+wv/8V48c03UmNxDZJau/1LKvmua9fiY489GU998L3xe/7YfwSMxoV+4HLb+1u3bv2zMZUf+IEf+N4/8kf+yDdmKq98Jo5uTpiKwJSpQCgSoEK2JJpuXFBz9zHnFOxdhM04+ZlYxklxrBDkjJGR+PfjJNHMz29jPy8IaX5O5BEBTUNia+RxUK5MXwQY9mK604uZo04ylKm7ezFzGxL0xlaM9o5hKEg6m3TKa5txfvVCnF9cS6aCWAuUlPDmyEZphfZR7aQ+uZ2MTCXLC3JSPRHP0+KmkVRmcN6n0IySaFLPM5DtXOkL5B7hXH+RlihIKRbc9DO9fCuXSC2MrLNqt/VNpkHdkoFMa7Xje4GFzCZNJr0SHiBlJly87rcFHv7ZCYS3+WSaCTy+J4OQKD4Ify6SdHjNctr6Mi87rl9NT+XeMLZptisuTbpxGiRk3hAcV6N7Sp9GBQ6hpVZDx1KbcfzZoSs1iBkkwdkezLnXj9kcQhvEEM3GCdM9NJt7fL9J2DecPIXBuLlndnjSrE+f5fBHrjheXYrNnFdp5J5QailqugoJmnS6BcoxDO2Y9mohrbvgsKzMJk06t5PJEjMtplpd3SBaaCuu7xnCVBpoKXMwtsYsUqhtKrOHKOYhXRAqJVDzcqx83gOwIJSL9YVYQFupN9FalpdzaMxhEIe/cliTS01l2GtFf/8OzLgbi55UCNNZcXGn56WvXYqYX0TwIbAWbwhL/cOd6M414ogufvTSa7E4cxqLqy4SRPKGODtf0acPu7Nt77iVRg0bVx+OdaRYWixGRwfROdyDN3ms8iEa2GxcvPRQrD7yRMT1RyPQfjQvb928GX/xh/5q/Ld/6x/GATisAYGEWYxwMaYM0bkCpfMOErCrtdVanBvR9HfgFiYIFrngkzoDtMTz3E06NT7xUg1vFiZcT2ajJnnjxmugQY90yQN8Fr5lD7Si2U2G6eXqomAZLqdfiPvZGdRuaHueJOy2sUNPySAInwekETHx2/5GGHHF/levgzv4abmmduouA3P4SfznKI9DnAd7+1n2OeDWhXGr+QrrZKZkmj3P/kCaHlUsg7MOuRaOADIly+CwqmWrKWTgPwD/kqlRSPvqDDDS0ESBSOGnBg6qlymQdLpHcdJvJZ5dgFn/1ve9O95+9aGEy0PPvCe+/fv+bZP+ZdevlKmMKcz9y6SEZFp/ffCDH3zPN3/zN39j66/9e7niVqBMiIV/mZSEW2QQYOl8xkms/EsaY6P62d8CVD/kW6Y1vhsnAxImCZlIUOKUGzEzPV7MN/3fyruE8afUPYfbHOtHWpoCqadhKuc7R3F2BxXyjb04Qdoa0bCxTqe8uh6jyzCTjaU4h/jkcIKLqGioXHBIutno44ZPCyp9+XGuRunbeYQKjTJ7eBQz93Zj6uZ2TL+xzf2AfI/jHGm7rFuQGVhfmgakSgJEWtZZWFlHr/t3Pk5gb65Zz0nmOh9JrwzPUZ+8fNaVK7XEcYKCTAkw4W0YPJIxj8Nr1GCeJV87E6joPaU77iI9ZZdA5riy6Vg+nu14KX2On9NAQm1SpmxY73SGNISgQw4hOKcg/hCiMYAg9+iUA6TV3JQS1HU9NvJtbtcCBsYhVTigHnt0rnswp22Y0R5EfR/YuzV8mpPilE4dAll03gJhyX3AmnT+nBhH8iO5BLDMQvPZo1Yvto+O4+7BYdzbP4jdw2OYBsyjNcgt3w+PO7GPdrKPdrKH39YB4Q97sXU0iIOOByed5nCIhMIxfYnGhCnlfk5j3HHdiRZQWky5d1O/101pvg/eDLSIgrF1j4/LWR8HaBwHe9Hr7kUDjcvhmVnSXZypxVIFInsKzGFuo6PDGJHONJrO9JXLUb10NVxBP0IrdxhyEQ1tGgJnla23+OvQ9alzT2gmmu7OIdnONdBiIEju+jvAuR382el5WfsBLrhz78zKRqSBxs5WDA878cZhN17cOQhEAOCIAAVMxSKJu0wG1KAtpmN5aTk2L1yIeZioxFA4UIycV9JYQqu2PBIAQmpvc9PFk75nhCBoUGhxUyvGtHy7dDFlnjYarZ0hDWPALbUj+5LPko5yQaTBWxm6hN720NrtDPySIRUG4+gmeSvM2P/wzwWSthlwUhhOyziEnjxOodemDXs5bOgkfBvNrgt9cXFqG1ypUkaHP9USNGV2w0ctAsUNmXoebmhfoDhqL7nCnrKlNal1tR/jUriwxMKQPuI3hxWFgZ417yQiA3dHZjWz0dA1L9Ah2r/eRDAGzm+/dCm++0MfiQ2EjwW02s3rD8eFZ95O3F9+ua7F0x9/6Zd+6TOf/OQnP45XHydDuQ9Rr392prJ3J/pHO4VI2xAiTtaWBsBNCEomC+D8JsHyIkSRFCQ86VGQLiHKk0T0/sW3dOYzqcPYTynC0BlDIs49J1nN0/z5K+mVOHbqXHAIYp6DBIgLEftHMbXVirgNY9luA2/U2s2VmJKhPLQSJ5sLMVxdzGGvgLtPuaWHUqdISZqums1JbstEnonqwMMzEnKCGqIwDUGaQROavrkTZy/djeFX7sbJrYM464OYIIZblEhIATZqLXeZSnaaLD5JW1fh6nthxxMLIJ8NmwQfP6GUCAjMLZLhDZftkX8lvQzpd9NVl0hY8iqcM/xb+ZtEJjWOY/h8sP3SCXMu8yeezM4hSKVLpSsXuHnokvtfac2klU2u3yGK7SExzYV1ahtaaSkpI8EeQ8yPjo9yaGkLd/vgCNeKW8e9eBMifgOt4EZviDuJN2ECtyG+23TiLTruFh16Ly11KCt5aJThuLo7FatBuO6hgRZg51Z6TOZoualXmlCSzj4M5BaE/NXtg3h16yBu7Xfi7jHpw2zuHfXyNMEbB/14ebuDa8WrO0h0RyfRHgChIYQYxpbbxEMYFD6EvlupODRmG4zQDJLJ8E0c0pRWrVfrIgnsEILg8IpzOQMIlivKBzjPPL+IluH+ZTJKj3Bw5bmt0u06qQxOL8xF88rD4CzC0HQjphqrMH5w9ugeXXQQtfULMdtYyM0YZxabUV9ZjgbEfdaJe/csayDhqo1RtlqTZ3DgbFDKJcWtEGYavF28eBmNHOZ549V47uc/Ef/p//iX4n/++z8D7AdIxt2s3xAmLxMV12TY4m4OG/FNKVtiqpXZQnM+GY2Sf55vA77IvByWFC1dMwSCJgF1DzUZf64D0ZKKdpY5ra9v0IedGD9HUFDbAd/AweQNtK7tLHlIZkOaakniPuwkFmuVWF3SaII+Ds4OHPYbqWVll6AfQBvkNuBIsdI0Dfo+MCKlLFsScdpP4cDFqae03cmgC4M5il7nOLdykenIHMWB1ErG/c3hKTUbzz0RPy1/TRoMnjYXl2NpeTWanmnDew0nM7EbTrShIhiBw5bRynGT8WT/y36H0AYvGJB3jT77m7/lW+ID732WMldiVti9/UmB9MuuCVP5DNc3YipC5sHL9/9rw18vfSq3vpfQ+CdAy1UqA9X1Z/yH3/0wNgLl4Vni61yM3N8r6V/GLUTKmCJipk88HoEVBFE/gZaMhlAZRychBIHwKEM/pmMa3DIu+UAw6HmRDAUCVYEYTL95GMM3d2OE5DlDR526thZTV1ZjeGk5hmtLMbW8GNNwdHcvdQfUInWrpUAs6CR2DrPPH/LJeQEkgxmIZK5t2Eb1vbEd568jyd3Zg5mcIOEtxPmVlRg+vBFnl9eB+nyEE6ZNkAAGo+Rfal5qnzW1XtTJ/bNk2NYxNZFk3t4lidwpX44hq/7nUNiESeAH7IAkz8BfgOoytvGsgC/CbgzD/DwJR1kyvimQxjhdY6fL8nGf4AIwmoTJco7DptRHh5tInRIFF365l9URbdNpHUev3UoGkxPguEO+a/N/5MptkNwxbpnPPFR1CbemWTAEY+qUzi3Rpg1Oyce1JpZZwqVWslJrxjIddhGtc2VxPpYaSPi0uZZTZUW7Siz5oSW8gTDwlZ39+OyNu/GFG/eiA7Owfim9ckcJyaGs/x9z/wHvWXbVd6Lrpv//5li5ujpndbe6lYUkJBEkISQkRLTh8RzGeDDjmcHg+PyMx8NnZh6fN4xxeibKxhiPZ8DYHpIAIVBsSZ3Uuau68q26Of3z/8b3+/7WOVW3i+qWUAvG+3/3Pefss8Paa6+9wk7HWqWurKKpKr14k4QXK5zELMU00Oj5aiNHkVf17KEw4S933CPw2KPEii0+1pUf7BqQ5sxmP45rT8agcNVz3N8TORTTo4MSiCmce7ZUTzH83a5YxkZLZfbFwXtuj8kbb40+WSo7qveO0vc2pMgszEabIScJmzy6BDLROzMoJv+b0amvK86aj/UYHB2JmVtvkSI1EJ2V9WiKOTY440rxOexyTP2CHf8rs7Px7//gc/FPfu/zsbbZF3xDnlVnWGDUiT4DvAwNwcRRxtDSoTu2AKCBY6HwVUmWB+chi8ItQklxGVrC0tE/9zvyAyeQFeTJcmsECPccpomQZdVWrSllEaoT7fFlyG3Bw1D9oQOT8c63vyW+5b3viyPHb4rt/mF/7Iwj3pcXLvugRQa52LW+uLQYn/jEJ+LZZ58R+9h2XlYS4EGKQ9cwH/QNNE5XFM3r0ZZGEad07iN5J59WFHSS/STfY7mAG+epONQBC8bPohsxHrq7c0iljg20Wwor0xBNeWPJsudIGaMIb+6wUGInxoTHf/Dnvye+61u+JS7PzkffwcNx+7e/3+mudQx/XbhwIX7+53/+Z3/qp37qqx/+Ykc90vLlLZVLslTEKGGoIhJYjW6MEFeUe12pX+KQZ3kEgYWJ7mE+9kTK+HY8W/Um3AG0zkuZIMW5PD/KgeESy4l3H8ZIEoJIJ0L1fgqGBaRp9q7rflkdZFnPMAxM/aNTsXt0InZnRmNvajzUa6JHgrVXAkX2uIpIhs3EPFpJuYy4rDcqkSegRcD9YpC9Elx782uxN7sU27OLsdNsx97EqMqYjC2Vsy1LqEcCpocju9EOpTliulMJsIpTVSnBhJp1RKAAh174ilcav4Mwda9wmhmTm/QQZE6W0jElyKVJWX2TZ6gOXFokqR4IAJ/aKpzB9Gi3hCLvKRaSt1XodkvrBCj9snTgpMiPuGYmCAQJkboY15onWRfiooj6+bMX4nOnz8Qnnnwm/uiJp+MLz5+OR06di8dfPB+PP/tiPP70qXj25IU4c3Ex5hfE3FZrUVFek4JzXPmzTWVYdR1UOWDPsKhuHqfmp3jGhIJtWRpWhQlPng9SELQi1dVaNd+q2GDTmAQZlsmFpUbUurvRZY5mV51TaOxIeO3uKg/R87gEyKGRgTgwWompYTF/SZbBCniBEbBvhZ3gEnSCeVN9hqFSYc8Tr8y7oQFzJP+I2n5IDBJhwvxAVZbDkBhxrj6SBSEBmMx8MgbEhNHo0WT7UXqk6XNiLt9L7/AZWyFib0DlsEGxvhZb7XUxadEfjFW0CZPhWz7ok8Ci1hF9iHlLiG+JfjdVf9wQ9Km4fP+DtmubwauhidttmGFxSvZjL5yJx85IaCk3uht4ZGiUoSa3u4QFgqEjC5JTlk0P6kfk2Wo2vGS7xgoyKRTE8XlVnZbaZtfDgXgWUJAncw7cM6zJ0A479GEtCEisHw7zPHjggAWyrT5WICrdwbGh+MEf+P74a3/tb8T4wRNxaaURTz33Yjz15FPRL2HDEvmLZ8/E/OWLsbQ4F+fOn4/lldV497vfGXffdWecOnPOS4PdD9g3BeLc7XQvHOAH+IKocAJNWcEVMrJHp3MP8h/9DWUZwZmnYbhOghVhvLWdnr0/7CHa3d0U7TFEKtwVG5ldN+GSlXv0bQRuUYLIHytRedDe4lP0UW/CFe7GRUMf+eZviJtmDplevCLwrtsN37UOyx1L5bHHHnt1w19fTqi0li5EZ21ed1clNpQkuH31c1k5My8wLAQi4Wl9GWJ57lFKciLCgNLls3s5efpWV/v9TI5r8V8EY0nvjNSZWc7LuytZqmzMZxFrrzSw2BBe6mL+deVTkzZLW8zIepBQCRj9lISKtNk9MXsECntVkpnDKGFMELHgJ28FcJ6RYWWCsLMV/dKse2qN6FneiLisziyhsrkhq2i4Gj2Hp2LnyHjsHJJ1Mi1POSL2vUEskEL7L+A2KqkSBCvC9SQhgkTxUlUpiFmRsv5Fhxaz2zYDVOuLceUx6dmxt6RpbkmwdlpNjwdDkGhwECiT8K6H2okd/243cG1kKhxYVAZleZhLnl9G0H8lQf+EkbP6iWEnNHFOdGUyvdsQ41hflUa4FBcvzcWpi/Pxu196Mn7784/Epz/5aDz3xMmYlVUwd2k5luc3pDVuiNmoY3Hcuph4VfkdqA7EjbLsbpoZjxsnhuLoyGBMi1ZH1UYcXChA3UnpX+gvMC4PfeKBUUD6C4p68GmxwAfSeAdTUp1hHOxJ2GhtxlpTXnTTlCVF/Y0TEwwo2Y1hWSUzo1U1ZSXGBnuDs8WG2GsgOKuyOtFqOfMpP7IkoSWJtO3j2BUGDHiKV5v5+zrgTjBKHgiHvFC42npLZTJ8w+ohmB+rsqA7FIZtte3m2nq0Fi9HT6cWe8yBtBqm+T00dAmRLTHuLdFkd6MmOhCzVrksW65gscgSEcbMpBmORAjA4Ci3T4oO+zHy9GwJVjNp6q8MVKdmQ8qTrAZOXkYZWFJ79astwM1mt+28yj67sytlRsl4Bx5dhvLaT0W0BW2GBWhljfgqFzzCND28RE/Xiytx9NvFOkVoCxdtrFzVGWHOJwpmJidlkY7Hd3zoA/Gur39HfPITvxeN9WXvAxpi20BtMVae+nyc/dRvRt/qpTh0+FjsDY1GRUx/p7YhXrcRD77xTXF54XJcPH9Ogn5EaRlSktW5Kyt3YMhWIzxBjSPcQlcsOBdtqZuyt8nWupBe1pOKeSNyPhVX8JRt/hJX0mjhk2bhhcIj8Qn3FR6LNQd/4l6Kj6629tTH6f/0TRm18fFHn4yHn30+RrB+TxyPmbvucFHXuj87obJ8IbY2FlwJm1YKS6//IM9/IK0QAiIIejlIYCwy93TI0wjEIY3eGDG+073CQZaFCRyCOoC8okO7UcyA5UtNgSu+eA/xkQ7roUfaZ6gD9ODrul8Xs1mR9lTbjH4RVs+Bsdg9PBK700OxK41wl8Ou5HuY75Dah8ntMmFYDNsJPrWZrtQzYeRbCX1oeLaG6tEnphizy7HNVQwhxAh3D+PHYmdKwmRC1tGYrBRpopw7lcN2IpisgR0MPMNBKnWV4DC6gMcxfG8UK+GWqNjH3otJdfRc7+z4ALk1dbS1Wj1W1UlWxNhX1tZiXR2rsbFmTZE5DY/5ynN2UrtZN1PIj4UxiUpbCTaahhYCHuVP+7IpD62ce8aTt3bQsDrRYTy5VZf2yXdJViRMFmJWwuT83GJ8+rkX4v/67Bfj8S8+G+vnV6Udi2FQV5pPFZHodPWEZeGOMe/euGlqOG6SILlLwviGcb62WI1JMY1hMcWKNHw1AiAJhcCWzClJj3uUAHLUKwXS+XgJzElrtOdedMWUGtKSOUZjWbSyUG/F/Ho9+LAW+GUwwqvWlI7NfDJIYmJYAoWJc1kbfGCLZaocXUIsYECoQ7oEsOG8q3I558un0Mqz0ocInFnWUCEbPYOxsleJlV42cFZiYaMp5jgQM9IoGc7w93mwlKylSrNtNP1RqokDh2LihmMxfGBCwqI/P7SF1o9mqzZECWACHEGB/OUb6uy36h2WctMnSxwLVu1G+5tZ611+nhamlAybfQvshoehDlTGpPn2yIpoeW5qUcz34tKarDjiMkICXeii+jKUZRzY5dAWjtcIBwtHx5HyIE06v3GT7WgFTnlwxerkGzFY4Qwd4ekjzOFZ6QLHwgvDgOOjo2Z2zJWyIObs2XPxB5/6bCzXmjE2MRnV/p6YO/NsHBc9HT4wI+t0Mw7cdFu0VdbS8nzsigmjiL73m97j1ev/8Tc/JjigIqwA/Hb0SxnkC2jb4gkcYImQBAbmFYdktYyPTMXU2IEYGZuKQa/um/QJzWx4HZJnufgQVmc/q/yq4rmDMTTIRthR0dGQ23uEjbGKOyrBODE+EePKgwn2akW8g55S9P3EJjXWVbgYsLU7Ip2BhQ8cOMswZFXhA9ESH3v64lx87LFnY3t0ON77vm/KPn2N+0qFyrUpecZCuzKn8jf/5t/88enp6ZefU3nuM2IET1ozNfHJUyd0VDs1PN2bjL3UVo0EIeXGPzRHrggZXKb0kI4f6bQFiMaUfNHp8X4jIvIeDQSI7jkvCS1dgPC2vJgI1fIWKAiTEKMXV41YUKeYE9GvypQE/oPqVMfE7GU97E4Px56kt1oweob57gR7UrBSsAIYHhFzQTBCOYJBqXNDn5DfK1O8t9mMvvVG9C/VY+/CamxfXIkdMYXeceVzSCg+OBQ7Km9vGoEyFr3gWMTEEAMmuleBuQLkzIU6pnWSe1hY2SJ8AzfhqrfFNcJEgmRTAkXsw0fat9SZahIoqxuNWN/YiNU1WQmr87EhYdKprfjrjTMSoFPsJ+AE3xH54QHPOVA+xM5kKVcUDCYTvfRWsKalknMDTHLTNmiRTMKyXJJTZjkHiTOQak35GqtkunFhYS2euzwXz6uDryyuq8OrnRAmohHoxFq76knbQydDYs58WfHIxHDcPDUWh3U/xcmqYozDEsaMPzMMhRWwqfI31T7eeSwNHe252d0yLORNXPY3VCXA2aMwJsVpRPVCmx2VZ1c0mh1f1VuURXtmrRZPz6/EKTHKphhr7nAGNMGmvBhqEXuLaTGV4xJ4fKwLeMFJjwQtJNLubEe9hpaY+1dggAx++ZsmYhCbYiJthbPj/+DUtJjbwZhbW466mBkWhDAe01ud+IbbDsSDtxyVXjLpo/VHZ2Zi7MDRqEwcFA1IiajXYmd9MbalDFTVliMzk+qjlyRYahIaEnKV/uhTXT1ZrTp6Uplr70CMHToSI+rvrGDa3FiNbr0u5aIrYSiFwgwb+qePC04xTlaJDY5ygrKY2o7iSQvmCJpVCeLf/OwT8R8+83gsScjl4hEhzPShPyEkh63Bj/BA/1ZYCgTRsLq43wlGyAD+4mFfOYZ3yIYhNOBhzsl5y5Mvm5XZ08EKKObG9vb4bgq8Zkt1H/FXIVkKbYtCjJ969Iq5Hj50MMahp0qPlIK+mJoYlyUyENMSOvc9cH+MH74hfuXXfzv+9//z//DycYDY226rvWfi1gPH460PviVOTM7E8eHJuPvNb4rRw4fj0w9/Ln7xV34xnr10JjYYwmJIS4QOf2RPSlX9fWhoRHWgL6v+oklbWaLTFFYIT/VnpcHSA16sa899yZXLl+FFTMAzn4SwYBI/cSI8qe8wH+IVhaorSgW4hv5of/gtq8Q4k+6DH/pg/NzP/TPzlWsdSsTFixe/7JzKtSl5/hMJleXnPh2180/pDqJQBjB3uasZc4cX80WgFUIEqmHzmy0VaZVJpiYf+RQKiCNfdeFVOXxW0BYBWZ6IQ6qUiZ7lqaSn0ZL5p1bjI1HUKD0ihh5pJz0rG9G7oE52cSM2L6zEZkOm+sGJGLjlUPQcm4xdMYY9WRC948xzjPm7EnwqF+FFI3tiXh6mYhihct32inn1qmP1qbP1SrNlzqZ/SZ3qYi12V9WwymJvSprXAXWEqf7YGlMnGmceJTdSMryWGpfysxaceedYLYJElXed6WyqI896j2DhnUhOHahXAoUVRn3R2e2TttUb62Jo63yxTwx9baMW80vL8fT5F+P5p56IjQsXPDwCsfZLYxsSk4axTk8MxuHD0oKkLZ648UQcPwIjm45RMRAfjqiOyId9DEmP6i08wyZpF1YvsSS1IWGyLGECY760uCatbyOWJczXVus+gZVvaTM0looH4+7JtGh0OhQ45bO8Y2KEB0YEh3B1dEywySKYHEYQqDN4tQsTv6IgcKScMPNhlGiQWAJM9HMaLIsAGLZB04b2mPTmSI4hMaFRacSDurIcmiPP2ZSIULks+M9KOTgD3BLMSV9iAMI58wWcd0Ub9OxtRVWVmRHjPijraVhadEVNxSnQvRyqqTaB/JvsYekqj6GJqKmN6tsSXoIJ+BDQHGhoJUj1hslOTx2wduk+IkXg649OxLvvvS1uPHo4JqWlTkgQjB88FgMj47YKuhIGOwtLsSfhNHrzjVE5ejBWzpyN+uw5KUYS/jBbMR4UMOhoU32jrXpy1Drf0p85LsEyOuIlzNtsgmQISf0GYQ3tMVkP02FVGodGskqJ7+gjiDiVt6NyGfdfbXTj1z/zpfj1zz0SG6JJlAQPdatMRh2glVTI3FsLGkegCEb1NepOGyJY9NbzlzBc6AvcQ/rQh27FAtRufPRNgVgv9HeWZMOE+/s5KWFEdDzgVXfsi2FPi4feiC/aqQqm4empGJs66CW4bKy96abjcevtd8T587Px1LPPy5Jfl2UhZa2+EQ/denu8856H4u2vf0fc/sBrY+rmW2L5DPuFdmLkhplYkzmzePZyHBRtdpYW44n5M1KizsXRE4fjptfeE7MLy/EP/9FPxOzSnHAn60TtwfwQ9WaTJ7BtSnkBn0KOFCAYhyor3IiSTB8oPfAg5koYDkxBnfiDfj1EL5xm3iw+ER6FqwH1JVYY1mvifaqn5znFa+iD3/mR74x/80v/Su1bMtmr7msqVFj9xbLi67kVCRXO/so8SQ4B5C2EkA8QDwJF3hqDNA0hAc/ZOby31uJkMEm0fnIkT3n95XxNZke4makDVJ6IwkwFcw+CLbT2TJsmM7uyd2Wq76GVrNclUDZib3Yl9s7LgphfF1JV8SMT0Xfjgei54UDsHZ70xHnv+LgY/ljsSqPYKxmesmXDGkwJqC3MAEzPfWok5lH6pF32iIHHmmyFRWkHszURqoTa1FDsYaXMDMTumOAUA+phfmV40Edv+4gVdy6qRqbUXUWqTgjPnEshkGfiQRDEExyqhCePZaF0sVTUkREqDVkqTb72KIbItxqashaWVtbizOXZOPXiybh4+sWoLa/IxOeYcerkKiau9a9fTPzmW2+Ne++4M244cEjMUhoWmqDgZYCdb3psdhuxt9mMqtqZlkDoshZ/RTi4KAF+enYh5hZX1UlgCuSsSqgitCXCDIaJ+U6HcFsrX/YwjKqM6cGBuGl6LI7Ikjoo83xC2vmE8DbEggnVvxTs4IHVcuQN/O50yo/hDgQLx8qnQJFCIFpEQ+ek5vzyHzaDa+w0HPrIhsc1CaP5xmbMSSA3Ze3pVSHrgRMw6bjQIPWBpnejondTI2LOo9UYl9bLSieWebJ4eqdnKNa2K/GiLJ664BiQgGaCmZLRphkCY87AigXF6B+nIjA3cUB5vumGQ/F1Jw7FXcem45abT8ThW+6JkRvviJC2LERGdNhjNRutk6fFoCrRL215V0ylcf5iLL7wjISsLPPqkISL6FBClBMGym/Ns0lwZGQoZsRcDx89IOEhq8dDoXovQbFe5+NYOzE+IUVDwqcco6cNsfro39TFnwRQfwOPS8Lbf/jMY/HbjzwbG8IfAmJb7+AHFpIFI8Qyp++qtmJyqjt0rZ8pQ3G8slJhKBtWHsCR0hnvcsyZpIZeFY0lDlEWrAwrHvCsr68J/q5i04B4OfBb0KOVULcr8HDulgTR4KAUpJ2oqMyDwtn9sgj/6x/+oXjo9W+TNdjyV0mXlfeGrMATahe+sPqHf/hH8cJzj8W48HvLzA3xwN0PxU0P3h/VA8PeM7R0ej5+7ld+Of7Fr/3rUM8JvhtTTi9QNoLCcyCqM8JbpOk6eBRAvJKlwR7247GgReIiIDwPJnixnBlKLGppIUH7snSee6oMrsALpyOwrwae8t3f8+fiX/3Cz7rca91XKlRECS9xid1r5lQQKJiT13OtpXPRYc27k5b5QhiQDA7CSCIoh7xYSmyh4ntVnHC9L12uBivzKggLhBLEVd5EB2P1s64QFyDwbKfIzoOrysZMFJPbYx5FWmfvUi1ifk0dcDm2G80YGB+URsfk/HjszDDHMRp9slK83FLasK0UitLPE4VqMK5Zb/3Xva0UMaE+MaPeliwiEV3vcjP2FkV8LQkXadrBPM2kBMq4WO+ImOKQiEmao3pldhCw76pQR7IGeyko/d71JR7vwUGWj/fQj+Iyh7IpYSI24ZNLIHTygFHBqgyrwvoVr9I7FP0y13f6x2Jrj13IjI8P+oymw4cm48DhqXiNTH9WvByTQEGb5yNKkl3qvHsxt96MR06fjt/5zOfi0599PJ565nScfHE2npPW9ty5uTh9cSnOXliK+rq0KQk25t2SeQt25ZHKBvRBx6B+KSSIMaxmPTZaiVsPjseN0vyPCF+HhcNJxtnVsZL5gBJwwQ14Uv4WthnGR4wYUqDTMlnOJkGGynyWk59ZVcV5S7IQlQVMtiYGuiDr5HK9G2fWmrqX1SU8Mt0KLTF5bq1PMOfwFugvmJHKgurayqetzs19fw9DLUPS1ofi5MZuXGiqw0urZif4yMhoTPDNEsFhOhZedphsMU4YJmMfx1YMyr/lxsPxkTfcG/fdOBM3zIzFhGiT/SUIxT4pEj2CUdqEz13rU759srD5bG93fSXaK8seFgO3FgPCEUoSV05lpr05ooZhlna7KWuGFY5qC5iTsjVf0zOb9/hoGP2qHDng5AOvOMKLSXFwIgoXXWZouDdOzByMTmszzi+uSMkhJ3nhS/+EM1Gm8sUSo7taoGKZCJepcUMjKkfXbEM28oHrpCI0ceCq2mpOeFmWXBVuqqNjslBbsbG2LIaourtsysUrLTRCLkXbQYucnvzaO26PIwcOxHpjI7q0r6K/dng6vveGe+JD3/xt8YZv/faoyvrbPjEVv/vcE/Gr//7fxLnHviAh04zbbrg53vD2N8TXf8t748EH3xY33PmaONtcj8888nD0Nnfi8MQRW/dV0cwXnng05tYuSemBl+DzVGMEtIe7xOiND8O5K4VDIoihMQlGhrFYit9SW7VVt64sSXCPsuRl1mpb5sIZyh4R/wZvLLKAm5An82nwFM4nswIjHDKP88D998cHP/Ctxse17ms6Uf/KQuW8iHbB9yUg/u/2y8a7uuoLTU4w6L5HncSaPgyEdqVnunfKOQMhUhVNotF9+R5vq2Tfs8t1JnlxBgXxUK6IXapq9Ejr6pEA6VmtR8/iWuxcWo7uak0dWpogu+UPjcmPS+sbK45hQaBIuxADo/OZCJU1WhNaGg1EQC4gQHCpgSS4+jlpt9aIXVlAOxeWY+vSouJsR/+EGNeU8pIJvVtVar71wcoRMTfZ7sqL+mZ9KCtbSvcKs4nqehEnw7xiBIDEULCWfFChGHMXgaLEMELxcc+veDJTcdBWJE98mF13byC6PdKUe6eiM3A42kOHom/6WBw+cUfcces9cfutt8Wdt90Zt5+4NY4fPByHZw7E+NhEjI5MxFB1VJqghCTFI2CZJ+hs+/OyrNKqNzrqyBC9tKettFSpAXs1aDIcoq5c7p31TUbKMS2jslSYiL9NzPO4rBOEyczIsI8hYSLeXwdUXYwb40xXBE1xD464V+6570P0yx4RvhXP8B6T3QgXlu1yYGA/zFZ0wjAZ3+dfaXW9hHhdDJ65c+VuBsf8CFfmznzqsK0st4qbgrrYYqQtRHZb22KYoxOxtleJi3UxbASnyvF3OZQx2ryP1ukT7PL9HOUioTkqhsg+FbEXH3z5dbcei/fef4eEbDVGBfNor+ohwVThNGJJ591mI7bX52JrgdWYsjrFXPlC5h5W2cZabCzPiSakcY/LGkeREf7y4FHwzkelaK+G9wQx5NQrfNFiTM7z/Xbax2dPSflhUQLtiaKYzHBH1kkOTdHWtKxxpDSsUOO03VFZmSwOWVirW/GB6Xk+UHiivWB0nq9RGvJlz8uQhBfauRVScKx/aOCeRxFuLHSETp+nJryzupF5hYnxccNXk2XC2WXMJTgD8hA8ZqIW4AQqrRQKzvKaHBqPD737vfGLv/RL8QN/9QclCLfi6SefjGHh5v03Pxh33fyaOHbXfVF/fi7mH34qJntG4r777o5v+KZviNff+5aYnjkWaxvrUTu/FEO7A9HZbMXHP/ab8ZmP/cfoFzNee/F8LDx7TrAPx7/7+P8Vn3zyYQl0vnqZis8gFqRgwyVekzcyPwlDZ8+On7FEEN4SPNSTPkQ6hC5KA+lsRao9OBoHQcQzi1RY1cjmUL62aeVxeNRXTjIAh6+55zXxgQ98i9vhWvc1Eypvfetb34UJ+bJCZfFcChWIQ0Dh0TpNLDgEC8iBMFQxvcxIcn4WpVjjpFN56AemwLPuaXh5BIjHW+X3PAREHOXvissrj3I8FiHlWsDo5Xlm41swsdZsx7aYfSxvxN7cWnQvy0qRtB+YUMMekZVyeLIQKLJQxnSV+csmR75gZ2avjFOjThMcl5aC7tXQfAmun7kUabm7y7KELi3F7oX56C4uep/AzmhvbMnvjCivERH3UClQJCRhhEV9/PM9+RNe1Jf6c3WHuBrfdRTjs1DZ6RHzQLAgTGAKCEHF0zt2dbe7fMdjl1XUUd/ui9rOYCxuVWJuuz+a/WLaUwfixJHDcdPhg3HsiLyuRw/MSHObjvGpiRienIwhE+Vo9IgmYDoc8MhptXxK11aMCF7/3MoIMFgCjMq+qJPZBG3k6uhZN9wzdDQ52B+3SJjcJGvxmJjRjJjsBEuFWYUojdSmuf74R7vASHKnvnDKVZ44Fj7KG2HKhkZg88ZG0iicd2apQh7WAHsmOGl4ud2OZQnHFQnJJhPqiocAtAUFnEqf50npT88pvODPtBxholjFZef69JEjsd03GvMLG9ESXbAvaEBCjWEVNFIYMSvuGDs3M68INsG01ViNkdiKN95xc3zfN78j3iChMtq/I4uKOol5iBkyjNdYqUVrfjnWzp6L2tkzsbOyIitjJPpP3CY6m5K2K0YwfynaaxtiOoPSWFldJCai+1zNKCVDdAHywR0rrQaHlX4gLYL8zg2ar+pIF6BRBWeJD0WhFRyXd9n3VQ/hJM+uYn5ACtWA8leec4K3JrxSHtSQ/QjhAOZoC1GG0gIT3x3x3Jfy90o1hJr6I7vGHc/4lzIgHEptiIoY5YiEJvtcNtZXFd4xDwCjuWMdWKG9dCOj4zE8Ma18OZut6v6xLsZ54PhN8aY3PhRTvYNxcHUnfuQ93xMPTdwSDzzw9XHDrfd62PfYiZujOjYVvRu050hUNnvjwhefjVBbtC4sxMrsYhySknZ85kQ8eNN9MbZTic5iLf7zJz8e/9Ov///isy/IshlQ3eW9GVTKBMKSISsvC9/aLPq1hIeuoMkKE7hQO4GDcfXDmekDceDI8RidmFG9oEsWYqhd1Vh9gtP9QHgnHfkjoBEOycPAn/omm2bVB6YmZ+L+++6L97z3Gxx+rftKhcq1KXkWN786p/KjP/qjP37w4MGXnVNZfuYPY/3ck26sK4LEZCCnf2J5Fige4mK4S1ooZJTfnxeyiAOTpKNCaHoJwaINZRdN5/y5IY1+1CL/6407tQtzPP7TIPZo0TIV+zjbSx1rZ2U9QprE3ovzsXV5xeJz8KZDPoG494aD3jsSM5PRwwmvIhb1RAmV0jJCS5DUd12oU2KTobw+hr1aneiXdtu7qnLY4HjqcnTPzCqSzOobZ6L3hPI/NhV7B0ZksUhgsaqs2Ewprig6oL54wS1cIEwszCxEFG7NUmE9NFEyMsqHUTNvsLWTVkpbvsWKL71kKAxBsy0pg0Cpq0OvtNVu3b2Ybe7FufpuLNX3YqMm01vlDo32xY0T0ljGe+NmNfnhiYE4ODEow42liAh6MQnlu73Z9TjyBsuRV5ZjeWkxFpYXY37+csxfvhzry6s5fyHcWOPSz+1XtLGZMRmpPggU2r4qBjE91B/Hx4a8squcQ5kU7bFaB4HAkBkKBB2EidzEh5QQfgpzx4Opg0vl6SL180onOd6b8UkYsgS302VyeVN1qceS/NxGIy6sN+PiRieWpKl2FJcjPMgKxppDERShMgjTvfPTlbFudoUzt8fk6DALPNRmDfYCyTKhQzNP5IUnOLi0TDcOUcTamBZDf80Nh+O1t98Qd9wiITI6KF2oZYHQXVmVwtKKg2MS/COjPqZjYFANpPx61a/21OFHVf8x9dWRex6M7fEDsav26V6+GKsvnop1XaeOzMSAFKa+ypCUnP7YkbVGW3hfB5YTcyFqryuMR31nDOuQ5fSqLHRvC6XoW3kMCgJZbczeG0YE5GwRy6IDZ8a6aLOjeAvtzfjdR5+L33r4mZiXNdvdY37N6kXZVM7fShRthqLo1nOPSDqivmqHXCwg2lE7omUPDY4a9xvrK7JOOBGOfERzSBLyEAxYA1Nixu86cEfcfvT2+PXTj8eL9UWlK5Q1aUC9gumILP+/+v4fiJtuuTc+9fBnY3bldDw793ws1zgPUFaN6Mv5Cz4V7yvm7KTaGwt2QkJ5TPdNWbutbRaqSHkVPjiBHAvWFTI/E1zQQ494oX4Ib1sY6jdevq/7jAvBUGeG/4asVMDnWFnJkNmeYCYulgy0aPSBL3it20zZUD/KliutNMpGuRmsDBufnArxvvd+c/ziz/1T4/Za95XOqfzxlPscEvErd+Qp5KjHGHRTCZ1XLE8VS9ZnNPo92irMukfmO1YKlgnLSZ1O1x11sm15TGVQDsNDP0LptuINooUkCBgEkcbIgpD80y3MAFVdTMOT0LIioiZrZZWTXdl7IQ1nfCT2Jkdjd2I4dsaHYmdYUl6d26cDw7SAU3nh/I0YqAhBhaBUmIWmnvfUISmHtew7q7XYmluNztxybLEwYER1HhPDE8OOEeU5LC0Q7YH8VT8TlhsRzOD0TM6uS3ozTp7hAhCbPJ2/1GIAaxtCk0DZQpDwLM9qF+rZFNOoCQdo35ca3Xh+sR5PXFqPkwtNMVOWLqotdlRnCaBdhJBwy5EeEpXSlzNPLB4TvQjZTIey1WmlU6nTYAntSbuU5i2rECayCY5oF1tYqh/1VAd2XcGrNW7dw2xFNzMjFQmSqld3cZ2WYGGYqlKhfVUfyhMO8pMGylP0wSm1aKJweJ8MDcUof4QOlgBHobAyKa0TxQNXgs17OtR5veRY7cakPN9/Z2K+trkTDSFv0w0sjVvwM9RFV+SzuMyjYOVU1MHf/u5virsfeCgmDx6N6UPHZc0dlT8ibV+KibRf9hfccvTGuO+We+KmozfHgUM3xInb74y7XnNf3HXbbfFaaZnf/fr74n/5C98a/+S//+74b//cN8bbXndHTI2K4bMhlX0n0JToqNWoWWivinHWW/Voc/yJhOKuFAYszLEbb4nKkRs9l9Kndzut9dhs1WJ1eSmWlpajzpAsdWdXtirD3ENFArt3sBq9onlvbhRzod9gdU2xUVDWKfM2WDG2zqBHERsrxcjLTEx4KlcupaAXnSg9PR5a5vPIWEhHpCy86/7b4nW3nZBFmmSMloAyKhJwn8Kl8KKPSWDJstsSY4bR6o2aWYzfwl20JOWqUpW1MXkwurKEllYvq/utKUvoTrFVj4po7PD4wbjx+O0xMX1D1HqH45NLc9G33Rs/9c7vi3dMnvDine12M4Y6tXjH8FT81bveEye/dDJ+9F/8g/j0yjPxF//HH4+PP/5cnJmfizMXno9/+28/Gm9/+7tkaQzHpnDS3GlFq6cZc835uNhaiuckRB6rL8TJ7mKcby/Fuph+V/SzhfCRNc9ydoaBmQTrG8x69PZXRN8SDHRk0Xd1ZCTGDxwQTR2JsfHDMT5xKAYlOHEtten62pwssoVoNiVE2w0LdI62mZic8vD02PiU/AEpH1MyCMbVrhJG4jkVCRD2xLDPZUxW2qiUE/oOn3XgdIcKe23obK/CQSX7HbnB3RjruvKN+lca/mounovO+rz6KpobDFhEplzMCmGAIq0c9EgTi4/DwCTprI6IU6VcNNFxQm6yUl1FGKUnAsLE70xUaETZKKX0zbx1FVGKc3hIaq/Vjj3PpTRib2Etti/LNOa8r0Ex+iPj0XNkMvoOTkcPQ18THMcijYMTiMWQ2AFLfso4rR4xVEqxUMMx7CWGxBLiHnV+9r7syQTevbQQW4tLEk7qoJRxeDziwETsctaXOlff0GD0MASB4FYdyJGegAbio1FoBgsS1U/vjR/+8wwECBXjRNVUOqwRD33Jsy+FnbIojlubaD5qAcHJSh3mB5i49wjVrhiBLICRIXmWmvZ1VWw3BvtlCgudU+r5nF+FH5BHQ2M3ftNHaWzEyupqLK6sqDOvxOKCLJW5y7EgK6XVrDsu1gIdG65jC0H3HiaRo0rcMcfGhPwRCZQTk0NxgwTKYWno00My78Xs+AaJ216e4SRxFG5FMqlQmLHRPOQNbSicHx23xJk1WoShKu0DDIUYtLq2hEjumJfAxasd16RNr7U2oyG8ocyg6CJQmARGMA3JOphgWbU6Kx+uqnXVmdUxp2YOqo9UJcj6JQgHY2p8wociVtTOw6oTGxCHFF4R/icF84MHR+M73npvfPCd98X9t58Q2amPCebdXSZo2d8j+GT1duoNfy+djalsUKxURbNUS3jkM8UjoqfRo0djkNOzhRfvPxGD3W2ux9b8QtQX52Ne2uWpF056vuTI0cPSZdhRk1o+dEdbeO5COGH1FkNN0zNiRur3DP15pZxpn35sSvU16TLxayubfkI+NJd+tuwk2K00KR7D3UyEY2mtrtdiYVUCgCTQAons6Ns8Z94ZbunjtvXYv9gWc1GjY8KxhCnDh42VhdjrdmJGzPOBqRPxgRtfFz/0+m+J73zte0RHM/H8pbOxsVVT3fg+Sjs2NpbjoTselJLVjtMrF+OABO2PfPOfj294x0fi5x/9vfjt2c9GY68p63s+fvVXfy0++tFfjo/+m1+LX/31T0gJ2/OhpnOLF9ROdTqSaY7FBnzgjTbckdDfES4lfWWFChsiJG823OUwR9Gm2omNq3zhFAWHepp/GnmiZeGbI2o6Enbbmxw+KUVVigI8iFOjsS6mx2diUrQ4NCyeQp6ysJg3IQs+ucAqMPhFRUq7j/sZkK9IiQfhwiWWIHt0vP8FRVFK5z133hHf9sEPGNfXuq/JnMpXIlRyTmXRQPBT7eTIhhsRoRgKSKdc0x1vFMQ148MciSai4YYrL0mPYGCsgPCCqMx0YUzOoCiTK4QLslSOzUY8JqQaZo/Jx/V67C6vxe78WuywhFgMZGBqOPrF8PsOTUb/1GT0TuQZX32S5GhX+ZGrHFqxGQnxqGzvIRAIvdLc+Wwux9p7GTGbKpfWJVAWo3PhUuxKg+ifkgA5rLwPSHPlDDGWKY8MuvNjDWUZqpU6YMJPdYr7RJJcGe7/iQ45sMqcRVom6dtbe9GURKlLyPG52qYI1p8vlWDlDCc+0YsQlF0Wh4f24g5ZUXfoesvoXtw82Ru3j/XGbWP9shR6vYFvpMIEoOBTR2FjG4fzcVbX2tparEgDXl5ciPlLl+LS+bOxfPmSD4AUZaut1V4GmxaDqeezN24JeR4yEiGPKn+GuY7LQjwqjfjI6HBMSZiUGxARHjBz8GHBZDpIRpaEUwhYlwcdQA+Kb0ljajCeECj2ai82lrHslGEvH1uja63VirotOr7OJ+vFGmOWjVXC5rAjhxmSmrTmNzV10EyNUwLWV1ajVedb8BIcrLQR82BXuTioBVhtdSPWzp2PE/2b8QPf+FB85ze+Lu6/+4SHlaSzSmGVosJksq7bMjG3BUNTgmS9thYdMUC+O8JnrWsryxYyVdENk61omoPVsRgUAx4QQ+UI+6EDR1T9qr9D311biA0JlsVFCf4lWTfr62LCEzGo/ox1gOKFAONkCKxt6jnEcS1qB1G7YKcfCYlF/8PD9MAx86AFQSLfCsHC8GO2AcPXCCd3eqVBqCOcUDZYLEGbzEoRgU65h09wpAl9LW1CwUc5gsnNTDi0IAbp7i9tfnL6gKzhzdhQPXfF8Crqu9vqWwtqz2dqi/GbF5+KXz/5mXh87nn1DfgCe7jYpySrVAL6tpnp+PCbvyHuipH4yf/mH8QTs+fjH/7az8TyXstVo+1UK9NpZ7Mh2l+L9dXZeOqZz8eluRfVv1vRL2BM0X3wi4oSqTbQP/1ZMO5i3YET9c09aXT0de8xEQw+jUM8eUj9jLP1OOPMq/30Dt5JH2KTMVYGVjGbJPnUtAo0LXNQJ4d6troSOrqnbpzZlmeHYd117Fk1xvdWfKSUYGMvE3M1zLcZmWoB5kGZprj7rrviQx/+oOG81v2ZCpW2TDE76MeX7Px2Il4yBUZCmMBMcPNaep4zxVVCdrgz9D/fOz7cCaZCproi4f1aaZAlEDBnTDHktSOh0iONb299I3aWWPG1Et2VjdirSnM4IuFxZEoMfyZiejL2xsX0VdfealX5MmSDQCFf5adGQJqjDQMN0Lk8IVqt5mGvXQmuHYa8zs/JSlmWpSPYDo1Hr4UKX+CT+Sqm2VNYKcGwX1EPV5nSysbk4vv0pdBOFpm4AhJWdtlS0bUjgdKQhrsh7XlDzKm10+tD/brCz6YY0Y4EGd8p6ZG2NiCzu9qP5rgtLVw+tmKkpxsT/Vsx1rflSeEx9lj0oeFvev17q96MNWnMC3zVT8zq3Pkzcfbsqbh45sVYXZyT0GolfCoPLV9gcSvY6WDAXtRGla3omROFj41VZJ3IQplgQr4/xuXZIe/vcjsu/2AotHOfNGpIFvoSFshTkXxSNWWInGGWpAOXWMUe81dHR2tjn0rpbQ2IkbPTH6HrU5CFt3Ux9DUxui4an8oxDLpOjE9a22PYgGP0L8kquzh7QQXtxoEpWS5Do7J+1GElxOuy1JZkxS2vLEZz6VK8ZrISf/Fb3x7f9I7Xx/S0rFbRpiKLdIUtwQGDMQGIFhgCRtAxVMW3U6AvymUzGxOvE1J8+HY9wxjVqmgVpivrpXpwKkZkLTE8iEWz2ahFc23Fmu6uaHm1VveBjQePHI2R8SmfM4Ytti1mAj6wZE3fqpuVJxAsBsSqRRgOSlXOUwlGMSLPbxSCxQodjJN2UntjoTDkiIVHW7utSOp25FsgA3Fgesaf570wtyAGL0WHcLehikWRJA39TuX4pF69Y98N81Yj0swR6NbkG83YkTIAbOxV2VMbcjJ4H/M1Yqg9HC8kJt7ZaUnTl7AQPmcE95tmboq3HL4n3njza+Mtb/nGGBqdiYNSGB44fiJaWODrS+pTYvDCUm9VfYb5PKwn0dJwf0/cMH0o3vK6t8ahA4fjoQdeG4dlAe7uiI5YuixB0sNZ1QxrmUBzaBC+xOcLLFAQ5sI3zY7V5Y2+wgHxRkbG1L7qq6qP56lUN/Yv+QBO0emW6lcenslhklhG9C7aTYWZljzXUjy7DXTPUCLLlL03UDjJ+RaEPe1MK0Xcfc9d8eEPf8jtca37MxQqZ6NTLCmmPjQ+8JERgBo0U6jraqI35TkAtqg4fs5KJIMAjwrTlRzIEx3GuZG+8GlFiBB5n5krS66qI5qfOtFesxk9G/XYW6nF9vxqbMpzyioWRM8RMfqDsiBmJqJXGlwPn1MdGlLtpXFY6yqIXEj3ZKTzBkoYlyCHMQjRvbIIepqd2JOVsseKsstLsSkNtn9mWIJrKnoOKe9plYElJKHSK62D+RQLCjpq0SGpE944si/KUv14D674k/xwfalmnu3F9oReadl7sYGmrWZu7PVHW2W0hKNm70C0K0OxMzIeeyLYvRGEG0fDqF3HR6IyITjF3KujAzEwzCob4VUw0R+YYGZ4YV3mPmd2rSwvSqjMxakXn4uTzz8XK/Pz3hzHQYnWbgUXcx9YUGJDVoQYbIEWyiXAWD83TAzGjRNVn9t1TDAckKCdGhXT1pXhGcg0N3sxfwGuEgfMi7hd9JzUlfjye0iGf4QJeDRjBmxgmvmBrmIIUEzSq4skeLHm6uqwdfCm5xV2uwuPMHf2oqA1c6z7wcNHpS0Ox4XLl2NxdSX6ZUkdO3bcwwkNWQ8SDS6XXdA1aYJNWalH1Lu+5y33xQfe+SYJnrHoFy56VA4T4uxohp48J6FqgBf4Soc5nmY3NlZlpTCfIti2pHnD4GHSDKGxKW8U4TI9HcOT49JgZW3viQmxr4ETiNeWorWypjyFt5FhWQPtWNmoxYX5xdgVfMdvvCH2pFwgcJnjgpGBt23wIk+cHcG4pzY1fGBa/YH65Vyiep2EBjB7qBb6LTVy+RQCtI3IVWVAqPRVrPL8vk6frZUbDx+UNVyJrqzbuY1mbAkGFLUh+fe+6YH4ge/9nhiVML8kBYYPZ41NTseho8eirf67UZN12FSfFh6xinqFt/e+/vXxo3/+L8b3PfCu+Ed/8W/H/+Pd3xX/r7/+9+Kb3/rOGOkbjeULc/Ha6pH46e/4G/E3v/dH4nV3vkU2itplYzf6G7sxM3ww7rvp/vjed3wovv2hd8ecrLuTy3Oir37PmT5w64n4b779++K7HvpQvGHkRHzrTXfFrd3BuKmueinumOr0Y3/3x6XYRbx46klZL1LWxDdZ3QWTp308LC8MqopysjD1DouOK/NR1J924Vsntlp0z+nDpYDNyXfaAwEumnefok/0mxZpIwX42f0Nwcbw16CsYgnkckSEZdjwk9x8zh10uBf33HPPywoVBNuf3fDXRg5/uT4EqkPnCgnuTWsOd8e3EHAsAvQnEAjHM4CtGL73u7wmxJnG4SCTPLgvwnFCuaonAlZD7HbUaVuqM0JlrR67C+uxPbcR7SVZKezWPjAeA4dnol9WSs+kmL4Ybc8QBzpKK6RBVIbaTh5JjkZBfbJMPA3bqw7ojY5NaR+cJTa3Etvn51XGMmtjo/8wAkWWkLTIXsa8xcjZ+8JcjVe20CkNPt3WaLOnCNdN9edd+qvvictGR1sp8qzwQqg0xBQb27JO+gZjh2NlEF6qzwBmM3tLpOHxHfR+McdeabnE2db9juLt6rqrd7uKszMsbVwCaFvaUlv15iynBXX8y8tLcfH8xbjw4qmYvzQb3WbLmhvjuALB7YRHoFhdUFp3hqxk9EsDnZSFeFTC61gxd3JAOBmX5jomJs1GRA+rKBMm4GFOKURSkHjpuXCCEKFtjCsyLv558YfeIdi8ikkaoueTBBBLn9nYyGKCTd1vKbypjluTVbIhhrQiDfByvRWropvtAu80OUzt+M03K+5mnD5/IertbkyKmY+Pj8Wy2nl9fV045VsnFTFNCXgxvJ36etw00hcffPuDcd9tJ2JAcMCgOfepKYHjj3bZwzTExGlQdUUvCRdDt1baankokVVA7AJnCAOLQZjwkAh7GvxRMcFp4am6bIkGN9Umu2Icg5OTXnDC5j9O6eUQ0YsLK3Hm8nxMShCxa56DIKEzykebzw9ViUvQpsJf4hWHMEGpyp6IUOGWK/2Q9jGT073bS1cygi7chp7DcVH89x/L/Kuih7tuuSHe/eYH4x23H403HJuMH/uhvxD/8z/+xzF85I74lf/88fjUw18Q05X2PjqqPrcbS4sL4SNWhDeXh4c3CZ/f8ZH/ZxzdnIrp9T4pUZvRd8dkPPKFL0TnSxfj9m5//I0Pf3/8le/5wbj1tvvED2S5nJqNPQkslMJdJveZe+XUaOFxZmwq3v113xC3jk7F5Utn4zW33BF//4N/Ne7cGLUF2XvL8fh8pxGnR6lrTzx05O544we/J37p934/fvfjvyNFCtqVMGFYSzQBvCUPYQgP65PVXPA+cJUWtbw0C2IhEFjN5uXyis8eLAsopYPWBiQkON+LSXcOmmQ+j7O7WAVXkQLJx7s4jBKLbtiT8pPiAVJA5FmVyPJrTmb25H3he6V83n333fGhD73y8NenP/3pRx955JE/TaFyPtpr7FPJZ/AmFKVmarJDqCSAXFIMlG94LgQEzlxCzyLQNN0g+GROzhh3pbKkpEtRHnFTG/byZYa+hAATSU3m8eqGLJS1aM+vx2ajFb1D/VEVw7dAwUKxUJHmzrJpNZh6gvPfY3iiaGicIdA/g6DwHsxu+b1GO7ZXJLRkpXQvL8Rmu2ntv//ItJco9xyQ59vdCBUxeY5jSe06OyJaguvtsKuCJPGSnjjUz4xaIeAFgeKDI3d6oolA6YpRioF1RVzbA4PSRkU4Q2PetQ0TnJAf4TC94RGvFGGn7YiE3LAI0SehKu5ARUJP2vCOiLojhlCTGcTk9XKdIZ3lWJybjdXZ2disNyxYS8FIC2QTJYxlm2f9VG0OgxyuSJgMxPHxahwcqup5KGZU1qTuK2hQrqXq6dVDTPTCoJS/8rPyoYIoC5Q4nsqmfJyejCmEGRYAPJGjdPwNeLWfj61QOKtrEDSbCuvIguEzw2ti4ktSDFZVT+akEDgoE5x5d+zYiZiThn95bt7M89iRoypEFs3ioqnv4KGDnpzn87VtMf2e7Xbcd3A8vusdr4sTM7IgJBxhxl5e3RXUslQ43YH9KZAVbVwKTtDJ0JffSVnhM7QdWbwg1oxb9duWANwUzJw4zM718sNenJDbN6XyUF7Ulh2GfCSI+PhZW4JwcXU9zi8sxXOLK96EeESW85jokb0ZDO0wIc8keO4FGRBcYBWBnMzOIwhAoL5Zjgow30T72nqRF+rdX8A51gO7uMuDDz3H5sYjnz3RQ3/w+eaRal8cnByKe153X3z9d3yvmePP/LN/Hr/wy78clyS00cQRvsxZtTgRwEOFWD7ZV1jogsDuChdD/b3xuje9Ns588fGY6FTVtw/Ev/3U78bPf+xX48DB4/Hm17zZ81DREt5EY3szo9E3JgWKfWUjQ1G540b1zWrsiFf0rm9GdacSr73/dfF93/398a3v+WCMLbWi79apeHysHo88/0XxlUvxellA1VZ/fGLxcvzj3/5X8dRznxPf2BYbob2EC/iDt1LQ11lFiABg03CvBTlKl/GD8BBOWAXL0Fe5gAcF15PwxBEuQD1KhCfh9Z6haT7VnKsZU/nY3OL7K8wXMmQm4SlaQklBGDN0xlJkrmTmxQNM4LPZVLzgnnvujve//5U3P37+85//6oWKBMrr5N/5SkKF1V9tT9QnU4Bg2H8gUvM9BADi6Ox+DXGR0FcFFLC7Dgoz0zSir14toPTehMQziQrmW5bpX0HcdLadturbYm9KK7YXa9GdW4rNRVkpYryVMSFxUgQ1PR796oj9Yvi9YrZ90paZPKfxYWapnWFugjWYZ5aG4BKXkJUirtCS8NoQg5UWuD07H91lOsJuVGUJ9R2ejl4ECl+MFGPvEyPnwEjy8WobQ17WC5d1S1wSkmUSyfUXFK6xBEl+z56hL/am9Ppcqpo0w3ZvJTalgW6JmdFBIFR/YpRVH8UwEpnBCJnwHRQxDfLdD9XdH3+SoBmX9oO53BFT5piXVmc7GrL4avW1aCzOxXZtXcxDDBQQ+WfiV54ieroSDAVGSb2quj8w1ONVXSfGhyRQRuPQ8KCEymBMiOkwGc8YPO2HwyKh3vw8fwIuxFDNVLFklR8xHc8AoA1TvjocT8ILV5glgoFP+JofytOWCBfmRDrqIA0x5vVOOxYlUBZbfFlSDFvv6axjEsBTBw7GwvJaLK+tmf4PSYB0NzvREIOjvLGxMeMTIUW5fVvNuP/IVHzzg3f79GQFisFiaUjJgTELZ5S/KenBCcrQqjdJFnXGgQfPbwh2rC2O4EAwQBE+b00C2BPgMBhVHy2VzW584VAJPFbvb+LIQgHWDfWBS9LuXzh3Pj5/fi6eb3Rjtt6MuoTM0VEUC1YDiaqkjADHlsqEISXugEr4Fa2YyRFP9Xa7FH2NMNqeo9Tpp9SAEwuwopwv9AbNijZ5zZJs9uqYVqTFM7dmi+bQ8Ri8+fY49ewL8cXPPx6zGzBH4aLLh7tksYlh4iiLfGwBUxoWgPKhmPOz52JWwv7E/Q+GenMML9bj5olD8eYjd8V773pz3HjDbV5xxebn3Xo7+kSLHFcUC7XYeOas95QNVHujcucJMeFmNM5fMqOtjEzF7sVanH3sqZg9czaO747Fze2JePNNb4gXllbj3zz9R/GH574Q7da654U4yoYhVtodYcoPPDAnxJE4WCD2wgVtyRXBnbxG+JcwYNjT87jQyQ7zL3pP28rz7Al5JuclQHjnYUvHY5iXobZNWbnMt6RCzHf9CWNOBUGEEEI54biXtoRSW8IHJeT222+LD33b9Vd/YUFz2vHDDz/8p22p5NlfTlm4K/C41UEoYSoX7qxnI5n/3BNml4kIc5riPWlsgWQmTmkKsiuu5AOB6624iQhRyOuoYzUbsbVej+7CerTmJVTWOP5ZcYbUwNMyG2cmo18MX6q6BAoWxECwQQkb6IqAcr4qV2UDAkzT3+xWw3nCtSaBog66fXkxuhIqHC8+MDEUA7JQ+jw5L4El4u0bRWhJQ2HCjypQDxyZFlejy8+URSTVvRDCpYAlHgKFU4g5MFJGfnTUUeqbe7ZSNqUJbfVVVc6gtR8ECqcMm8mrM7ujg1vnpnpkcc4XvEL8m8Iny4478uuMX4tBra8tx8bFC9E8f15WyroYguBSB8/80MKUFvAUxg2zYJNDfV4mfHx8MI6PVuOwGNiMGA6ruxh/Zsc7goJmLvMBOQyZwLQVKi+n94zdw0aIB/NDs3YcMTiP9yvc5EJ05UEdGc4hD1q0eJGMWvTR7GzFmrS3JQmWeVmzyxIqXSwc4slNTk57/wrfxR+UgB0dHbU1UtuomQGghYOybdFBf69wrU555/RgvP72YzGmepojy3rMCVMsEIRLDiHlCcl6T1kqkPwQlghq9n8A52YHpoDGq3L0a8vC5nBHM2UpChYk0vLFm9RbpVyoED6vjDaJFlpvtmJleSUunr8QTz7zfHzi2bPx/LoYh8rpKP8za/V45tyFGFe7TVWHZGV1osmkvvDBsTWMxfcxHq/34BPGZ+GnchjjF/ql5RJPpCb8IzzpL3xpkTOmaBsYJycA856z2lgCnXt+UNoAW1q42h8GHJzirPSXTp6Np597MZ69uBCrqsOwBPfx4yd8PhrDfgzN4XGAAxzIiZyfCgmVS/HpL30mHl54PuKGadHgZMzUqnHvsTtisG8wdjcYvWjHDpt5pVDuMOwl4eo9GoKrfvqyTxcfOjQTvaKJzVPno0/MelAWDd+a+XxjIX7lzCPx2/NPxS9/6WPxG09/MhZrC7agELz+4iarLMGH8IylxukFDF+h/MDQWbrrL2tKQFgAqN2hA/DHMxUxb9SzpxFMvlKOdG9hiqIEP5Vzv3G/BR9SxIRTlDTCCQSnTNBjLaW/Krz8rPcqVFcE0Vbcdecd8ZGPfHumv8YhVNgA+aqFivwrnv3VXDwb7TUOlKTCdBSYMYwwKws6EkG6pZ6E6BlNSKGOY/gdgWteFEm8SUjVLRV0sOOSCfqT8icNRcJudO+hMiS+ND0m0Rn+2hYRdTfqEnyyVhqYhdIOR6UxeK6j2JtSTJ77eyloZKBA+Vl7cL7CmorlniXF5M2yXPalsOJre34luhdlpcwtK9J2VGUF9cpS6Z2Z8HAEQqVXjF1IVCdKBohXX7UQyVVMqhE9jXrxK+tc4oNXgguBwuQ867U2xVC7O/3RkECpSb61CZPmuitzFouLZctYKN6UBiMmT9oI/IHfzNRFGJW6YZK9pQ6xJk1tQThbWFqOpfnZ2Dh7Klonn4stWSqczTWAtqqUpEVYSZ7lkFXPTozL9D82MRLHxoclSCpxWB34oKyhKQnvUQnW8qTUgiQMAPAwiUg4lmLOw2T+ypT/hpv7Mh7l0olMQ8IdwoU66q+IXzBClUL+DIfBeOuY8dLSVsW4F8S4mEepM5Yu/DIxPzk+5dVcnLIMU0eoMHFKhyKfQdUBIc0CAuDbbtdUz5649/iBmJFAGeQdwg58ihZh9B5+MwMRteLVmb2J0EyEtqDfSLjgla7gJY7HM5Yk1gBWUkOWBt+jaTdFzx0J/zZDXWw6bUR9fUXtdTnOnT0fjz/9QvzeY0/HJ05divMt1R3EqCzcju6XZGk/Jm384oXLMYoFv5l9Z0f4AC7mgDzMAk71ox4oU+X5X8BqhU/EUxGeERJqCdOSLRpZT3gEvxpNApD2oa0QBigOCgYH6ksV9ZXKwUPx6KMvxCc+91Sck4XYUnkd4X1jY8NnyaGqjIxMxPTUtI+yx3moTW1aESyHDkx5iHeoOiD4N+ORp74QH3/0szHZPxK39I/FRFd435DgrDeizZJ/WajUuU+4HLzpSAycOOw6tF+4YGumXzAtrK7GyjMSLAsbalvOyRqI//S534rHzjwWzcaacKCOx05GLDMEnrR9M2oFeWJcQhWc20o1I9c9beAOl3yLFkmLItM5PniFLxT3JLHT1f0WJOpK/slnucdaJ02WzT1h5TAyjuydyRWnWHrnEP1j+OsjH/mI2/xa9zUTKlgqryhUFnL1FwlVneKK5z+gZhhma07eF15/PkxQYSZEc9iMmxiUV+P4GQdSqKiuJZEXf85RrF/JEFb4HQ9x8FW9jjpBWxK4xa5WMSN2zQ8cm47+IzOyJKaiRwyfFV98cRGmrxZw3ggUNAhDIthyP4mYDrCJkKV2ekPllqyUztxSNLFSdA88/WKovRJWfQiXcd1LE+IMMSwhxojJ041WeoW4yi7ZL12mrwqB/nDcc9JAHhjJJH1aKQx91dW07H7fkTa3K4IKdWZvxlKZHqMVcZF5EmA641/luo56h8ACXzUJy5VGPVZWV2SJLkV99ky0Tj0du3MXJFRbFiAIn5KwjXOlH1DnGpfwYOf0YV0PCa/Mm9gyERyjDHWJwXjOgwJFEx6fVz3RakUk6Qu8WFgpf+NdcdH6uLqTwMBI4/usG//AK/Up03CvQszAESpNdfoNdQ60YL7xstTqSMhwnAz1V3bqpMNMogq+gT5W5lSjLuFKZ6J1sNqZOEZQM9bNMt2R/m7cdmwypkdGvdiAFrZyY18IExQt8KV8UzNVgfJWhhQvtVcsGDEmNFiFUU+3upKxVLkpQc+QCkobE/g7Enrt1kbUamuxvLwY5y9ejCdOnY4/fPKF+J2nz8Qnz8/HC7Vu1Kib+oepiczs1e+Ee4mFOCM6fvTCbLRqdX9SoDqCQjLgoTVwTr9i+fOgrEz34wKf0CUbNrE8jGOG7QR30rbKUN5io4U1nO3JqjGv1lIYbbMljXtwajJGJg/EFz/zpfitTz4SXzg/5w2onoBXROZ6OJ5EqSzktoVPPENsb77z3vhHf+1vxX//3X893nv0wfjADa+L99zzNvl3xPsfeHfcPXEsHj71ZHx87nn1k248+NAbonrf7TF4/60xcOSACFk84sWL0frS6VBviT4JK5QW6IDNoDO33xhTb703qnffJCXxYCyvrsXHn3s4LjZZFab6QjPqcwwtIxw5fgqylDhRfZWHcIOlAO2Uln1+tyiPr2fzcb9opiJFhX0oLEhgrxAfxIO+UZpyQp6DJ7Hss18zYZ/zLckjfDio8Z59CdwiUKx40Y5Kx1B3Cjn6HU1Ef0LoIJhSFNxz9z1/+pbKlxMqreXz0WGfClBSFVFaMipdPeRFMMSsyvsebR8o9ODSEhG+l0NjM4xqnJwc5DWdAFD3x816kA9E73LkMNOJwzERfFd7T4xul2+WIDwOT0blRmkjNx6LytFDMTA9Ef1jYvyqH2dw9RTHfaNRwIBSQCl/5UX3MyNQpxFFx6403S0hmFOOu/OL0bm0EJvrTUkUwcCGR+XNnE3fmIhBVkoKLZig6kInLOrhqkCAevayS8IVaqvF+KJOWT90mS1ZKXwmmNOI+W4KXwpk1VcL60XEtlt4Tl31ihERa+5ClgMnrpMf5NlPopopf/Jm4rohRrWqevFlyMbKYqzNno3GeSkOZ1+I3vZGooAzPtQmaSn0elx8fEDWiYTJibHhOCZ8HpBQmRmqehJ+sNLvoRLaCs3bq7gon2oVsLgDCJ6y/Xjp5lcEyklGRTx1SiwvOoLDVQs6K/e6OjvlZPoic9Eb7cmS4pYESsMCJT8PvFhnToVhI6gVKyvnLTi3ieXEWCcciUJnIo9cxZT0Zq1ddamI2Z6YGo2pan7oq1eMRpCZxgGOWnloRqCYrgRHOc6Ngwkz8eo5DK56Nk7oAkoHnmAEXjEkTXmYU4bFhJj7WG/V48LKSrxwYS4elQD5xIWl+NzCerxY78aKmG8XHAiJxpHS9yEsdYUAEAjK2u0Ok+Fz06clVE7J2t4RQx+QBr/Tanjcno17TOZCN/7wlQQccwdYY7YY6Z8WMkW9yFt55pCtcKByrAiIuXmZM/QPCan0igTxxH33R1vWxBdkoXz6qdNxsVbTGwmN6rAE2Zjxl6vkdiVoYJTKXjkzvNlQn3vm0afij77wcDx84dlYrHRj6KaZePDNb4hbRg9HbX4p7nn3W+LU+uX49cd/O37nsU/FCypj9exKDMjIGD14IAYPH4rK1HhsNmuxO1KJ6r23Rt9tx6Pv1qOxM6Z+u1uNdm07/uMnfyf+7n/6x/HE+guxLbyyzLkqQYBlgoWCsDQdUjkJYxzMdFgCgtVeeFbt2YJTn0RociSSUOc+iiKRw5cs4igUauHRDUX/UN5YzcPCGUPblMMu+SGFYTUz1Eg/YnUYV6xjNrSimtGvEJS514cNlYNGYip4ulE5KHyvue81r7ik+M/GUlk8G63Vy9kR8p+8WYY7S8pRqECErLJLRkElS8BdJ3k/EQ/qBU4C/E433JcVVRxKIEc6eHnvV0Uc/kPIaFycbYT1UJ2eisGZ6RiemYmqtKN+PuErzaBXhNGrBhcnNoJpDBgGwznk5PFHd3ZpYQrnHiLaZNmnOmJjaTma6+vRFkPequZ8TfWwLCEWAkiosNlxVwLFhECH2lcPOz9TB1zWJ51CuJUQwZ4Dm9u6bvN5VDUR1kpLQgUrpS2CYYJ+WwS7a4FSNXHhYcAIWXK2UNOFsoxmhIM8wzJ8yIrJ69rGemysLkd7aSHWz52K+slnItaXXX+W6QoFTg9og2Kqh0aqccNENU6MVuPI4EDMSDhPSZiMDclKklC3cU270lZwhAxxJ6GNMgyXOEjhoDvBzHsTfRGXuqTJT+nClMLTJfOG5oDO2jxarQQlq7/aYoRYYBsSFEv1loRKx8fb86EscMPwICQn1udj1xkG4gyzTbW1iFVlJpVhmTB/QOnupAofrfb5g0yDgg0By/dMQK6HZ6EdaEn5wBQNG4mhM/YIUDXapoDXe2rMVHKit5ycteWsOF0pNLRRk3oJ5o7Szja24gUJklXahvyMDZzudIOyAo5hdx5uUxi4NIqN2+w9u1JMVmWFPyFG/IUz5+LkhUv+1nxNNM4myo3ahoQZBziqDVSu+Lvuk2kxd0SYh1mUJ4IzFxxQvnAgvwUsYrZDwhET5pUDR2NTAvzC86fj2Seeit997IV49MyC57u2t5uy3prRljVJ/7Pyor4MngC5qjZC6GBZLO9uxsXVpVhtbMSp2XPxxScfiUc+8ek4O38pjr/nLfGpZx+PJ55+Iubq83G2eTm+uPRUfOLcZ+I/PPq78ZlHPu+P6R0dHI/RyWnPl27NLZnO9roSWsvtOHX5Ynxy4Yvxv33uo/GlleeEPI7f740BtTkWG3WFDnO/SdW4BL/ACM3T9tvCO+1ooVFMmm9227pnfgrrlaN5iqXHtLXe804o1TvRBHE3O9HptLyIYEtKLeV6Z7zSurUFQw73giMWWMDeuS9oEP7lsuBtwuegeKKEnFeAiWfQd3KfyrcV/eulDhpk9derESrDEioPfnmhci7aq/NJoEYnhOqqXHkmoJxkynj5npsEHSHDBW0H1gmMuod6HEEdumA8zpGwIrwI8Xs6fr5TfCQ0SNaV76VgXlZYNjgqrUHWSf+IzEuZmf3MpYjxKrLToYl67FM/Wym6hzHwBiZhKATjtojDX7mDCUiv2hRj2ebzw8dkDd1w0HtgGP7qUXl7TOqiPaAlurHSl+OpVNPPXHBlHPAGB1K98lspOeTFii8slraea10xP56V97YIg4MqWfXFsA2TuVgrtowEeWIVDY+y9AwzUfYcOtnqbsVGq+PvQdTX12J97lKsnDsZK6eejtbcxVyaKmJkSFEkH+pOMS0l7vjEYBwZrcQhWYOHhqtirv0xKmEyiNauODAt6mlBQQVpG3m3lZybmLaVN02AaXMiMC3i1y87C8NdOdRVdh48eVGHXF2ktqMD0ykFK50RjZ6x+ZqEybqUgOVm06u9lpoMg4l5AY/hVGeAhlQqu8Hp/GyygxKgMZiI96AoT2hpbExWrvC7u9WJsYG9GGJIQ3EYXk8sJx3RkT1RShiVhZYKOqcsmOS2GE4qMhkFRxiKDUugESQdMSQ++dsW7G3mgKTALMnaenZ+LU7q2oBm3K5c9F+P4NUCBdpWALjJfpKKAfcoYQLHOGAVVQlAU7eXOtvx1NJ6PCnh0rvbFlNnj4zawWzDBVjAJqwIRfDP8J3qo3DwUKKDzyMMqA69wl8cPBh9d98bfSduVn26saj8P/vEc/Hbj74ggS/rf6tlZUCZpZUDrQgsNmTmKia1sdqHhQypODARLaYs39pqx5osjsWdRpxemxWI2/GBj3x3dPoGY2V9w/UTmqSA7UkIN+KFxrn42PkvxqcunZS1dyZ+64VH4t8884n4tS/9UfzyFz4W/+Szvxr//uxnI+66KX7sx/9+fMf7vy2eeOyJWNqoqW79AgrLWzQkGKk7dAtdIFyYOysPLoXxI1QY4uQzC7QFOAQ/V+bSaANo44pnfxX0o3c8m4agHYZTwQV5gXuWzpNnrjK05auyrliOcvQt2gV+xRNzY5w0Dh3m6jKG+vfi7rvvfFlLBSXn1QqVKpbK61//+nexdPKV5lR8TAuEDEGq0uQCkZadPgUKr/UOTUM/4puQDY8SGInqwvKqZRFPjqiOid/vskH4nz9HTecHpVdN6E/WqtQZfOBfJRkuG4/QLLzMFjjpaIIBRsDPpbsB1RFpHKQ8nYQ6AKc6h49RAPliqL1Tsk6OypS+Qab04emozEzGAKu+ZCUx/OXvpoghordT45JwAJXOecWBrww17qg3CXKnulpQgmRzV0xP1/bmrhimmA5DYr0SKmK8qqDqxnfbVVdpSoy/IpRIT7kgp9wkKAjMCLrqrBtiVhuNZiwvL8eqBMryxbOx+OJz0Tl/NvYaNZ/Yyzc8SDMoJnpwsN+WyTEf/jjoHfGs6BqRZxUNxArncvvTCJTsK2E51JQ4B80IDtVTf+A9660XCoOGMnHeJ01dFSYp+BVXibmgzaPB0XnokEzMY6WwtJYNgAx9sR9lXYx5U20Bpj3GT2bKi4Mj+WIe5aVQEDOk7fSOPSRQATTEOLW/0tezJUulRxabmInaFyYownD6cm9HCkSGKwSvaAZFAY3eDJhn8CC4y1VNMCh+4IVTn1l+zPLurhhoW5YECwzOLK/GU5cW43JrS4KePMEbnZeUzIOAX/JSW4tW0mW80hFftXQY3yMhQQokPHm5CaKt54urTSkb7ZggQLxkE026JfhEO8Z3l08hszdC4TB8mJ0ZqbCsJEKr+kklxu5+IEbveUvUF1qx8PBnoynL4vlzl+NXP/lYvDB7KVqdhvpW1+3MB8jAKXVgAh0Lia9OMjdA+wMvZ17tbLIJlxOnO+rz9HVZC9CeiuQrns+dPBUXLpyOi7OyuhvrKYzMUMUPGTYWTV5ozcYjq0/H47WTEtJzcXLldLxYPxmL3cuxVluMc6fPxplnL8ShG26J85wqIUVrlzO2ZE2AM/gjdEMLWtDhhReEiXmacN8v045Vg8yPYMWIClwPqmK2RzsCtdAPz6LuHE1v4V+EWYDxUzShRVHhUclLPLrCVfTnq8r3O5Wui+PQ/7xnyAoEabF2JJAEADSZQuXDhutah1Bh0cSr2qeCUHnTm970ikKlsXAmWquc/YUQUQZUFqIsnQKyMhA0/wurREUlfYMgBbhjlEwbD4LRpxMoUnKTlZXXezMUB1NwNhDR+AfyeeMfmjqdWt6auxpLNwqXUJEmx3yNNTbyE5KBJfPRK9/zoI5HMQQCHw3DFMlgX/QPiZGODcegBMvQ5FhUJ4SvsRFZQ0MxwP4XaS5M9NO3qT/8K/NUNs6QWgIT0CYSHc8R0dzVoCLSbmcnGu3tqMs6WW13vRR2VRo38yoMhbFZcVt1YoVZTuYxhl00cRZEdi6f0rtiYg0mrlvS3KXFzS5cjsVL52L+/HMx99xjUT99MnYa6uSKa3Na6SZk9R2RRcKOePY5IFA4TXiEz7ky1AUOKUcSPVec0L6qGnXTi36HiaHqHqbqhRp652GNJBM7t5vbFOuE8d4UKAw5kaHnn8CZ0sCQsUhgvmiFfO2ODoC10RSe1hr1qKkeNeFqqdGRpdIRg4bWgISSjHo9p7ZZDtuy2INhENqKI/IRzHR0ll5uyUKpcLab4lZECExYc+/8BOu2YHFlinrCXJyvCrI1pfZ0QyjMw0TyLK31klnBxjwPx8hwCgDDqliRF1c34kuX5uOJucW4UJPlxXshzbSSpclTn3KYULRAe0Cr4Ay80ojckMZtBV774a0gw7gtLRGTnyOzZDliXkoH8ziDyqNHNNcUThBybPrc2lR9UHJYhYbChVYuAcPJ0sPHjsXgzTfGtmCaf/bZmPv856J56axoZTMWZWV96tlL8fj55ahLAMUeBxuqSLWpP7Or4j1EChxoifRj5Uk9vQBC7Uybe4k1wkSEhWADak5PWKtzmvClWFtdVBv1x+GZgzE5MaG6qT8i0FWYh4VUWfDm/TomjMSPLgpDuDfj7EVZM489HKuLC/6uO0KppA8c8GCNQDu20NXO3g8mAcJ5Xgw19UpQ8lGw3r4couagSEYwci9ZxZuSEST0X1bIZZuyJ7tiocVXGtlDhoLMBG6/v++iEgUj/QyYSUH9CSu9+5n7DXEVx3/wUBR5rHpSRNx7L0Ll+hP1f2ZCpblwLifqDWVWKLmDMhMTMGgF0qnEVZeE7vg43cK/fWvplPd5o/ySwvVE/vKmvLznR1bEgGclM6KziEhs/mORpEeYIFhyboPIqbWTD+OTRriekfKEQVSQMIQNc6N8GoENnhAfGveAmAv4qYq5VoZkIeiKxxpiuMbZK2V27KzHVZcw+F3hcRlXTvX2SjYxyHqnq07dieWNelxeWo8Ll1fi0vJarChsXYyn0WYIgHmW3WgLPaqBOxZDKHw+WJlSExF7aphNaXHzymt+ZTVW5+dj7eK5WD39bGw8+US0z56KHjFkIGfwBgY6IwF6VBbKDeODcWhk0PMmWCZVJk/BkwD2UengCCJWaoepPd1KtJXxS7VoU96jhSVsKVAV5nbLZ97z8xlHujdlqU2z9dHuxVjEmLFKmIuA8GHM4KwlbbTOHhv5tVY3VhAqqnNd+MHCREC4jYEToU/eMH0xi5z/klXIcIHg8ZCC8oUZsfKGyVLgszYoGPpYEKIyvemNuMoU3HdgenpGOHi3vN7z+QAPa6g4mDVDW950KM+mTD7sVOu21K6NuLAsQTK7EF+4cDmeXa7HghQLVvt1SQ8zBIlyoBDkmU5VF+DFMfxrpMqBZxQxVd34teIlOkarLdvGB1eq7uCYPoIiplwUD5tmNybGR1Sx7aitrShvhrtEHdRZ3h/d2t308uLJEydi5r4HYvDGE1FbXY8zn5eScvGST7oAHgZbGqr3s5fX4pNPnYuzi6vClYSB8AtDRVRSByaVmVxGCGM5eq5DObjNZSXYElBsrCSGgSBEFEOGh7infRDaA/R/1Zf9Qq12W9bCcBw4eMgM2iuvWF2l+uacDW1N6xQOFMrx1dF2uymBsq4ylb/qmycNAxFITWaOxUB7+Mw66Ert5IUdtBnKhYTnppQ54OfkbyIDO0NlLKH2MJbyYKgVWGgP+kRJ36wU5Pw46kZ7QpcAeYXXuC1TkOjJsLjtqZMigAcr5HrLP2D01z7FF+++h2Narj+n8pUKlWtT8gwVyf6PyR/5kR/5Sz/8wz/840ePHn3ZLz8uPPlxMaLHXQGb1vICWT4Bt6NC1gYIp150hUQ89/x044o7UJ5fadIDVoECv8Y5HS/1h1BI4SEmQUfgXl4Bzhf9sbzPsjMT31MWRdLg6hg5BKdn8KR75WRP1uTkiTTFU2TJNTWs0mFiZpZikGJEMFZRgTUqTyrrHuYIfCY7lcvFcUyxCJX0+SLrTzwIhqPaOUl3vd6MhfVWzK414tTl1Xjm/FIsrTalAlRjUG3UURtVZw7F9PThmJk8EIOj4xJywzE0OmoNj9UmOe4vq6bdiUaL49U3orm6EkuXzsTiqWei+eILsb2yqLpBK1RKzFdtO1HpjSMjA/5G+oSEyKiEyfBAvy0UmBNEzIGH3HsSmJqpPgiVrK/qllVye/HpXCwMmJiHeySwPWRTdA4zPHnnIYFmBge+1K7GZYErtH4YDAQPU8YqsFWnDtpS51tvsrGxHmtNPsK1E8udrWgoDozX7NLFyLJQHvQMwMWhYVL7LVkDtjIFK0NrrFwbn5g0DExc7+1sxuTQQIwJRsnbqAq/bB4cEm4G1P4espFn2S17e8CMaVgenEFjytZDmx3B1ZTmz2IChurWpSQ0pKr39efCAerlE3xTlResohKYIDgzbsBhka9c9g9KvFov90OCnVqOPqm6uB+oLHAMU+eEbvLxEBE077TbMaw6venGozEmnE4NbMX9994Utx05EZOHjkbfgZkYGRs3vjY2arF6YT62haNx0eWQrGa+NikkGNZ2VOOFpWZ87NFn44mzsiRaTedPfxHSlIfuBVO/FELoiW+CgHN2fdNWtBvzfGaeJjKBKUZrbGCNcSegWWnFMDfDTtDIjqyrPIaGOgsP0J7igivKQdGAWbN8mzksmDvw8k1305yewRWT4B4a1zvKhO4Q4OY75Kh2sRIifCOMODnCcz80jbLZhofQXnpE+QAYlFTK8gnEUkCoG/0AoU8DUhblgweecSkEdUNe4IJ4pFE8cIDDugc2aJgIvE9eJPwK1yjEW7IwyfLbvu0D8dGP/rzhuNa1xC8uXLgQP/3TP/2z//Jf/suX/fJjAdoVx/MfEyrHjx8PNnxdz5VCpSRyC0czZCHVtE1ANgREkuYm4dQPJKg4GlipXQ0w5HiJuLKDkA35G8Hc6x2pnBcIEDH0yKTcs1UCoyJfJAFVIq9EEo+ZBwlpiBQKngxDQOjZOgrw0siKAxMGyR4bdSeTlkJHk1bmMUvSKj51JH8LOYhVaZIRFsQGTEgn4CUMcaX4Zph+VhmACwr0wvdyTEqyvLXWaMbiWj3OzK/Gky+ej88//WJcnFsT2ERUepnVfaMTUZk54A83jRw+Hv0sspAW0is/KmZoQQ/MInB2gXdr67G+eDlWz56UdXIy9jpNgaf8xGDQTCvKeUKEd0iM88BQn6yTnhiTKT4mDW+IQzMtDNLktZasWkC04Itn2tUtaxyAQ0hZ5Qu3vKOe1JdhDuOB2EV60qRQ5mWGuUMQ7rQSBuq4aP0wDGjBGrPu0XobrXasCWdrwh0T8wiVxo60fGUNvNjeZgrKnq/uUQ+c68A7/XwEi+CCCsVDDBMdESWLTorVx0xT/540dF2rYjZ8iIqzzFgZRuX4b2apZzRlhoywHNlkyunI5anOOdcFzYJHJsWFfcXjDKfoFUMqd0A7R3Cr+GqlcmOrT4vA8VrOQ47ADpwqw3VS3T32Tj4KyP6aOEVTpxeDAY4TYShne6ulfotCmO3F25tnxuPv/ZXvjfe+/bWx3W369IEl0eHzTz4Tc2fO+hsjQ6OcwsHwqxhyRcJUAmVX/ZIjMTd3B+K5+Y34z488Fc9cnIu2+lL06I1g6dkbEL5pa8GnfOgvWCqcvsAwEjTFzn/mbdihj5DsbEm7FxM25NCTaUU4NE9Qe6guLLSgH7WkZOBgtCzFrfq0ZvAqq1ftgUOoMupAe4BXkER5KGIoeKAMRoySkRhXHMEMDwE+3iFQTP8iGloJuKAbTvN2CsV3f6EOSp6T+DsxzNzk+JgtkfW1tWg067a6Re2uExuHc0Op6EVZmV+JJ/EeQeWlyCrLfQZ8qizajbK8JN4wK8Q0U/RHRfKxObr/kITKz/zcz6gsEco1rhQqP/dzP/eKnxOmzP2O5z+xUFl58THdSYISYOLN2uQQEjVXxxQR25KxU5yi4mnNpKalAENWMljdOG5aAuSbAGaa9CWCvBFOAiUkWDzMBdugUZWX81VCdyx5BjrIsxQuOekuvCiMOETOfBPOAZmFQGSuokb0Sgnu1dge/nCnK+uZdQZ+WyxybmAaUYQM0/A+DepbhKXAAaqyhtSNdHqv8hkn7jIRKkLjZN3V9Q3vdD9z7lLMLS7F3PJ6LG1Is211/IEuvCeAyVdEGGPTsaeO2Tc2EVV/F2TYHTi2GrFVX43OypI1SlGyizej1x9YHOvviQODvTFT7YvJav+VE4VHBismlByrFdGI4L0sV7DTmQV8tqnDYFowwaxZKgqqF3iibWgX2lx5OJw4pAcM00niUrH0hqwTr0qoTqoOr+zKeQvG19tiAHzNcV3a5rruF+rCWWdbVkAqNAkXMIlEivL9IAez9bOcSjXj4hvyCCqObWEVXsK/JwYwFgNDfEeFyencp4CF0iv6ADfYOnw/ngpBwrQvgz8MUXbEXGAAwGJ4hDNbQrpnhROTp9QPqAS1YJFW6XsxL+NWGrjwtVMoNjAtUaJ/pKEGqqFueBI1FvUsLRUczxlfbcd7/fj2Sv/AsPsJAoVvdRgOt7PKVX6cqDAjs+z73veOeOfb3hKnnnwqLr/wbExPjPpztsKABGtunOzrVzqW9WMxqG5bovcvza7Fbz/+YjwvGoaZ0qdSszZUqluhbPGjnZSWe4ZxszZqIwsCPYM710ew07i6Uue0JGRRKC+EK3hl6IwhNMqk1tCWNwoqHkNkfFbAWrvwDy15xagsLNqDumO9MvTEsBZlcmxPl7O3KBVcyuPIFxjKZxQvQ13UkdcWevLmZXpG4DDEZyGEQiL4eceZbvAf+gcnGdjiEN/xIhGlgT4ZWnU+0I7eMfdH/Jwbo1+hRIgmlQ+0ivD0UBxCSLigzpQPX/vQBz8QP/cLL2+pzM7Oxs/8zM/86QqV+S/9fiyfelRIV54wCVUIAqfjQcCqjWJluNubf3qfjEGecJ5JAyIgogIsvXG4G4mUxKVzOo3JwvldYUhX5k5UBREvnrRA4KEVZWOGUMCVQk/IxdREUJCvnUtO6a68IEwV6vowLEQHM/Ph3mkKRqTGBSLw4LxxJfzUi3wKoSLq4KXxQHgycnVsrgKROhHHdWOCUsGY/QzrsDkKba3erEWj1ohmoyUNjOGxRqxu1EQw23rXjEsrdaXZjvVaK+otaeksP0YzVv7qn24aoHd7GVicNCz9ZxpwcrAvpmWhTPT3xgR7MQYHYlya1KAImzikvtJhXUXqojakKrr3iic901LggXjgye1HgZSrK7h0fNcXRUOvlcSann4wCzRO4xD8kJ+cJ9VhznrPqcPUtSutng9v8XlgFjGstrdiheXSEihbyhfrwSvPdJ90o7IEBOBkpy/LAIgsiWFDhp74VopeJnyuQ8LF8AphxKZzwpxy4leBooOkOVOqrSfiMWdDEnC1rc5NdhRrWJwG+km6Ah73F7yzIrIYJuCKNrxiSy8GFA+rh6Pv/aVBwWCcU1KRvyuuh9J68XJd0SPDbwgBhksZItruCE7DoDaG/tTiOzR6r/oAmrOzAX/AuBsjKvPBI9Px4PFDcZh9WsLJYD8HhiJQ0MgVXUzt2bl6/MZjz8bplVVzIq+EEwzQoOMJXi9YEK4RDBzxDv69OEJ0n1VAqEgQKR7nbdEGKDTkQ53MMOUROjzDfOnHg7JYqCOfAoB2cNn/TATOm/jA4Dk0wgTXkNIxLMbmv13Rmy0MhaOU8t4WkdJSPh9+43Pbplm9EzR6V7SD8st2gMaKHgT69Uz5/tEOtAkRDQt0jzBRX1B5bDi1JSVhRzTTrGlAZdEokIniomy5jXmvugJHyTcRJAgU0lcrLOip+GBJDiL9zu/49vjZX/gFw3ut+5oIlR/6oR/6Sz/6oz/6ypbKE78nS+URaqfEAK1AGt0XEZ/uyk4Fcv3eSMWrQR2Glk6wEysqqZPQiFteQTrxnTf5CUHGk8flAdsYtdbHNRvOBTptuoQnCS4JEynuZ+IoQ5cipKJZId2tZbvxCgbhGORhSPRX1J13FiZFGQpy/Xgn+F0/17kgZLWqcVDUj9i8t3WlOB4KUbzSmsmGTq3KWoY6HlqUJ/zaDRMLR4DXxbjoVO1OS8InPyXKCiLvb2gyJFSXb8XKeicWVxqxUu/6NGJai30WQ8LrVHVAFkpfTFRkrchCGVFnHK7ybexBMRnqiZaN4EWIZKt49y6wG346m9pE7+g4IMNETThtJJemOhpkjveSS3YokpGuUAgIUN258t5NQX664Z46s0mRORV/I0X150j71dZWLMvXhCcsBPIYAO1Ka1wa7nTknXSX16RPvaWugpFycqgt4xgOt3E+4/Iu05XtypVCTGswuiK683bpyWy4M1NwhPSOYW5MuP70HoE4MzEZh4bH4r13vzE+8t7viKm+8RgeH4nzi7PxxSceiV/5g/8UT6+c9x4c1VSwIpwpk6yAOeEmf7RU8LKtRqryDR3RCh+YM02b4wk+vQc0LJTdHvUVfqAF1cIwU4td0U1PnBgfjruOTsexA9MxOToSI2J+/qyBrJVL9c34g2fOxQsLK7GJQuZ+R1tkO9AnwLMZsGBm2Iv6M8kNvvpY9aU07MGAjRMG82d+7ko76ALKzfTVVjBT7tnBztARQ3LQKHn6YE//oMPMD1jIK9uW/KCFXjNfLBSGv8gPGLF6vNJM77EidOO8gXNb/bPVaqRw048akp+iuJysscHNZ4fTF2QZywMDQ6Wul/DH1VaM4oB32pS2I74XhzDSonrk6eEJh/siZajdPLyvMqgfngZMZU7PYvnu9+rz73v/++JnfvEXXb9r3VcqVLJ3X3XUlNwY+Rh84xvf+NDXfd3XvWt8fNwa2PVcY+50dFbnlLDIE3hhBSADyuPe2eIyjrUDmKQqY/QWr0E+cV+KcAeBrrxRKjcCiCEEAtSzcyZfwo0PXQkUDF4ggIdiM1CeZ0GqRkiBkkgGbBz5ePUGDaOwhK1wFI2gMRzAIxiKYIfpVw5x8c5e+WWduZd3bKVxBSkAnOWtcyK+0+ve6VWePJWDKDg3qCLrge+Js3JleGwiRkbHYnJqMg5MT8TM5FhMz8zEoZkDcfTQoTh26GAcPXhAnX0mjk3NxJGx8ZgeHwx2vQ+oiD1p8gPCx+RAXxwZqcTR0WpM64p1MjpUlR/0cAvNwHhx1jLB5epOLCZk4UAb6LmsDkystALAL3GwlngHsWOyEx+hw7OZCukUj6s1LuVBx4KpkxdpvFte4V7dJkHb7nai0e7Ghvx6k9Vem7GhghAodGuECXWFMUMrAO5Oqiv5AZs7mepJmCsmb3orrgRAK+7kzhdiS1yUPmumWEW9LVB0dXLTJi7jUKhqrntwWoTtc8nX+bcXRw4ejr/8rd8b33zsofj6qXvjA6//lrj3wbfHxNCBGJk8EoeO3Bxveujr4hvf9K64+OKZOLcyL6slIaIc41MwueolDQoor7JiX1PfYGxJEdnjM7w9gtsACz5wz08weDIfCyXZOuzNV44s2VSe7KGZW6tFV/n0ypRi5RtDh8vNrXji0nq8uLZhZpwDWtQvYaJ+vsohvKF59gP5jDHoQ/jx8KrqgdXCqj8Yt0GUs+AoLAahm4zVzrJg1E+wdKgv4ShiaPHZ7uSnNnLbS2ArPX3LbQauKFtZeaRCN9Am73wwJvkpLeWXw644+inzZ0Mjo/aeB5LSy7EoHNfCcFrSsfISQM5DP28fUBkWBMoUgcEKNawI+ht1VuGOI8h0u6MyGY4VP5fQyblN5SWPgLfCDVweuksLGljhdR4pURsikFgVhyU3NjQUPSrj9ttuiw98+8vvU2Hz46NyX/WXHxEqb3vb27yk+GWFyvyL0VqedUVJDaJcghDnITHCHUJFFSH/dK+q06Z6SqZLR1aDKE5B7nrWP66+J2ERF6QoVkpiwuRpeMfXvc11HOUCWfETTFeEixrFB/hxLYiIPOnA5cQnxADxcCy3YbBXHgVgFhQO0b3yJkK+0ZUbXuAIF6wWfiXDdVoc+UGgKof6OF55pU7AkPV1SXR2fqoHTBhaFCJcng9cVDv1yjzm646DIsphtMXR0RiRYjAxMRHj4xMxNjLsz7n6Ww5oRUrryWB10gmFH5JA4Xsg7I5H0/QR5cwmujBgECTcupLF9YoX3AoCY3QUYLQg0D2dmSE8r7QSvsE7jrmE7GSwa4Fh5qcbOq6ypMY0jzdwElc+LRPBvUnnYr6p6z03bGpcaW/KyypTeXwiABqDaZU0xCMUAkavMH49m4547yei8QxdKkxB1tx1Y0tLYZkqPW9IkSnlMkDuSki6ax7TETnp12xaOGQ+DzpgrqNPuL/96In4wQ99X7zz2APx+rveGPe98xujdWQ8BqZHoor2Ldh6diU+K/3RXKrFmeefjanbb42Gwmsbq7IyROvUg/kN1ReFKk946JNAkCYuK4X5k61OQ3jRe/qjMVRURHgCdj/TPxhqFr2xNBwcOpobTcxHjwsS6rOr9fw88l5fnFtvx7nFFR8xk/FRIBj2072ccY2wEiw+Wkh0vCNrYhe6xKKBryg+y6gzPu2ZxeJok3K4OoUw4MCMOWk5D3TkOyd81z+HK1FMGKVIgUJe3CNgYVs5MqGM9a6EEYzQzzk4E8GYPEOQgEtogmiCj7xg5j7lgWzIT//yTC+9F+6Gh0djdHTKiiBlwbDNB/QDNuDAmrKSJR6QQ25QLTEoQ7DIW9BRD3lvlkRoqUzeMf/CKEBSJ3wuFxI4v4KuKxJGE4NSGPvYi9WKO++8Mz7wCvtU6vV6PPLII69OqGCpvLJQOR3t1cu6A/REMhckJbXLxsE7Oi8MsAsSknzHX1EJGpAGoCEcUsTnmhok4PEG0PXODDU7QIbLOy33FFrCIfgI173nOyAgNwb4II7+WI3GT2UxQVaenYPL/PY5PxLXT7oqnsq40kkyy7wnkgVV1periRCYHUZcyi5ahzpaoOT7UnvRP94qbpaT1yzImpXxlj47bslQITARk4lM5efmG9U/iZkJx42NhjrwdgwyzCXGNFQRgfbneDhZbYtxM+TmHesiZMNCvvpRP5epd4aP8XxdrTDqBmFAOjpijlWDKp51rzjcI7wtJMlXbco74KMeXkpLfsCrsj0MpfccX9KVYtBhP0pLVkpnO1bZx8OOeaXpIlAMUuIcONFE+Rl+/iO4ynu93++c1Awq4xdZJXOWA1qsKg8VXJP2T+RIyqIQbslH2UEvfVjyqus7739t/H/+1j+Mb7znnTHYNxMf+8zn4rEvfiFOf+lLMTE2HAcPHlJ8MZWbJqNnMGJUTOOtb3lrjMy14sIzz8bl9nLsyqr16ku1t8+0Y7mzYWZZKe3cY+sih0+AI+nVhEx/UaDpVnH5TC5XNHKYGgTCOxg6tUg8yXIRU+UkaL4/v96ScGG4Vu0GrVr5lLAwfSudPzKmOnt+hJVnRduTL5RuhbMQHIYaItIfNG24oFPVDzq9QofUV3DzhHbORHjuA8nRGlOb6ociy5JjHHRnWqZeBR6urK7Tu2QitJHKlBUE/Vgh0jvTluInHSm++AnxKc9L5vVMH0Ad4aQBVvMhpMbGJ9WOEz7Xy3tUgFjhWBOJV2g/+RXh/gk3eJclX8IHzqiP8SYckkaYMzzwShQJ3vOhtKqu40NV9fWQBbLhob277r5Hlsr1j77/MxMq9blT0Vq5qITZkAalaJicnC/CueVKDHV2iAlk8Fhc9F6wOd7VdI5uRJYuEXY1rwwtb8gng8lLYfYQFS/UCLoHVjM4GsbpEuEmCBEunczmolHhJvSVP+Man4/FlX/kDW7zhYt1mVyLRGpIOpvI2M+URzp7O8UxXpIw0VQNk7yyK1wSTlmmhQn45lrgLJnzVQeeSmFts5l9L+2WhEk91jbqsaGOv1Fr+hwmhobYMc38CPcwciyNTEu+wJhaeukVRe/BIZprWqAewlBcCyHgkQffCBhg4z/Xa4lXr4t3xM+64C1k9IyVgmBh9zydmQ9fMVfUkkZcY0K+u20LhTki492+yJwbwaksoASXkYyLNwUFF9ENvWGjs+qitkuoEr58A7wZhkP427KQ92q4ovyMW6bY53hNR+ct6cQ9+MzuHSdukYU4GnxS+Pvf95H4K+/63hhfY/J/ODbVVicOTcXr3/66eN37viE2x0di4PBwrDXb8bnfejjOPn4mLpxZVNt2441ve0fcceOd8fhzT8T8xrznzPZ6xUF6UjD4qBnhEE1+i0noK8zWF9etrC3wwfx7mefQPe/NvFXPgf48NsXDSKgSpIOB6olhsT2VxRU6wjrA6gAfORcKnlJrRjAw98Hku79UCgz0FcpWPCsA5i0mOHL3Ow9HKX3ZF/RguD3Rr/x0m7RrK4f3ZKx8EJaEKByGCp2ZDygs/4tBSvg6b+IrnWlC3kNqwgd0acXCcbJ8BJuFh2AjF0+cq94IBt77qvxyCC+H8igXq4U0LF82AfofcfMbPow8UA/6lCE0KOqrKt9wZbWEa9JSLykMEvx9WJV6Dw7BB/FRFMZGBgXbXiytrUZTVtSuYLj73nvj2z786oSKcn+VDkTKm3FQYWkDVI5wExmNrAqUCM89HTSomCMEJuZDOqcnjRJbs9Wdj2lQ/HLs0Z50jCOaZPGkoE4UShw1puL4NGHChBulcH4wEDyfmE2zl9cQLQ2iOwjURC5iLwkdwpC3IxoNZ5+MhX9cCSvrgDeeuSoP8slGv1oG4RlXweRTwJr/PACRYfz3bRm/9OBVsYnipNmpkmAzrCRgxnypLwRM52m3+USrhEpL1043mp12bIETZZY7jvmuOSeibgZnT7UVh8lwGDraEMzBB2l6ghx8JmVx7IuHpXSFQMvhKuChDsnIs15mUhA3sINnhZshKx11c/voh2wCr3Qkhrk4wh5tl06LBcPwCt9DWWNinlVfmwpTOAKodJRj/AMDMCl/BBzj/RZ6KseCGpy6LBCbMHsFlZgCTMPDK3rBUBNaP0KDH2kM8xU6zVrSzmza85J0YEhwrjrqrotIzXtbRnqr8T3f8uH4zf/wm/HDP/DD8V1v/9b48IPfFMMbu3HwhkNx4t13x+0ffHOsHpqIv/MrvxQf/nv/bfx3/9PfiZ/52X8uhlSJg2ODsXj2hRisbsbBE4fitx7+dPzdX/rf4kuLp1WI2DNDYDsciJ/7T7Y79VQeDBvDLCXSaCec6gUqVE+++QETFbqMH9dRMHvSV1YWJwrg6SnJYMEUn6weUlixoY9PAlOG3kNL5EPe4Bm2gI7LcSV8JZJvkyDomEsoT9sGV3looviG4PW8AXTgBStQYOIcngLdYZlsSslws1IjZQDctrjJgxeuI/RInfVOgEBbZf4ZLrqBJnxHHgy7MtGvMkWzhJaWeA7jCj96Ni2oTJgxSha0wrAeMJJf9k9Z2p1G1Oq1aLc486waI8PjwgO43tJ74UF4a7EZU1Z4pTIc01MHPFej4vRefU75Azewsn+KU7apLHSL5ccwpYU3C34EF0JlZHgo2qKBxbUV9VvBKrjwzNWC51fjviJL5ZUm6utzJ6O9ckkJaZxkhb6HGxSs0a2qynC1Ng/j5x6u6HR0RoRN3oMtCwZ3zuygpXNH948H/vtO/8tGTwjSp4OO6TZmvHpG8JG0fFYvSOSrd2PC96KFmJiSsV2xuPTHyBH1spiBGIHV9eRFlkk+EFspjJSV33h+Bue6c02ITXz8nIXSiQBy018OCWAGUzvn4mpmQupcrnwhh5z20Auu+tGZcdxvw5AZIpJlsr5ej+WV9ViQn11cjTOX1+L8/HrUW1vGlT8BqzqY8cKg1Zal50RjBIlYUCE0aE9d5dMyyDJp/hIuXdzpAIzW9P4dRU0hklqel7bKkSadnp23ytLVGq7y8CGeuiK48hsp7Jzf8tEla5u7UVPn2nRrw9Sy7maAtGd5zQKAxPhklRDH33sIRVesDNMeEVW+DDfDYmamMPJIR+445akgwnmTQ2pitAqEwfRJCXrzzI3xQw9+S/zQQ98WH7rjbfHaqVujd7s3VjcbxmPfXjUOHzoSf+77vz/uuOs1sXFhLT787m+J20eOxMEH7o7Lu+2or23E2WdOxRc+/geyWFaiv9WIN99yV7z2pjtienIibn/ogTh6w23x4tJq/MQv/a/xz3/jX8Rs7byJFsj4xs7A4LCXDXM8Se6LoIWAPWlW/1xn6gambHWxiRGcKo6XiSsKAohP4npZfTa5m0tvxDiryn9QgmDQeaeiKZo3foQZRYRhg1fTiNqTT1R4HkXtl0fAZ1vBK7a7ba/4okzjF2hoI5WVggEhQjh9h+W3MG7gpRb0D/q7a+l+hYPmwEum5553qfD53C3lQRILmCItcWnPVB7kJRA8P8t76lfAgrMyBW55r3tojOXeWGAWkCqflZulA0c+w0yCGWFNf2KTo4e0DAP9D4HHkTibtlrY1IlVA/8padur3PiMR9EHyhMFwAfDYPQzut/mTh4Kyhysl35R/4GeePD+++P9H3j5Y1q+ZsNfryhULp+K9uolI5bEIN335hsKIbBo1JKg/KwOKizpmgKGNDQMyANJNJzDIEu/y/zprORl8ue1XYYRjdqVjNU9Xc6PBZKIhzbBtXzGlZozxAQjzzJoGOfuOPlfTjeGg4yppxqE7Mt4eZ9XGJUdACfUfmd4EVqqp0HTPw93ER/kMVZswXI1Dc5f3eOJNIVzfgVxG+d+TYTsUN4NzGGAYkqLqxIky8txen4xnr60EF86PRcvXlqJRodO0euG58NTaOI5zIQlwvwF9/JqtxzGcu7ynOPEPR1BZaoedChgABriAJ/B0btSu7XmrisvrF0WP9qJbLDoyAeBggCx9apy00phRdF2tAUfHxXjU8AbslYa0ljZWMh7Q2dwaBvlCW50xb3knkvR3tAuzCabNdt+fxpgznvlrn9OC8OgvoQ7hVKqePDPVw3R0//rN3xr/OT3/L34pgc/EHcevy/uHDoWr5u+N24euzOeWjodl9qLSrsb1d5K3Dh6PIbn23Hr7nD0PnYxLj13MVYvzsXYSDUO3nQ4bvr6B+P+N7w2vvl1b4/33/OmeGDkaBzcHYuV2fU498JC/NS///n4X/73n4iTi0+bARlOQ5dwI0gY3kVA8o0Oz2vQ11Q+UNMHyzrTBpUKBx6i6bIbW3gUbu2VHtqEuZMfcxJeXg4uC8bH90C8GIb+rnzdp93KiR/gIT3zIqlY6p2u7BuzAHdZClc/MWOVB7bsq4IRcJWH6Uh/thAMPwUof9qL9zzb5U3CorLwRRj5moHzzjyJLpi0ww+BhyuVKDzhMOOkU8FLLyB+kc7582xaFmz8VIeSR5ajJcCFFcxqU3hTKqOpCA6PcO4iX2yUoqs2ICkH1GJRVKsVM3rakPLchHK0AXhNC1QFqBz2ZzG0SiTaBQsJ8HkPLmgZSr3/7nskVD6U+V3jvlKhcm1Knin5yj6VH/uxH/M+lXIi61o39+hvxvILnxdyQBR5C4lGFA1M51VIQVQgVBiQdwS9gLmIiSI6qZIqbkbAT+9oBJxQ5P9msMR3IKEiRl4VaRRBKYxGP3ulVXFPWcBgaS9PJC/j463KxzREqtO4XroL7K5PASt4gwLwwK9KivyKsMyvbAjVyv8tMBySzit6iC/nuvkviROtgt3MUh2kUYq1Syu0gCEvwWlIgMnEmbhlItBhlE2m+udn7vWfTslZSWyQ3JCFsrxWi8vLYj6Ly3HywuV44fxc1JusgBPBCXejgn+8by/GK2ImdAzhGFwBcQoChdFm8ixD5AqKufcGMz0MyNRmWIjj7219CDiuxojCsQBYLAB8vLZwKX5le9OxDL/qzdJjhitzglcdQuk5pJGj4JvMn8ivd+Q3t0Ny0SuPyCVzuur2dxIzBrsy7Gps4PGyY9OZcAngKhOX+UJjKeyuMGxl582OekDR2HZ99+L26mj87fd+f3z3O78v+jeZI1F+ZCi6+tKjn4pPPPIbsXmwN7ZWa/G2e94SU3fdE61qT9z1jW+NgZGB+N3f/934Z//Hz8aTp56TkO+PkcHx+MB7PiwhMhqzz72gtlyMoUq/P5RWr0Q8uXA61rZqUIcn+CWCBRyWFxPowK72kZCA3rEyOLYd5o0r8UNV8TxXqsyVsGsfsmReAHoTg6D91Je9wsntQgLSZClJ4+X1at64ZJhEp73znXmAnp2NntlNTgq0dx/YqHxos8xGmNUz7YSia+tSofAW7xR3PAkq9SE0dNyO4MxJ7szDYCmO96BB47IQSp4AjXvFFPzK5UKvqdyVdSWPbEbiqCZ6oK8jLK7UlbooTcHQnBfe9TW/A4VZtwzHImSERPQgococCnViwyXWB3Vl7om8oF6KYdkxB1NyhFP2NYTfQAwPDSlPoqpuyovmYpgToc7eNU7YLgWfEmaeqsuQEn3Pt38kfvqjv5SwX+PYp3Lp0qX4+Z//+Z/9yZ/8yT+9fSo5UT/rhHhcidfySkeDoAHUwCqcIR43FO8dnu/1z5UlBRGTCHUlkTxDPEaGfH6ZMeP5Nbfu4Epd5uE//UQMrIbIicLM3Z3BaSknidtaU5mZ8ncRGZsbuaIsvBrdHcmvy7jAnw1SgG5YiOQf0QnjxqimZtRbTUHnMuFgLUkz1FucowKr/szMirwyT/IjXxG0Hry3RgVsMlfSaMfGej0W1zfi8uJKnJ3j07OL8cQLF+KFcwvR4ihj0qgAPro1Jm46KlOYo0ZKRkRZiBXlLsrZi03BAcvnGZHJQCA71Ut1xV+GZIiKSIkG1zWJWFfjTjUWcmAMBkC+7FwMb7ntVM6WJArzHnyXAoaGsGHoqyvNjKNY2hIkDU7tFfNpEx9NWtklbuUoK//ZmW72XbPsopH4D+3pSigCg4cUegmbgedlkT5xTusJF+wsp36klbA/3jcYf+Mbvi/+/Pt+MKpbI7HT2PL3ddQw8dkvfDz+5z/8mfjE2vPx6MZqPNxajl968dPxi5//rfh3n/vN+NQzz8Wlnb64862vi7////7b8b53f2N88YtPxLn52ZjvrsfuLYfjcn8txu6/OS5tr8XDZ5+Ks/XZaO40rXT0wvwFiOmwwEVCJsYl7RYNeZP9KGi4KDGiOaLBQI0D6nyFYbNngqEgcJAtz5V5CWiSNjWFFEyYayLppc592u/Tg0KjE2YMTcuX78g3T+qlPASIeIXTZz6EUQ5xmKsAlrQuoMoiHj/VxXunnC9wlV7MFwauunMiA9BmO8tdiZsOuuXRbwXXlToU/dDlmLYVx8KIuqXlQTk5J5vxydfgKx3DipSZVm6m4aXr6XJ2PUzG8BvLohGK3g/jpcpqN+euvgvPUB2Zb1TRsiwRlpRNzyQf5spEn0rTaDWjI/qjP3sOSPFtLQmHAzs9MbnTG2+QpfLul/lGfWmpPPbYY49+5jOfeVlLpej2r+wsxV/GgVT+594K7sWA0C7YeasKqVoKh0DViH2yduR71OGCVSg893PoHJo5cgyGSMNknsrVyKXx/DlceZ9ZReMIg+gzNDbeewh4V+CC91Lg5IVcNShzH3vSSKz66o8xW27oELSGBYrgRGunSShHvMH5uWoiAAuHohgTKi9KU8lhyk/lsN6f5YIqVj7rs8cYrXDAFXz0qP67CA6Yt7wFivJJYShPmiLPNE/BKwRCXZJxoI1SN47RAHbAYL9Ju9mK+kbT8yaz84tx+vxsPHl2Nj777On45BPPx+mLi8H3LxjiohCqgHYGDqUPBd88qQ72SuOR1jNYjcGBalQGKrJCdGVHfb+IXVhnf8Mu2FL7bauemyJMPhjVEpPvCC4+IubDE4Vr5ma8IowOaHyps9N5ECIKLudsqC+C38uIBR9xvM9FKbASODW4I0HSkSRrbu9FQ7TJtcu3volDEwmHUIUKk3+p413JwNJxn8zLtFbgG+UFErEgc1swh0QZtEOmh1JMr+xjUlHgT3dql4gpWRV3H78zKju0C0xMOGjU4rc+9RvxuSd/J147MRYjQ5VY3a5FbbdjXFqfUDs89qVPxU//r387vvPD74s773l9/KX/7m/FyYtnVLfNmDv3fHz83//rePLTn41P/Kf/HM898Yjqk3siJNkEnSxENtxh7QpmCxbwIQ9gCBJi5TupEoKf+uKIQt2Yd2DCeFfWEfj3fglpvD179BHOpFJkwclijGSKyk39QzkoD8VReq778X8V3+loA1vBRTBX8wvBt8MR+nJQiQpyn6RhyaPkRa4O/1i0Y2tG9OIfDFoRaCPRUZ/qnKdFMwohXtODF26UzQ7HzquvcpAi1jUCgFKpI/VJyzyVX+i2nxO5lZfxpXBW0CmSn0GDipODG2HVFfSk+qiqikb8oo+7Beg3BSyGWWXRFqof/JNFNSx/ZrOk56bAj3iLYriuLEkmXXmSBF8rNQtBsKluuywi0LuqEvaons1mTXFZpEEqeZXneqjfVIXfQ0LI7ZIPR4FF71+Nu9rqX6Wz9C28sQd2E2rhL6tAHAgir4oD1EIwmgLL3ayJkJmQQ7dEP4LhZRqyUEXx3NL5rhAtnkZRCp5hzozeWUgRBgwQo3An2Ez/BTL5pVNj8qNRDS+EALGX7xMOOgH3pMfxH/KA3dHY2eAQB55oZZ6Obudy+BXvIGTGPeFIwF+eW2ZNsWgZ4tPR814kpVvDrnyB0FDqPcMZaJ+N+kYsr63E/NJiXJhbiJOzC/Gl83Px6S+djCefPx+1enEAHgxBmXBPnsydYBVIHFIjZ8xadg6OHB8d1LVqATMss9xHVjC0IHzvqL7MuWBNQNw+3E712lRebWk27W5+yAnBwpg8wgyL0W2rBqEtMPezrQmjLghR5al8ydNDSupkbHDME4iVJ/luMgyGhSJgjVMjw568wN21LtuR6FfbAf9SBxz+7/iCwJOsV9sh0wuF8BQXubdV4JOXIsUe4eHSsy/E2lPPx05zOzr94/ELn/jN+Ouf+IX4yYtfiD+UxfGtD30g/trNXxfv2KvEsDo8eMPq25OmSSv07LWiVrsY584+7T0k/RICQ/3DURWN7GzVYntzTbgqNXpwyhXGm0xJVO/wnFhmJ3hu+uOcJ8J7mTuD/ASzqmdnzRoGymou3ik/D7mqDFYiMblcdGt7BEgfH4pCHXH/o78V+L8WrddxGVd1RVkyPmk14ZIy/R7rVHXUtWyrFGQgPr0VMHmfeG6Is61gvByPz2GfO9tdsZyeGJ8Y9yZIRjmEAQqUEEtFhtZl4hr5LJ1GeSBAla/iMNRkxUcWAX3TqXXDSdIIixx5AQa/tE/lGBihu8QJL6x40lbUW6+vpJEjL3BA/uCFOTC+y8QEPzwNeFIoScHSO6xJYEZhA/97IqAtCRRsGQ8Tq627XQ4GhRYEjfCXyvZeVOSnhYfbBOZrhLt7JCSPWsi9vMs6vLLLGr8aZybAUsWcMAJhTCaDzpJg9C+BsYdYkkj1oF8yZCNang4BwrkvhZWBVIbExjkbiCdbxAzZQ0YWLGK8eIchWCA0NYLAgIHBrAycHATK2LkbUgSnmhg+OpzhMtyUl/CX99xAtEDDM8QEkBAqDJA8HK5gDydAdMBgIoMo5Immnye3BW/J5MmITsV7TAgTNXVUAB3MeZLSEeSEa470xjph3mRuaTXOXl6M5y/Ox1NnL8ejz12Izz92Ki7MronYiK/0SoqQ9oOhkGkr31RvYsK7KaaNkKFz8Y4OMzDAGvck+BR68tQNAQ7MqEmuA0uLWdarPFQG37RnUh1BwPLfrqwXrA2WY2Lae9m58GXmreeumKE/aEV6zH2EpawvLydW3Lbg4lBMDsesKZ8mwlBAYoCCX2ubiWa3Ea5kRiXOPNSx7xn30nv/9xXqywlq3esqEAQTTEcUItxDxTuqN8pBRe01rDTvOXxn/PR3/Wh853u+O6ZuvFk46I1//fF/Fz/xmX8SqwNrsSkF99GVC/H//eQvxXNba/Ejf+l/iA/e/t4Y3apERZp0/y5CpUeCjL0d0I2gkem8LUuFXc8+6p36Ch7oAfwhjMs5LvfBIsz1oh7AqjbAJ4LAD6XoZ7qEDnRVHh5qFMPCKuA+w4XXAr/W4ilLhZE/8Wg/8nM+vupOF/D8lTjSJB1k3y/zId8yi1Lb95yLAjONoDMs2aalx/Km9bz9gMZTPOYf1tdW1Q/yc8Xkl8yeOsqRHziVVqAcnY78wTUbbBE8jgZeBSNLpCknzxMrYBBO2ApBOvBVuhJXpTduxS+pD3O55mU0nvJRBLcffJVJ9U1ZLAR7ObKEG0fPMNTmLQLtjkdVvB9HDuuM4TILEikioypjRO9HlfeYhM7owKCs6NE4XB2OO4ZH477BkbhfltDdEo7HVOcx4HiV7lXngIBgIl4YsE/WKMQh0WlMEweNiuxUY8B41Uqk2d2W1iwNzV9Qs5lIo6VZTDoYpj2OBlKDc4XIHSpM70kYoC1Tkp9pGJyuac0wZIHOpnA1uidgzXgyL340UN4JNo95ZcPblz8/Uw+eiFIIARFFzgkVwsvDIVmGj14BxTAlJaIEw6/7sg7ZCYp4FoQJL3GIhc8x1qveznDmUQ6NRiNWV9fj8vxKXLi0HKcvLsVTZy7HHz71QnzhuVOyXFrCt/KXirLbJ2KlOMMmB0gqm9ZpK2++N1JnaW6TXepdbyr0qi9xUphoMqKEjFVZMB/CzFQUx0JC9wgkrIwttSkCpStBgCcvrlgsm9385K/3vOiKJz2dBU842hj7YdC6WqzwUpyarJSaJEmb0UxBw9AReEs8Fu0DkNStwFd5Bd/778treb/fGd+6etk2eemXgqpoi+KdKq9wwdmzHfcdvTl+4oM/GHfFjXH50YV45A8fjX/1q/80GotfjJ/4xm+PuypT0as6DAk333rTa+IvP/D18ZmP/1r80fnPRLcivPUrVz5KJnhsKQAr3UK+R8KG9Xn+nj6avRUf4EkHTG4HeepeMmDm2dC0+dAUK4lcGehNWafVqEfRno/T76/GIJP5ft8TrP7q51k0DdOk1lgr/ja7mOre3iYhSo/CcxWW/Tgt78vnL+/Ab+I571PQbIunlIIOa9bM3/2MeDjlT/8r8AC82SeLt2hTys/7SURPe7KAHMd8AkUUWlJ54h2wGquzyh+orbCoj6NMORdlim+3mfiWtqbAEmbXVfHAOYKLeLn4JF3yEdqOuoA7hCDCBQUGPpjCDG+eyfE5Eojl3JE7l/oix7KwGpi24AuS24qXfEHKvdpmTLDMKOpBwXKkMhyHhsfj2PiBODYxE7fK3z00HvcOjEqgjMTNldE4Xh2X8JHG8wrOtPVlHNjc78AfLYHYuzJRPzo6agRdzzUuPhPNxXMifj0ICebpekj6kTagLE1MMDG9F1QuRKFEKN4VjWGvVJnYjiRuWIiHBtW71JBFUM6T9PxlI3CfAdwkE3BDuRGJpexUHOWXpuMVoeK8YToF4iAw7tWAfu8wvc8ilY/CBYM7IG8FF3VOUxgrKeOSBue6yjsn/5UaF++V1gTMfcajDl4HD3IFR8KVHuJig2K90YmV9WYsykKZW1iO87JSnjwzG48+fy4WFjcUT9FJQVplg1ZKCYmJ0mWZ5MxGRjZDMTcilFkB8FE2Ti98Ikh0W9IWRHZFUyVXg6qX6izgOZlWDi9wND0lb4n4mXTkmc7GCauY7+x/6UgwsXnR9xIiLQmQ7R0JvO5urEnQbbTTQkEAskI/q5d054UXrkri2Pj+Cl22w1WcuEMrrGwRMia7zDLjwV7Yi+LmU1BVDLsmSXd6dkFyoSqLrxNPr8/Gvz37+3GqvRQzY0fizq2++K/e9M74+rvfEs1mT3z84un4jdmTUZclyKY/5sg81IOyojLRcGl/VgrZ+qAggvRDGcBdhamAmQD6hugJlND2BMGYt7pt1Q0Vq4yvi8rw3gnKpI0JVxr2hXgyHAFiZqf2K9qQcjzfYEWooP/CWWN3xjiu6TOMd+n3p7m+A8b9rnymfO6TCF1nlYmjbtmfuM932ZaZ1vjkWT9OQYaZ62X22UK4JLTQlNIobo6qcLurNMw3Ka7imX/oR18kjYdzRbf0BZ59TVDkih5nWBzbcHmUhnzFg7wKTZ7n/XGSCuWpI7DqlW+hCXBghqYY6rf0q67CD6out/b0x7jw4XqOjkVldDKmsVIqVQmaiEN6d0z5H1JbTOzKShY/mrz7zjj+ofc7v2sdE/V8TviJJ554xYn6a1PyjMp9ZUnx3/k7f+fHDxw48LKfE5793P8Zy898BlwZEe4DAtjNVtTezJUIcm56IbvsiKWHlEEU0RxXvhyjZJI/h7NArLSFYt5BL5w3PYdxQsrLDgTJUICYjhkWMwWpVVrTJk+l9dAXJqV8gmOo1aEEjeIaRnqlHGZ/+b6g2St1vuIKmOnUxMyyFE4eIIYoRX64TKt6cHX9YCQ8KwkeojQDyHvnr3vMdzSkuiyU9Y1aLK5txMWltTg1uxzPn70cc4vrHmYiI0orcV/CWj5fdW4VO4iUroUKUVX0YWm6+BGGvxI0RVdHUjsIOs9xgCuGDz00JjjpAl4jTznqNLxnfoadvNQQ7YolkIzbG4ly7jzGWypi25Ju5MQwHJ/ZbcvXJXAYopNtK4FkPZ2Uxi39n7bBle2DK/N13tfU+8s9k43nGAq8UQi/vM/y4DfVoSHvHdhqtq1No+kOKNqA6AtLto1GrOZg7oFvnTA30bsnDOuPoZI+1YnNpm4xpWE5LDvLwRF1ZEc1y0bN3IRfcAtt5fAWDC/riMv6ovWqfXTPpDPHlSCUUttnoLPAtWBkgYeXDitPhhzJhftcVotVovhqP9KQgLBSaEDL0Du0WWLO5e+7J11eIRviljHTlagt4/zJHXQHPKAm80BQAF+OeOCoa1EHOwoVntW2OAtxxa/yyWDhnyFCt2PR97LqpAfeAmBdLBgVTlDCnzxCD0VJ4B/YsEBoSeAp0l9x2W8QVpQJzMZhEY32I19bJczrWLhDB5QAt6A80ZGemffTizimvnifcDKivrMtmmuPDMfW2Fj0Dg7HhKzOCcE80qrHpKyfGSltk3vq4zvJA49+4D3x5o/+UxpLTy915ZcfP/rRj77ikuI/nvIadwWJL+eUlSupG6JCXiZ4e4XmPzOYQvATU8xHkbkvOgbxEqFqPCKRk67c2Rf3FjS62inAp61yT4dXWjWhwyF48vMSYpVhpkw0/UpGwZWlfeTtjqE0vqcsCnPDuVIuB4XAQoF4XK8A4iL1fJUpOg/9KNVzPFzJm+wUD89qIq6Mp1rwkgd0ShUU17gn3MAAI9ZJzp0sSYhcnFuOkxfn47GTF+ITjzwXf/To83H20qq0etIrb2Bw2nTc738unWLqf5bBfygEFaSuhxUx8sXOZsw3N2O5vR3rshhqne2oy0riG/dYGuwhaXe3fOx8Q0Ta4AwuMdiNliwLxW0oDZ/y5Sj6te5OrPp+O1bqm/arja1Ybyq8vqVnldHaixXFWZRlMq88FqT9LyjfFVkoDYHaERJLKnZt/E8X6pe3L6krV7fvvjAc+N1P33/sft8zDtpJHVVecJBnRZKWoazOhgT5dkeYhIa3Y3NPGqPu+UojdE8ChlYZFu7vYTMan8/tlfARs2AORWXtDDCPsh1b7UY0Npaj3lz3/Akg+wRaMf9RMYfBoWFrn+xaLz+xe6Vayod+4PqKEAtyNdMpmayZoTw7x33GVsFAbOHoL8+GUk0kgFgJ6P0REKV7GrQsPLAScFC6p97Rn3F0XdeVe+Oaq1Koz+K5vxbn+9ukfHdtnFdyRCvzKD3MGa0a535Af3UR9HuYNPkToLZiyEiAg7MOS25bjRzOUi3hDUXNLLjwykn4VEXJUHyLe7yVUwli4vIjHfFpG4+SuI/tq5fgQqB7ol9pgRfYeU+6Etd2SiII1YZS4FAO5LlHyYAnbEEzoq0RadbvEk18SBbzjVLKRlX26MRQjE9P+ON6E1IMx3t3ZL1sxZgU0yH10f6uFBwJUeiS5cab4OMVHDB+OVdA/dU7FwGedGPG7QYskK57lleK83gYxed+YR7qOdeh57CUd6MKUcTnXX4/gTydqZBX5Cfn8dQr+SsAz6uC6ElZMm++tYH0Vu5+XRId8dW8JnTfEU4g+Rh+3yThqcHIQTn5at8jWC1hiCevbMgpr/wyGBFXzqtYpyi0jiQ5IvOee7MpX0lnEMkW/Pke6HY9ad2SxlprNmOlVo8Li6vxyAsX4+OPnIynzyxFs6XaKz4lXynj5dw1r1OkUWg+49DTOPKkLhhX1CYLm9ti7nxJkcMbJeBkDXV07eh5U0S8uSUrgiW/XkosFUZhLTG2hq51pa0pfKOzGyudLQmorViSkFrp7MRyazuW5BcRJBJAcxYiOzEvv6Q815ReMiek74tJ0zHpfNk+ZSe9gvdEwNVwx09fPuNKWij9ta4Mh9Y88Uq+xJO3BSbHBOmeYGuoU+4oWzNgoBBpMMwI3ZK2MjipppaVorwQDr29Q7JmBmKPdOoHmxIw9B32CviInMqgBMeomI3iiLFvdppiJOov6vitRivaEubUg2WrnG21q3RM9vaqDB9rzinCuvbLeqqImaSFjjXJUK/i8b5/MGEQPCgF0CoWiz8QBdz0Q/dT8CyGKg+WzTwFI3SLiOUwSXy/PPAyknAVn9k+dF88+ViguaXSl21Ttsuf1BVNciX//XnnO2DgXeZfwoYiC++hp1yFVngAzyy9vcK86fOKJfw5L/1yY6zKVHryBResuCr3itCXGQmB6aQgL8tUTgAqBzjg1IqvBQptBKyMoHCsCleG2uSLeJyfBs90TZR3rrjUk7K8faA//vKRY/GegaGY6naDA3LYcd8rwc8ydbVK9It/7HWb6pjN6Ot05ZUX/VR0WJPysrHTjiafT3iVjlZ4VS4JRQiUyWUmWSA5hQXfeu4aabvyO/J8WW5PmgDPrFrimwkS0xI8xGGHbiFoIGo1AM1Bh6BBTBBiJJiRIHfP3+dWXkhwS20hCU9cEQQr0q6Mh4pB0xAJb2oDTPJ7WoZ68NrlqHFVLtqNy+UthKBG9ZEyeJmVSHaPh+qZzm5YC4GkZOTo9e8qIeFW2fYQHGRBofwzTaS4gsSvnqeVDAkYuN9zmdSLDs8Edzdq0qourq5IwxehIOecf9moFJDPvhS36fRgePKJS3H7kjD+u0Pph2XAPEZdsCFglkovWFbUVqsizHXBuC741uTXFY/7msJqum4INxtKv6J2WdH9svyi6rOgjBdUxXk9zynevHC5pPzW5GsKayoNi6AZwIT1FciVy0pdYRZUByWhfFa67PCJf7eBHLgt70u3P951nYJp2xxiEKoFgjfVUb5Inzm5fjFx4HF7QaOisz4xWkDmOye0OkMZwFky+R5ZObkkFwEwkJgGfOXHlxgtIJg8Zz+XCDXP0FIc4FBfgbYGBivBgYGmV9UNhkY1gBUlhg2kLKAoabhcqOK4DpM4oRMoPtpyad17rxUQ0RetAIrWoUOlYUgZZkvPKiegYXwIJO8Kl+BiFB0BRntcaSMBlvmQRmXbE877fQoWSL1yJb0uL+tos8zrpfmWz1netR6HUlnChuOO5wyj9sRLmgCnSTt+LGATzMJbufLLUYv3++kNj9tfVtJI9nqiUnf4QsULK6BHlS3vdhAPrege8nYK56d2U353TozG33rzW+Pvvv7NcbPacqfb0BvBKXgkgiR0xH/Ve3alHu5ImOysr8fO6lpsNhvRFV22t9uxsd2KpV1d9dyREv1q3asWKmjgPl5EHSDNaDAEIhkWQThgiqpiYoI7m215rp1i9YgQJp/HJKjihTYG8WaDk19e3dj8yF7IQ/AkGy6JKAmKzmqCV55eiQQshKnlaDznQV7kr5+FgV6U4ZACjWVyVrYpjMgDzSUnmN0xdKWTqgJ+r5e6FMIF2Owpk2dndNWrLBVGSSqPK6UrC8W3ZqQ8vdxWV8bAc6IcXtMXFTEfNJARaaE3jI3FG284Eg/eMB1TQ8Ct8miPollhe3Z01qLDXm1yavond6TCg8+uPMNkeAZW23qD4GmrKO5bum8W1/J9S4nbeMVpCQcthSE4Wnrf1TN6EuuJtvS+gP66zm1oHF69d/spL3wOIai2xbV0ZRpcGfcVHXnqolb0L4PKcsADjFX0UTAOGhIGwbCHJ3RFu91ux0MypSthsmYqOmQ8nZw9lCjG7l3T0ICeOWTQTL6My0e2JHSSVqB+heuZrkI3NJ2KhmA/2wydKS0TyjgPsUF/gpHl4dQjBQQ0LXo2/YruFEb9jFPB6n4o70lq5cU+JQBm0p909AmWfUOr5AeGSWIE+ZJ57XfO22FXw8s4+9uFoOL2a+Yoh/yxwlwRefdRU1zxrPscIiu87hO+Mi5WioLVJqVAp13xJeyZNl0KpKt0SdmsnFRgkV+2b7kS0iJL+atplQbIUNIVDyGmNPfOHIj/8f3fFj/xwe+I+w8cip1aI3Y60JniCbAdZcBesSZfQl2rxdLySqwsL0VzvSZltB6dbUTOrgSP+rDKb++J7sxTr8L8cm4/LV/PZQ2/jLuKpOs4VYDJLWpOLKFGlQdRuofoIVYR3d62OgoWiiQj67t99AAME0msSrkyYFH5KEfng7dGgLfgIn+H6oZykOQwX5h+3ruRdKUzGu4Eyv/yl4SgHPzeZRcN7vhuuKKR9c7anPPkyjs6HdYRgquj+qBJpMWkAHlpkGWdqZvi9dJZHScFEnDjDI3rBK0U+TtcwcBiYZLxEdBgiY49IpN2emI8jhyYjgduOhrf9MDN8b6HjsU77hiLu6f747AU5En1+0GhzN9kVxlZYxxlUsLXxgEmnmzL+7TYHHT1WtxfcUWAZV02RuHLd/LXODp12SlLmtx/xe9nTLj9WmLpS3dt3Ou5/e9gyjgYerosM69qLnmoE+dhC5i/2u0KLLpaGEhYlGV7gyfCxB2V1KgFig+dqJ9Ai0zMe/Wl0m7y3RNdwQMMX+QhGiSdhAQ73rF6ZCH09Vfy9APgUV7QDcuLmcDnZASWFlf4hLBP5CUdlpTwo6LRmfmfSl1aFxZogsFDcorH/AFxrYA5veL3ggf6oQSLimVFGYoQdS3xVDqeS7xcr12AN8Ouhr8atz///eXmlfaCtoCVkHxPNOIkrAgZ0VIP/AafigThLFLxwgbYtN6RBwKJX9nXjF/aqyi7fAav5SKXsgwFu6/T7/2pbHUS2vqBQ4fiH33kI/EffuxvxT/+r/5qvPbW26yEb9br0ZVviTZayqOmtCuyUJc3t+NSoxkX1zZieaPh7w014VEJghQ3QWhYI6qq+7AMgyFb3K/OZQ99lU5VNpx0KoYFMNsxqfkMKnMqSFbvZQGh9HHVggZ0IzLOy2YeEWuoM3DmEFdMZx81oTgFDoxYnBtLnnL9U1nKUdnSsD3WHD33okZPwUPjU6wan4YEi3Ll4gEek6mTmoCCYIBV/zzMJe8A14OenGEIRg+zqbGwZNLiQojoijVmq0x6uoQKQ3ylwEmBCsPBigJGCDeLwOjCGgMUNmPlcAmMhx3N3ejv3Y3R4f44ODUQxw6Mxk3HD8e9d94U77zvxvjQ647Gh19/KN5772R8853j8XUnhuL+mYG4YTh8WGQFIiop6c/CUcwrFaU62l/H7WcEuGsZUen2h++/4ol3bVzcFRoo3u+P87JOaWHo5Y+KiUx0JwZhzd9BItk+M9QrQ0NiOGYgvFYkmPsVOJTWcBJP/7lHwKDxp5WcnqFjaIRhJmjWc5TSSgfEkAYrMALRotOIVshL/QjGxJOXvtJ3VDZ5bEq52+wwfJanELMTnf7CdzmgezM8KXKmRcovGC7Cz9YRtCqPwMAqcxTdm0PpXh2Vf8oz+x7uKr6Jm33walheSwcOSEtmJZ5Kd23cr9Rdwfe+cnHlkBtgJs8gNOHHZ90yPtjkv1m+kZPOCqaV4+zPWItp/WHxISgyfVl26cGN8UNf1xVOx89DkPAWl4FiuxOvu+XW+PHv/wvxdfe/NgYGqxYgzXYjOk18yxZJS/lsCLw1wb8i2JcE/LKyWNZ1Ub6hMHEfD6FBcf3iLRW11bDij6r0seiPKkOhL+OubYuXcy+fw1foSonssUU9g38/C2nsNM5d7yk8bKYXHUz/PBac4VKrES4Ik15WQ1SC87C2lY6NbYwNW3+DmFUxE7UkGCtwEFg2+WlQm4hYEeowbPSjQSEKwSWSF6zydBATveAs8jOyst1pQj3nvYmH/8qHMDcy8Umnhs7hghQkXlxAGMJCzB8fts46Fix7m3wTgg1MxRwQgkT5eROX8kus4agFnqJSyAljKifholyG9aw9Ks7AYH9MjVXixpmJuPnY4bjtphvi/ttuiDffeWO8/uYj8bqbpuO1J0bi3mODceNkb4xLTg8IKSJrl/an7rJqX5W7loj3d05c+f7lnrmW/lpXxuVa+j/uwBKsPn8OKfOD8SI8pPhATbkfhxR9MT42HqMjkuLQh1oScocQXY7aDvpR49tDn3jaMz2MJOGiGIOuCNA4Q63QGpvcoEz4YXeTj64x7AHL48fwFzS4Hf0odsqbcnwqwA7zHgNRVX/zvgjB1+k0g2NMgKvoFa4fE/KVqvqiLRnVUWFsusy5PepAX0uLBMcCGw/Tkp5+B+x68lX/0iNMUhBlrzRi5K+6jGegFY98Mk3pr6bLcJ8gTCFfodvf1nnleT+M9LOirRyNK3Bkmqvtk/Dh85l3GccCVvBZaYZ/FXmVcRPejOtwPdvyU9yK6nPlVG9H4H3EM7Oz8cnnn1Mhyk8WB/Nr3famhEknVtqtmFMbnpdScVpxTyvZeZU1K3gWlb6mnBh+ZqgLvkKGbMGQPiLPieL9Eix94c+gFbzx1bhXnYORKWIqLQKwYJypEbh4Y6E6H8e598kcx3O/V4SbYNGkfMVKYb1+EiAVdC5kaAFFiflI/sl81WA8yjN/sy1vbbJsSH5cgUcJ3eBX8lGeuvKeG6fRjw5LIM9cbSEpDeUCA/VMwaIwRUEolEeJp0XSljBp67kcHkvNEwtG/zJfpUk6zXLSg0fyJo4YhD0MBYgSfiHJK3akihp3uUqELwz2xZCYwNjoUEyOj8bMzHgcPTITRw5OxaEDE3FwZiwOHhiP8VExFKoD8P8FO+p6rS/DS1dqvKUr44HLMrzEbXl/PS15v3+pA+uJ+8R/bwwNDcfw8GhUBgY9hORl4abXTEH+WMPtdtNzDaSzdg+dmOZh5hBOwsMQV37sijZHUdA7FA7SWACJdkRDyjlCylZvtRpDwyMxPFQVQ5B2K1IYqErD1HO1wjdNco9LRZZSWkjqe/QdgBOQHgIbYN6NkwpYTcRwDTQOPVBXiSUsadEqlov7k+K4fwOflTX6GAJTuUDXegcxJznTZ9H8ZXFByy6WfncV714BV9yn0HhpW2Rz5b2SFY7Aqz6TCH/gSAnKtPvd9cKu7wRnkUfO5ZYw056Z3u1Bu9lBR2XcEt4M42r+QF82bAgkrD/hh/5MexY4K+dewWseS8R5dl3jjZKcrdoQgOqdTjxy6oVYrddEcyyrl1AR7bHM/lxrN57r7MSze/3xvITDSb2/IPytCpyu8At9QkHMbXbUTm1l2bRXvnq7IUVkQzDUde2ivLxKd6XJXsm9csMkIiFbiKxkuHBfGLCPLBGR9/RziJtMcoSFGSI7ePstXKj0rogR79M7pYGUmx0ROB47JjPKMizFlVs/0bAQe3ZgzFjmdfY7tH3GfnHEdYdWw2QWpE2CIVsI3rUp8kymnun0kEVDVMQjTA3CacisPPN8C4LEXsxip6typCPQKYFN6V2UyyA9WdI5CiZiIkuipFSXrLi0AR3QY+YDYh7sTxgcicrImPy4fa8EtjhM9FRSaOdZZJSlvJQfk8DdTawkavxftjNeC1fe76dDwrLzvjQePnF1Ne5+VzKGMl55vz/tFadbaGZwaMiChD0F8M8qR5eIeTOpWtINUJCW7w4x7IXmbovc4MlCYE5E7UebMz+Cho3lm19SZC8DZUOj6hvMf3hIGAtdQChf7j3Epjw5uqYtJuOPl6n4/PZ7MiaUDh8cqXp6iava3kqR/jiepytBwiGD3gQpWsPy8cIWxQcGOxVp4Xilv9CvCyuJIV09gyvlqLh5JS1CjHOpmA/xPIvg5keGCJnsS6J10ip/72LXFSFEPcmJfFPxK/sg+L3aPjiaqISB+5dr66/MlXmSP/hIIZV1xnMPPaUSR/8TVSgMwVnSEz5hz/yAizQOVXjGK+twFX8vdQ5zoqI+ungut3h4QdbKqdnLauvdaHa6sVhvxtmNZjzX7MazO31xKgbi8t5Q1PaGY1O2R+jas8exKznSg7hoqIg1+UXV65KszkvK/pKs2Auqw0XFwqp5tU5k9uocAiQJRo1h6ZuIy04C0ciLwNgAyBCXLRZ1KncQF194CEke4lJXoymu4Jb3MHGEDcMLaQZznw3Me9bq0+E9xqvOKTzpXhgr2qnUKsjSVgbw6VfCiwNmw14SgH4Oc/wyDLASMMLyjqEx3shTPsJRACRRJgxsclQlCq97xSGusi4cCw9URlGWh8dUIYjcmqCjwFzAXzUGJFD6hkajd3gi+kcnozI2HYMTB6MyOh39gxMSOBIyA8OKL8twYEg47Yvu9p60IWAlL/D+X74D59lBr7YVHlcyk5cLK++v58r8rnX78xmsDtkq2BHeYN7QHatrahsb0ZElwgqtvoIZ0c4IFNoLDd80CD8ABnspBAzrKg/OP2MhCdb5QGUkxiYOxNjkgahKcPXJ2kjFCy8alzXUJw9Ue8x5bMkiFnNXYFRH1PYScFXlMap2HxoaF+NjLmfXAgah5UUAtiwE5xVi0xXaFVgMu9iKcAECU3Ti/RHqq2ao4Emv3J91vWJh8NtT3yNP5UVi+gDfngdPRiNlFjTupdMokkwE671HJZRHMm0KJsd0lMU7pZKnf3NPuepXyo/w5AFJw6Qv/fXcK9FBmbf5hvN+qb+a5dW8vQoOnClfBKAXZRTXFD5Zt/RfHr59WWe8IgCMeA6tyKvWasXl5YVo6lprNGKuWY/5DV1b7VhRm7d7qkopviCB0iO/p2dpmbqX8q58OspmQzGWBfec4J1VPS4Ijxd6K3G2bzBe7BmOhZBi+irdK3IWkPdlnQAV603ECFgQsuvD5fKl0aF3SYwZAnnC5PJbIiIOhA0dSc6yh3gF0dAJc/gJ64V5mt7YUUfwOWA0rAQW+eXXAcWEYcj6USZteKWBlL8P4lNP512+zwbMTlI4h2d5LAAAKt6W9cg0ONVBgopNbzlvBODUibqpg7nSwp86/54aFQFaCkOsMcSRN9XJY724I+nPmhkd3uUIV6qj86NWgK8w9gGwggeGUpFwqQ7JWhkej6qEy/DEdAyLQQ3pfmBkVOFjMl4kfGTZ7PZLy3VZV2r7X7wrGYKFs1z5zLUMw5WdvOy4XMv3brMiHHft836X+fTJmlAHVfun8t8ffJJ5GysUfa9XrQANKr6VCbU9hzV67wpzF0rH/hDaqW9AGmNBw17x6CHStJCh8929zehsNUUDzLWhmO3FgMpjopxjXgZUJ8rwyQvAJwiqfO1xqBpbXY52ZxVlLteXeSTrmHm+nMdJj/IlhgeYOxI0jp/leJ4OooLK6YMSetAw9UFDZhjPH5OyT2Hg4T7oR+/oZ4LMeCeXXPjCSAGDLdmvuMIWjXPqrSuwKCMqr2yUlnjUT7B6DlWvS+eyzaxpF6LRpnhi0Y7Eur4r2zjhyGt5X7p8LPO8vqePphUjoS4cl5/jtfJXWHDpc76UBTU5SZ9K9lfrkk65E5BqIiyNC4srsbq6EfX1RtSX6rHaqMfaJodJKpZPt+ZbRyO6ctKWaFjtBv/xwikpAaIuCZf+aMiiXJCyck4K6Mn+iTi1NxHne6djrgcF5qU4+pM6gfrqnLUf/kSEdGKba2jpvBNsQquQsY8pqhVhlDh3E/6EOQ/56L0ZqRs/iQCs7h/KUkh2EP/kdE/aXLkBUSvUHTsrh1jwskb9DJ/CsitkOuB3eFFEVocw/idsvFRUPQOXiN5B5AizQAsoBCAl8h64y16NEPH7osPonXFDGZTvvIGfcdarcGTZeL3XlbqSC/MhMA/2MnB8PMNZ/n684GV9Oh2zV5ZgZUha9uiotFkJneFhn0/FsR59Awg0l66M/u9113by63X60sHsceCjjFOG4RJ3ibzyitsf9nLh+x2P5fAUQzjs9eAYcRGWsUYE4kAPwIGm7+WkMB1eCCZIkP0krGQkTZVd7QgMvfdwj957OEtSBWGwJaun22z4JFqGl5h761V8NjhSNkOoVQ6cBC4WsoiehgTAoWpP3DQ9EZODYiTdtoWWoRQuWACSxKyWllXkFYnqhf6GiupiOuYnuImDIOOT0F7KTp+QACCfFATQnZi6rlA9cXbFxXJegbrrhfKiVUpLhnAPXdNW+iNvlNSMKZfBxUMqUdb2lYY5obINUtl0zCvOxTlh9qTSlXTBtfQ4aAMHnH+8vV/6/CdzrybtVThf0RnmpG146WpzI9qiEU4m36ivx0a7Fh0JM/grDeTs/A+DYECeY3iYx5YSOqj74YHYlgHT1qu2aKreV435vcG4GKNxepd7lOBX5672yq/S+Sj7AgwqnhoFBKiKqTEhRC8ppl3F+D1BrGs5xEOcK8QPMRuJ5ZVcET3ci4h5htDpoDBhpUe728bUF/EDxlUhRx5KUzZc9ggz1MwbDausvl4UYbgsl06iOOo4HgJwJwQW1Q3NSZ3Gjee4MHPepy8FjYdAiKfOsVOE5TAYZSihijO8zjmzowRFdJ7AjVBEW4NJdDqbsV5rxMLKeswtrMT85fm4eH42zp67EGfOX4jT5y/GuYtzcWluKeaX1mN5rSkzeStaLTG8beUnscTBhaz4AB3/dztwkDTzyp2Ld8ZX4cr7/de0MDLetR53bf77n8t7Lnw6l0luGBFzDwh72oShrnLi21Yl5alNEfVM3vPhJ9Jz8rKHMfUGemK+AisnT0LIjYH+SJTekb9pTt7KmK4iN8Xb8nwI9DEgIdLfJytzU2xiaycmpKId7t+NG0YG45AsUfJlKM078kkspjw6ORWDvNOjF4cYB/vwABDQHP3UCk8qXCxbzjcEQS+upoTljstwtZXGQ1kexUDzLfJUbPqEvZ7KuQlXSO8RquDFq5wIU6ycI0oBhEP4wRuwpPxJBeWBxq9A+avwUlzZrvsdYde2M46wlwsv3cvF+XLuK0lTxvlq8nct91W11m5FTQpIU9eV2kasd1pSKFEYCr5GJPCJd9ti9SKgB6xs9gyKTmTlhmh2uzocjb3+aEuodHqGoinh0+llyOzVuWzNV+PoQGbonmJ3w9LeZpbyXkIphsgSRy87xE5DuBCutCIhxZdXWqOctBYAPMnrCpmSrzsz+VOmOyKrvdDuOiJidvaWE6cwabN3Z0P3SLiyLHoreZVzFc7beRIn0+PQPPXn9KJnD3noNtPSY3lJ3k7BFTGEJcBQgYQIFhJejQo0Oeyk69Ui8mpBqEB7AgthQvnCU7fdjdp600fZX7i0Ei+eXYgnT12Izz93Jj79zMn4g8efjo994fH43S8+Eb//6FPxB088F59++mR88eT5+NKZS3FydjHOzy/HikxmxvO/2g70tXYlHIn3EiFXw8v7/e+4L9+VjmfaD1+m3e9Lt//+eo5iOKqE01hxuXFPXm3q4UZ1TNq+1KRp20F1TJbzbm+pYyOAUHigK+hJNN+nJnU76h4Fh0J8VJHaFUvIQ2byHuJRfuoaYtiDMaB8WeXHh8p2Za3M9G3H644diNfdeDRGqoMx39yOi5u9sdjejJb47s5eX1Q5g0vwbolesHrog2bYrrfKEE16/F/18H4wvfPGOxi94nDMDQoUzzh/rkDlW1XSO0479rCf7tGMmVJByJb9Bu928LM8hF5YTDlaoFvVG4+AteBRGV7dprQvaR83OXAlLGVb8rs695GufIdLWJJeyvv9YaUr418v3Su5Mj4uFZmkkXJOJYfqCrq54lMQU58/7q/m90qOmLhaux2Lq6uxvoZg2Yq2cCvM6428NUXhUfTn08KVta1owczCp03xpcbmQNS3BmO1VYmljd5odplvlSUj2oDOU6G9vvtK8INDDux35Aj82E2Db37zmx9661vf+q6RET7uQ9AfdxsXn4/6wnlKVCVAYMEkBGoSBv1L985aAQCmOEZ0gSre2hogDtqIwMqGEkKILw8xccWaIS9Wa9hKYQWOrgiT/YKB3DwJKe8Nj6TnP8X7PY/+Lwe8xOA/5cEUUviYQchlemLuS1aE+T8vfHUt7Nwh8IU2dkWTU90c3zCrbBLIJ1yUSd34ANeWzNx6rG80Ymm9FpdkoZxbWIpTs7MSKmfi4SdfjC8+fSaePSXBcU7h55fi5PnFeEHXFy8txcX5tZjlNOOVeixudGQ6d0VEDNMYzD8Vd21nLd21z/vd9d7tD+O+9PsJ+9o4pcb7lTryujZPHM9YKDQS51kNDw/ZGjGTZGgXgaB2nZycVJn5TJuRC99CxzFkC92ZFhWXoUfdOA7CxNSmd9CAXuhPjF7Cqpdj9AdlySiUHfGjA31x80g17pqZ0Pu+uNDirLWB2BQT4PgXhn2pN/TvgwndJySIpDx4eEplYRFAY7a2wZmu0CHMSDFcvvsOyp7qXs4HlHsz3JupH3H0yzkW5SUF0ThxvtB1lkf9jFulJR7hyQMU1eVnuLJKuCiGZ6cQZgS342Xxek58Xc0HX7wsHO/2+z8ttz//kn7SJ+3tp6WrcUsaS09QCiTek4bY13dFclL52qd2mOwd8iGQC81a1LY3Pb3Ae36wb1MZQ0PKmB/8jPK3Nveiu90b3a2KvGhsd0TxGR4T7THBpzj33HtzfOTb313A/VLH8TG1Wi0+/elPP/rII498SkHX/Z7Kn6wXXseBEOMEIESEyYRFeK6gnguMmWiFEBxh1mrwAocGyTfgjXyyQvvjOz3MPo89VlrMaSGLHwSPild0UsOkf+SCtAYmCx5rRkrv8pHm3NMk4ERXNo2pQ3nPCRoijKWA1R1KZfhKAXK2qFQAT+ThZZnAQ6F4alMQD8+e9FQvwpahDfmeSG8/cJadGUGyLU25Eyur9bg8X4vZ+XqcloA4dXEuXjg3G489eyb+6JHn4wtPn4+5pY3oKv6O55CU6y6aLt/F2It6aycW1rtxaXUz5tc3Y7kuDVwkwERywgBBv+rm/2PuCm6Ka+mufd7vrn13PYImzrXxSkb1Sq7Mq0x/bT7X5pmOMNqDYZ/NaHfaUZdwZye6j6/XW06B6Ha70e4SRvuCS6xQaERlWANPbRxaYvgIWKAfn8IgmkK7FRdOWt5piWFsRq+sjL5GO0ZkfR/s3Yo7JsdibGQizsl4emalG2tbfI+cwx8lUHpkGfVLaSoUPufjPiLo5bEYKP/KxkToHfgEG/0A8qX+YIgqMGeTQ1OJE1DjuUPRiQWMfBnXE+zyjqmsoScLy6LMEs9YO9lPEx5bMcLPVWvGhVDa1Xx1zztbRsIr9wgrIlgQ73Pg1Hgt89vny/dfS1fmXeaLsKXN8SUspd8Pw1XvIL3LvPI5413XJWqKBBEt0dJ8bSMaslj4sqr5jX/wsU1F5IQ9ViZy6l5d+JXfo+PTJsLljgT+ruilpyKP1QpeaULRr57/uJ3xJ3dfA6ECsZZMEcAdWCA6iTAdLwQ3REMleG+kgnyFQ7wWRfqZiQthuhKPCAiBHNrKdDQIHWWbjuu8iEvnUUdDYKg8YHOnQnAU2lcpIBToe/K3QJJPs7yY1JQHfucN4RAXQO2cu++cnnsEBozF9UmYLTgUh13NeM8tCX46GUxmq7MdW63taDa6UdtoxepqM5aWG3FpoR7n5zfizMJqPH95LZ661IgvXmzFp0434onZbqx2hqO3cjgGho7G4OixqI4c8jLi/irhublUarIKFABmBoJH1xxWTA/ToR1KYv+TavlfiSPfr8aVHbd0++/351nel/Hx+9/z7PYpwq+F59rn6znaEhrDA0WewsvHyaR4kFx58OVKsuKwzywPZQUaU79wKr2EthBKplG9VzjNw+nGDKs5zmY7jg1FPHB4LO49NB0T1WrMNlvxzNp6nG80Yq0r4dbaiHq7JqHCx70q0omkfUrosZFRGDBjZ49LLh4QLBIo0DrzaO5dBSrdF4r+Aj0CLx8DM+xyV/ClP5IIhfKJY+BnOBuyQh3sk3I0UEGpKfa8FPjwsJrJij5C3yuU2l61B5stLaCLNnMBiTsLQMpSOQwZllr99VwJ0yu5Mu3L5fHVuswv4QfGEg6eub82HGehWbzHccl8Xt45puNIYVSC2k7HtNOndquoQfskUHq9vbGreG15FpY0lbCt5pNAkVBBYYb/8Dlq9q707FUVJ1em2krmyskmjKK8SvdlOcmXq7CrbGJAsCi+nvdr86UAsLazH8EgVhe90T3kDihiuXqfaZQHRI/3OnuIkufMe1um9/aWGL3oFCIEyixfeeo9xMinXr3bXWks8PDORxHly5ViytwwW7ABlPoV17SUgF0XO6AVpAqwWa/XQM0wHjWg4/rrhq4PpjqnjnLW0p402r3YaO/Gcm075ta34uJKO84sNuPF+VacXmhLeDTimblmPDHXjkfmWvG5S+34xPnN+NiZdvzh2U48PrcXyzvT0TN5a1SO3hmV47dH9fgd0X/4tug7rDBdBw7eFv1TN0fP2In0I4djb3Aq9ioTsdcvU7dPAkcMLIdAivoUdcs2ulLRr4m70tZfQ7c/T+5LuEu/vx5lGK5Mtz9e+fxKLt8Tt1RQRCcKYqXVppg88yNbslg67ZasTHVe0ygKDDSLRaJnaZc5SS2G35/aIYyZ1V0Du924YXggHjo0Ge+85YZ4zdHD0gcG4nJzO2ZlXS6vNTzH0243JHOanpNkn1JU+mOryJ8d6qyUgl6BkeEvaNp0CLDyyZgVXChXqQCK0Fn9cuX5ar/luv/eFgz5SKDmsJje+3BFhO5WLmqQoLFSB74UTp5gz448/JB928uaFVYupBF4uiJM5J2e+AVPEO5s8ahuX86R17VtWtbjeq6Mf71017rrxyNv6loqrdn+1CfDd4LFH7R9umwLvJ/25XW98g25gkteQ10aorVd+REFekZE1z4xLYRLj2gi7MF98sVkampbe9qNFkKYDMZen7SYvqoUUfZQqQTa+WXcK+Fxv7tWLJEjsKM6Db7tbW976C1vecu7+JTwy82prJ9/OhoL5wxwrn9PwJ2VgEhAklDyPovwCinr8WokVYQ0Jlz5RG6GGRkQf8ZUNgqHyLZEZHRcylP2uvgdzL5feQwwYUa+fqlXCA7nR/6ZG/AAN+UBWgpGpLk8cFCe3rlDKgWTjdxTQ9IbFqGQkwAk36KrDt/Z3IuOBAhDTXUpDWutvVhs7MRcYzsuSaBc2tiMSwxLrW/G7Pp2nFntxgsr3Xh6uRvPrGzFc7qeXGrH6eV2zNV3o7El5tGrBh9Q45uZVKRQ8PnaIVmwFVsmfdURPY9Ej649g2PRMzQeUR2z7+EDUQO6H9C7fjZEcXwH46gV1YPmp2bUR/jXf73IoJfz+a/4/6fvru1o1+t42X7U4aq79rlMV4aXaa6X336XNEB8GIEClKYcFsWi5kgNsmAoi7ky5lQqFfa4wFASr/g8bmVTaXPeAyVJD3HL1ETce+xIjI4MxZqyvbDRVNuvim4krEivvJUToOi+N8sjWGmBwf2ugAeBRT+lf2B9WPERHfuEa9LRtKqEohpm6o46xIfBEHR0FQXbGTe6lkwfWid2xjBWFEaCon8o88w3cyD9tW0Au3Euni9FO6ZfCQLgtIZMOPkpD4qk5u7Y+XEzo1L3FHG13bhehav0rpvrei0ML++u5pmO59Jf68qw8ko5lFfOJxnffsfKtwQ9D+nUO/OzhKvEW7o/DmvmoDdZjFxPDKm9jgwMR5V21g9ZjEsxAi48GKkrnEwJC9x63IQNkb2DuhU/ME+QdQKvhDhkWd5z143xkW97+5V67XfUaX19PT7/+c//ac+p0GHEZnf2dVDhxsyeKhXt7aEXuTIczY0wr6hSBIhdGXDnnzFd4ljhPDqtCNnHsKi8vR3CSZdEXU7o0XhkgRZlwqQRXT4+80hBRWs740R/cV86aoPHKmJsGeKQLIuuBEezvRO1zm6s1rdjScJhaW0vZlf24txKxIvLPRIOe/HUwnY8Ob8p66Mbj8x243Oznfj9c434rTO1+K1zzfjtM009t+MzlxRncSdOruzExQ1ZM3ycbZMzokQorq9gLXyv6s3Iged3qD8Tx3gQLeLok8DgU6/VwZHol4DpG5qI3rGZ6B0/GD3jh6N/+kTExA2xN3Y8ekYPS3WYEZ1NibgkgKS1eBUIDESoyCFJ2kJIgKpN2Xh1jldPOl+RM33t8/vDSrc//FoHTe7vIOXz/jRl2P54pVNJeVU7bBfDYJ47UFzuOY06lwDniit22reada8iSzq7HvxJdxPVgXjtjQc9TPTExZV48vJ6zEkJGT96Uxy6+YT0ACkTkLLKQmAwrDU4POiFAxxk6fbQu4Fqxbv5gctHx4hxcaQM/SH3U1E32gsGRh3zmkwd+kbgFcfjq4wrTnln/cWiVN7w6GgMj8jiVbhqpiv5UEf6TNn/S0+0xGmG07Ww3vYJWxEZac2ABU+Vb8Uwx6Tn7OvkKWjFG2zhWUl0VsW7nMcph5SKYuyId1WoX9+VcJXXMs/Sle1Vuizj6vvyuUzHFVyW6cp6GK/yhP//2zuT57qO64wfPAAPA0GKIiVRsywPiqi4PCRRUqKlpCqVcjaJk7KTRXapVGXpTfQHpLJI1i6vXFkmrsoi61SlSnEWsRzPmmVNnEmRBEgQMx7ehJfv953beA8QCEKiKCvSOw+N2+Pp092nz+nTt++9pT/td79l+1IxDzSggtICi6+clAyflT0SjE3PtnjED4VXY7xdoVAQALfSeygWeIP7ZwqThVSUNuWN49aA2gehqjktlaeeeuqmlsr82ddj8dJpNYBfdpI8wgQqbtQh0Ol8CKYFOPlhBjk3XI4jdymoCAMqg98DhC+Hg0FiD5tJy6QAYJ4yIDAYHyCiv6jfWFy/3MDgkZss7oBq8Dkb3+JzuM1urElhrFpxdH3Te2Ft0+7qSjdmZUFcZhtrqROXlrtxUYrg7GI3Tin81kIr3pT18eZCO34134k35lvxzmI7Ti+346LyzktorDRr/o58U33TkqOPbEmJIfmqJMojV5uaWMSr4fCGWuXdCuj1MVVNROaNtz0URgl561Ct29oqqPpFne17LTW/G2wy771g7WjFsyklxMNRIzKHOf5sZhMkpkTBlkeigoDiPlrYOem2xrWKH0wfjC9QJv9O2C1uLyjCgnJFgPT7pKykt9OHxVDqqS5+K+ydk5NxaXE9Lsm05XmDzWYjGqs8CNmWtJeFIZ4ogpj5grUM7+dzI4rX4siCrKKHrRYfABAtrO7rUxO+D4QfHClomScpqMscomwKeK13IdBh9Zd5IdNcb7tV5aWl9Kc8ChS8NC3LQ0PiyTjRDv+JjrKABKCL/BwwgN+zD0nu9xd9DS3QnNtMmScBP3Mh43zi030NWdtxFXwA/kE8JX077u35Svly3Q0G8xTnrtFctfIQfSxoMxvtSZqRr/Q9UMplIJ1DVdSk+vJArR7Lm+2Y7TZjRRW0kAXCl7s//XEt/ZnSjnsmbHcd0PpzWlJeixaPhZKMuxfHH5el8qcn+vUPAHy2H0tlT6XyVcHTTz+9p1KZO/1aLM6eVcmKMjUOfx5fFHoRjWgSy6tzM96vu4dBCFOGskVDVgPg+x04p2Myim6lISy9CiSbBtv3SfQTH5mZxhkgGJVyW46OY6AwT8XYZni2Emq2OlYanVhYacX8Miel2nFZiuHS4kZclLuw0JD10Ipzij9zvRWn2K66uhFvy89pnFdnG/HKnK7zDSuUM0tSMqu9uLK6GcvrnVhv8p0K0d3RxEFpaWB4G2lLdLdldViHaFi4LwSDMTlREHxb310KR8JrZmw5/hRnM1oBJqJfTVMxpO896ee5Tp/iqRSCGQXncVBmnlfgGKvcyFgqmJquvfHJ2BxVvBjXLFIEBP9NlH3V9aMD6mbMuQ4y/U5BcCMo5QsM4tkvjv2CBYhcLqZyAZXbvALaoMuBsVp85vDBmJIcWOJrfOIBPgMBH+ebgsXnIxIVwsMDmSiBtIBSwCLoE1O2Rf818fOgiYW18PjdX3K50lcZ8Qs5WZxg8YuYik4WIqpL9BovNFZ9Qx64jTlmvxWPcOgf3eZdgmpOcS3PaqAAJbV8j4jDCJ6T4luuygmqrXoSlyNcW9Ytn6LSGuGVOdsVCnlscdHHDkN7ziGuhOnLQSht4jrobgQ3S78RlDKmVv9yvFKO0b+lbQWcVilPymJ5uq3M/wJCyXSeHp2USKjFrBT8mqLzSSJkHn2c4wB+uC05DlpQNtycnxZfcH+VbTDJdLePIsqp6xOP3Wal8uSTT95Uqbz75ktx5cwpC062hnK1jAKROVY1y0ynTgXw00/u1ooJSsOcTwkKeUJsKuC2uV8VFnKOdaJYEKophVEoOYHHZPLzziY0/yg3FBlIcMpygTF5Cli5Y6MlgS8LZH5dml4K4zLKY7ERp+bX4q35dVkX7XhpthMvXNmMF3X9+eWNeOlqR0pkU9ZHN95ekoKRxYLykH6JpfZICJUmMIpDAr7NClNCQbQyyXnKGiGBn9M4DK8f/mQLj05DIcBsykfPmOlgLiaMfnRAMhirOZWT36qDbOBSJyWz5uARSalkDHesHBO+YrFqotmvn8UM6Ww9IAiwWupayaBUZL0EN/N4WR2ms0p5VMXdHlKQGKq6Ktjuy7G/HUCbdpsAvy4o9OA46us3K2hsEJoIOPx53y7inpnp+Mq9R+PY2EgcnNQkF38ucS+lo07V4kBB8axWk3xDwwsL4UdZCJcFu6LM+4wdRWAA/WGt+sFd6qzyo4wQCmYSFSTdykTpyuCyCJWCI+lNQQjAJ8qR5bcAZYDSGIsJzbu0fHIsuAqFgPxFWKbAs9LyYsdVOy/8K1QOU4Xb6Kr4lzjTOgRPhhOKn2um4aA9gTC8n/yfafQJ6X2+LO3cDUo53F4wmC/bq/xCW7ZL3W67fl20x7JJC+1UhqT1t9GEzT/+jEt4pupT/tbUiuQJX4V0goH+7dPIiNH3mc44M4+lUGSl+EWzqlMEKDl5kqzHf+OhW1Yq/V79gLDaaMa15TWt8td1lVttxLWVjbi+uhFLKzLN1lrKsxmrax3fxOYklO+H0AYpCRiFMI4VVb5ZtaOJlTfh86ne3PPlVEtXQpjGtbstrfgltHuaLJyCkQKS7tAkYvWvupQP5YGyazYj1tdrsbAYcflqLy5cq8XZq5tx6oqsjCvL8fyllXjuQiv+41Q3njsZ8aNzvXjzWsQl0X1dFkazppV7TYJWq61JrRgPTkzFjK7TWuFznamPxYE6Hz/SBNNYMJhjMLH6x07MQlvzPojaJKK6UjwjalNNaf5ksZytD5z6xv2jOCsL4YAZbZXQN1YsjCPMQDmOFHLaByZEYOWVPMXCgzFhUlaqnDzasnZKZXIII1MPo7LinDgoS/lO8eKdUZs6GrXpuxV3jxTOXdEbvUNKX4oGJQQDIiSoyJBUcM04aC1pHy64Tab74wUeO8ZX7c5+rvq88L7yrPOMi/jn7s8+Fs/88bfi7579p/jrv/rbuPvgIY9Ht8vqnDGURlFXmjfEP8wPL1R48E2CRYgtnCiDcODdYLzLC+sAy7wufvX3VSqB7OFiaPSv9F8+JIxQIlrxSiceYWfLXotE5ZA/X2Y6MTnttFQUUlqak361itqtzHKi23zKoQTxqHD5noqc66z6xHO8unqxqKIpgMuYQmj2J5D0Z1y/LXntWyW0qZ+/D1JeqjfvyUJf0lXq2p43ocSVfLvlKbATTz+MQ4nnPaCi5Fj8KsU0IdMA0gdBtfpXAMzsdixurHo3gwjmNj9ymw8MXEtZHOnC7fmqxaNCuVUuH4sdJeOc7RZhewsSJS3dt6Xyxk+fj1OvvhzNjfwCXUPXZqtrt9FCsOva1LXJtzx4AWLHD/jh2krzg1xiRvGTG6n+FeQKiT7DwdAwAK8Ux5yHv/zqFxQRFkJTV7mW6lla6fjYLvc+rixyfLcV7y4048L1tTi/uBbnFlfj9MJqvH1tPV6dbcZrl1rxjqyR2RUNFm/xlFYYrWvAteripjf3IRgw73tq9ZNKg4cXFdbgoDzK+7TyKLHSWQHKz2TfAreLizxEu3FcyhVhn4qFOE9IGN+OyUajcew/00/KV01GOs28pP6gfvL6uy0KpFKh1sTrtvi/wJn5MwHCl3m9ylNh18GqTmPPx6F8+kwCJcY4icaKZ0YIZMn01EfKDzPBPAX2mH+faECosGqnfxkLyzrGw4mKS58//xqyCJ/8g6/Hw799IjqHj8TB6fF4cFLCfH3Bn4nd0OKjfAiMueFnP+CNTbaAxYc8/AivaexyUaAwfCq+xYLwdpnyMy4cYUbIwxLQZxoFjBMCL8fdf1ZOtMOUQr/8WD3FD9+Rnxv78HtN1pb5Vsihq2JyuT7QblPIcyr4zLSVQAQv6W4DdScnmWepW3Xgz3RIyPp02XKlrHEqTJtKGvFlizjzlHpKnsS3E4jfDbbH53zPOOgkDrx9i6lsNaI4U/CTlzy5y0LeouR2VtkPZv6yPc7TEAxmSXfQPv5jyWaaqJCTZVJj6yt3HbBSauMazxRoW+4JTn/9yVOmZyd0UGYfxfbX+ddfiCun3/Lqu22HUuHc+obf+7++kU8dbyiuwadP5V+X4ll3mHsOUja2KlRG4YYsnw3l4xQLju0kBillIwPP/OmpjKyfjU4srHZifrUVV5ebcfH6epxebMQb84144fJy/OLyUvz0wmL85OJq/OLdRrx4qRkvX27Gq3JvzjXizIKsKlkjGxKKnPJua1CZft2ojttSqRjA3cvgMXHFmGZ4MxGTMCcSE95PUDtPWhSeOBT1BdoL02QKUyxff89K01nslzZxmHyuW/n8wJnw4q8yWlg5HysNpfEZUu8fuo6sGwyJB0zVVUlsW4hSlyN/cSXdk8T4KAZ7Ctje4ITOhBh0XMpkXEzKUWZde6O8Mrsuh6CCiWEjCpfrpwtSQOR4s1Bwp7qL6dzsEWIXpTjqUtxfeOD+6Fw6E+tvvhRTS3PxhbsOxZceuTcePjwT9U2eg1mNplZQLme84hmEkfrXYXhRgIBC+KN8/HS9auEYc4cvTMK7ijHfir990KMStF7Ba3FXBKvFP3TKFR5xPfKbhtI+lcf6yMcJwJU8Cha3vcJHHLiUyXFe7AgTig/I8HYw31YueZ/2JV7igGwLeXKLKQ8ppJwgjXI5FoWO9wLlsBC24+1f9y6LHMi8Cvl/2e4C8rU9SU9aUsz1bFN5VKLk77cxx9JAEaNiZmqxIsuTWcoCImuAtkJfdUUGeBxwtIltf+6Pcrpzxltf+qc4pbn7VA76RIO3v263UnnmmWf2VCqXT74aS3MXfdQRNyXH0UCOPPK0MEwPw2KybWy0Y11Ko8FL8FAeUigokzUpmbW1hpQNji/T8VK/vDZkzZC+jr/Z9Y3vxbVOzC1hhXTjkiyTC8vd+NW1VvxSlsfPL2zEKxe6cXK2F+evdWNudTSWN+qx0h6Ple6IVocjsaEVfVfWD1s09OeI+oWjoZ4omExicD+wVm27mSnVVoYxJ3EOH/c3vHftRCLlx6pQORWykgGnLbCCg7BWLSifYvZ7kil1cNLzLZdKLwgUyyATL4Yj2oNuxwTNyZtMqTjC+BFmaovvzTi7qNeVAPXldFSWqozT9M/Cyon4xfCuExzKAMN7lSMm5QY/fIEFg4KZmMkb/jxUhQXjN54WJZO/hFJzH/pMbCKq6ycf+A7QO+fOxtuvvRR3RyvuGutEfYyTW7IkNAhHZybi8QfvjS8/+mA8cGgqus01z6URnjfiNeWMr/L53uEI1gkHUcY8vv6csXjKzvnUp1jVmptsiY2xMHA3wyOMMJwlv7qfvOAtq+gicNOfuHAJXBld6JBfZRBQTtF1UEiWcqWsFRN1uljm6+NNsKKUg7+haau+LVzQRr6Cs48Lfz8/bemXT6f/uiTuEu63dzeF0q83XULmy3pTQWRaptNOkhIfDtzbcZS0Pk5AfkUrl8eVrUiez9PoKi3xJBS8fWWSQDpyWHOR+6PiGx7D4F6aLU/yWU5kPccfu/V7KresVOZOvx4rV8/7FRV1mcLkQ6lM+Oy8FM2UlIz89QnSFS9XZ2tJZS3AJWBbUhotFEyjK9eRhdOJVbkFuXlZIlfXNuPa+mbM6Tq3pjo3ajHfHI25Zi3OrI7EGwu9OLtcV77xaGxykkmCbLwWo6p7XPVi4vFqDbYFbOaLsXivEBOXbS2Erh8sLitKXW0ZsPUkZkC5sD9OpxLfEa3c24FxvEJTvD/MgxJhkiiefIBXgCgfOfacuW7hV14UCcxU8jMElCEOx4CYoSzcM21rcsglI2abVMI4aYNY1vEu7TwZIs2rU3ArAsVF2+3XP2EWjqybSOr0jWD1nRlNDmzUxSzhEIRvBrNNSL+zMvOJMrYO+UiQwj35UTA+rsyKib14GF1RdvzPtiZkDTeD3Rj//wtAewo49Z3aOre6Er88cy6Wms14+NixOFgfjTpbrvSrxpT7dfcePhRfefCB+PJ998eDsmDGRuBLeEK9JVQ1PrbDYMrlNpd4UXyVB0AUTX+RLMEkNopmqyX+Z14IR8XrAOPBaOS7t8Cf8eZH4WCOs7om3osXJ2abGLXCu1swEB5MK+NHeHAsMz35E76nPuoqdJSs9F+xTACKMf+QcZkXl3gSF/moP5VY4sm6+0poOy34d4YHIdPTX+jmQjw4E1+Gi1WoUOWgKY92l7IlHsg4wsz1xJOHm0r5vmPmpp8yQMEHkKZ56C9ByvGMinmvKq9FNkRT3xNYKt/4NSuVa2ekVGbPq2MY/LFULHVdJzgfz74txyFHq48MkZ7Kh+9+o3AsjGTScSO8KRNtuTsWi+1azK70ZIWMxPmViHO6nl0biTNrtTi92ot3VjbjJGlro8o7rvWdcFAfZ/KFc6xO3ZzBVmtZyetH9zJpbKLL2QJRJ7HH6XsZcuYrZUSBYG34M6zctMFi4ZCAJiEnunjYjaej2erj+KbxyIlrciLjhJebl+W0Vo5xCv1klrR0yj0Uz3L9sfdahpN484/AY4zyQwn6l4LeQ6Zy+ITMZe0v16ouJpKZWvV4zx0c5lKKiSfIB23wh/yuQ+mOJhNh6tPE9GRmlQMt8mPNQBcnJXqaIHw2l+PKPTlOkKVygZkr6wVFI6ViClk1ScjpX1UL/xN2Y+wCJW23PMQVdzO4UfkPExIfo1H1l8KMbVZD79Lfmp0a+7PzS/G/b5+ORS1c7jt6JA5qQVbTAgmnv5gYG4mZmXocu/NAPHbf0fjSQ3fFF+45HPfOHJBtqHwaYu5R5kOQ8J4WOqqIOnPchE+LPr4lj1yxRS7eHnzK26OfxCmQArqMSvIcvFvxuUNVvMrkwo0FTp54K3iKFZF0ZPtzHmQ/pBLIcB/wV3RUYFoUXZQAUHAVfNtxJJQ6Cz2D/p1xO+OBEp91bIftcQN9J0BhpHJJy6XvkheglTTylHKgw1/QEkt6rTal9k8rfkpxWqgh93xlK8szOgtU7SeUccwvi3RdNTdr0FQpY9WdFantuvg5lW98bYuWQfjIlMqclMry3AWvZvMob548wT8mN66ZUJdi4ctv4BiXwOfzrLxNt9kZjQ3J7PU2x+NqsdSpx2J3Mq5JUcxvTsT10QOxoI7ArUogNSSgWmOT0fMrSWS+yxIa04p4XFd/4wLFokk4JgXG21s5q5+fZlXXMnBoewZMdHnVRp8qHmdLAsXBp1l5OR83QploivfpLDpeDgayEqqYG4vF7zxiXxnloytvts0bckw0oRB+74FaIEsdmGGEC0UCcAH9wIQhv1cn/imeX5UvhzuZkWvFmogUl3UO1YUPv/NJIVEu25TtcWlXqDyJNJkJR26l0V9UW/KYIiaJrp4IxPMDmfy40m7e1owlg99vToA2mJmTdGyTcV5+S8nsxoqueV9QJsFuk2EQbpZ+O4D+8L65O0XOJNCDpOEXVE0lL0fyz80vxI/eORtnr12PwzOH49ihI5pHUt7wtebStJTDtITDlCyNY4cPxBOP3hu/99gj8buffSg+d+TOmNSAtBrrEgScDqMuKREWcFImCBT4dkS8ihUL30LAlmATDVyhmbLwj2mVg3epH+VhHgUUBx9l+/LeDPjA0e/v9G+Po6ix6pp8C0riBi0Qwp4vciinUj7jmDN9hQjN7mvxUwpicJNC+vZ6zfuOS1pLfIFMH8z7XhjMn7A9nDT28RRrCyCe4jjawc6JWmcUJR7aGI+b4ld2AAANlklEQVTR0cNaWNyv8kfVXQelrVAQusaM8uWzJz2sEIvuvhvxvRTi+ax1KhWNbIU75Qr3YEq9T3wslMrp1+L65TP2Q4eViwZSa1YfLOBGHOKNjwi1N0ej2R6JRitiVdbIkkz3eSmW2c54XOxMxnkpk8utsbi2WY91KZGWOpmH8JgMPIMyIYU0odVvfrtbzENXSFhxYsvOp0pKExhIJowYjkGVg648588gyQkHN9J4jTkrb6wtKxvh8D40VowtGk1MVvnGQzuVRzjMLK6G/BoeK4VUDKT5CCUKCJT8Iz7lufNvgXEk7c6qNKowvqpe/KkMqjpcV+KAZvZbwaCZbnSui3JUWIA6TDte4hMHP7XA5bz1Bo8oj/vCigJFoD5VmxUybUSn8hDNcjSPa+JPbEWJmhHkt3XjMVA58AkvVkxtHIuVJ305oZIrMA2o8PCXDC+vXf5nfEtMP2U3cP07YIvOyj8Iu+X/MCDrLJPZw5NARD/glmBZ84XQtuIvr6zHj0+fjR+fPKPFVzfuueNoHJo4YJ6li/xGYvXj1OSBmJg6EOOT9bjr6MF4/NEH4nce/0x88ZEH4t4D03FIymhUY93Y2NAYVzxlPqoOhVT96K+aapz4BgtKgwcwociLB+UnH/G5fZt8k4JexIhesBSrhCFOzJ6pyq855RSqz/qrkMpXixRdcwzIiVNY8eW+kIoJKJeYwFPKZtiXLUhcpkr+7XxDmOSss6QlzgJ9erb7C+wMFxx5pY3kyT7KI9MFN1c5hf26KqdLPmsisTVsuSkUtiDZrhq7SzxxV/TGpEg0/jEuZVI/pEWClAULbcnLES3CR0YVz2JNiiYVifxSPFYs7BYwTl4pqi/djzkGzDPo8Y36P3tml3Z9iErla1/72p4f6bp6+pVYfFdKRZ3D0UderMgrA5pCs6pZsdiIWGqMxHVd50TCpeZIXFD4Yms8zm+Mxvm1iNnmWCx0x2OtNx4dzHNZHD7yJgUyyv68hBCN5AgdN8bFzrIIOFYnU1+dww1vxgoeLcxaDZn/aZiqkHBUgt+xwknfsUJgW87n+lUfNzLHZQn5OxXuW+FkS0yTWiMfI61KyQgN5Tmvj4dJZtR9Ykpx+9kL9cTxL+N8L4X8lZJIppO/Ujowmz//q59SVUeVr/xcxq0RCdXEqPDwc6kSBicVyw/dWG/UW0Ux7aqJLTzKQGmvGD1hCePFzyTXGKi8W+L8WC+g0+ioHm+JyVEvQBg8yawqxaTRihcBxgOCIz6+XZQLxx61quKostLyRBnl+J9tSmoG3Y0hxznLA/ihazCuQMm7W9qtgAWt/nyCcZ90kw4VGgUfLX5zbj7++4234/lTZ+Ld60tx8MChuPPwHTExPRkbEv7tXkdKhm1HLd40Dnzls9ZuxQOyZL76+Yfi6ScejqelaD575I6oacGzstbwMy9sEfteTFmcMa6MoZwXNSYcehjt6keYdI8vPMoiSz73Ldm387CyeJFSFIfjibZX+Fyu4Mt4vKmglLa1iMr0hLSuBqE/bokTSMulxGceyhWrYbBMqR8YLDMIxN8orQDJxYGztBt/KZ84FEcB+nwAJfI2ty/ZYZmWLDoqxYHS0FzQ3PFLYbE8ef5IsiqVi+YNL43ljeRSOn6JLIrG91JYqKkmW3WqCzqoiLhKZlH/8eOfkVL5/Yq27cDx9KWlpVtXKhwp3kupnHz9lTh96lwsNkfj2notZuXmpTTeXZYCWYp4d5X7IRGnVjfjnOLPrfTiouLm1kdiqVWLhpRJx0d4aTQ3//hCmSaIJoSfa6mOIzNB0lXPunDttGT5tCXnedYlt6H8sJjCuLLv620v0ZoreqYoQpA5wWoL5aA+sUWheAatzipQVzkLPjkVTA5BueCUP9+/xZ4ziiGZgs4zm3tC6lrlyTq4l9OuLB8Glsmb9Hlwq7GBVq8iqLKa2B5j4yIvZbM9/Ep7nMfZlE+qNwkAYGD+U4ei5ScPdPtV5gg65S0T1zRRRhNB08GIvbWmq9siNODDKnWAMsQphBBwVxkXYVZGKI6kQZ2pK5RQIAv5qW5jok78ql0WzKiVC29WRrlTDgVjJP6R74NAf0L3Ybc44Ebx7x+SbtoMusR5M7zO6L5yf8khp9eanTgzvxT/89ap+M8XX4/n3zgZJ2cXY6HRjnWl8eqfcSno+vhUTE8fko6e8itgeJ7rgBZtjxw9Ek9+7uH4w998NH7r0QfjoUOH4ojyjqufeXZMgxajE7wNAJ4Q75kU+kE8wCIA3mHsAI1XjougtKvKyzVB1MNf8Ak8pav95p+qjIDFWZ0DHonC/JWLE7ba4GfK7D4e4CtXkvO4NHXm/DTfCrIsecXj8KpwK3YHzqptgp11Jf731g8QX9KQl/gH6SrXwfL9MHkzzl1XyZvupvq2dljUzqjP1Tda9KJUfLPeeYSDK3Oorvnit5ZP2/r3qczqVUs5XOpDYeJ7U/mxQwrTL1Xf6Hf8+KPxzT+/NaWysyRhloWiLg5/+9vf/ptnn3327++++24xJ+bUe+Hfv/+v8dwPfqCV0UisdmWh9PhcZU9h1YiwV4NaittgYOlkSKdDlG7C1SFYHXmqSWGYT8xgwohzLQKXrQZGPyaX/RqJjM+cdAzMaoYiXvh4SSMMVOYBZih15jMiGZeXpM/HIu3jQoowqcxmqymnMtzYlLLblFJTRZ4obEdAo68oI+iFNhenzxMf++VJowKuQP/sr9qnv1ydUTV9khNvy0KRs8An3Q5cRpDliaPNoOWkAsoSRnI86WX8qUtl6EhXl/1OtLGBQMwrYioGr4qQlfaQT/FWFkxM008ZOfA4J8qkKq+62UpkhYQy5rsgqSwrpNBJXyrNT52TRh1loMW7vW7LTp2vcEvpumrFTfsSSbkCEAyU8O5Qxin7sA/ZV5leoMR9UGAsy3j2cXHNcd0VqL5KQrWXiGxzFRwA85YXAOpn6hL98BP3NxH9bJLOTEzEkYMzcd/Rw3H/0TvinsMH48jMdEyIb3kf3ounLsbC2nq8fPJMzK6sSBSpPvoBi1Jj7Qdr4THR4Pd8ic8svOnHJEJhPNm2dJTPtudiqGqL6PSiTMDT/5TPwy3ghnfy3g0LseTrHK+bA5hwpf7tUPCw6BlUbm4HPDVQpOQtvFD8u9FR8gD4sZIGt70G8RgcX9GqeOYDW/P0q7/k2pMoHj0Wm6OHbIl427MLvYhp8QAnM9heJqx29LT4cr8phsckLKN4pUi7KT3C3GmryxXPR71MBos+DAautfjWN/8ovv8v/yAcTtwGfNfn3Llz8d3vfvefv/e97/2johblGnIolq3OyCViH8AExbZU+Eb9iRMn9rRU/u25n2i1dC5OyxK5zFZWoxfXRPuy3LpcqzPiV7N0WhIavKJFVkdHlsZmW+GO4tuyOrA2JFB8CkVpssnVGXnT289zWAlUJ7bE0HlaSwPvexbVfQsGzhaE8uBXuR6MSD0auHy9SzctGvLAuEwOtQG5pahkZgs2BbjKcToGWpTgSWomrLZtcuSyMHUhEHPCKY68ZKi6mumG9WTrhEjy6E/UKa9jLMC9OpMzKOw6BPAhXgQtOxVun35MTyaCG2DaSVSKwzBwlnVL7QcLeUAGhSpf9YVPo5JHeJwO01IhVFb1qYGgMR7K2JIijmzuB/WViykePCpDm92vJkAx5MWrypIuMCYQZxpNNOVRPIRhVQQASru6+chJFk8uHNjBQ58Qymv+2w22J5SJvpugAEr6rUCiUItVR3k49T3A2CO8KwG+lY2yDhS3HWh7jiYgvlUefzYBp3FpSYk3Nd8a8i9tNGN2eTVOXrkWL5y5GD9843Q89/Jb8V+vvBU//NXbceHq1WhICD38wDG/7n5yctJzDDxUnfRXwpj+Mm2uuD9+W0Be4qTUdEWOMIc8jyvlQTpoCNMC7n0qMkuLb3KL2MEKV1VHlWd3KPmq4A7YwiEoQ044t6nETyjKqkfhUdJ28kbJj8ikfVmWMPkSN+3MPIQTzzYgXKJ8RU5IPjGJRg+qP++J3iifppDlIaXrU17IIMkf36OEOslBTUKzR40+bWvB25Ss78iQ0EK41m0qWYqFRVhPQlkKRUt5VVXNL+kEFgjM089//sH4y7/4+nvpFHxklsoQhjCEIQzhkw/7tVRQoUMYwhCGMIQhfCgwVCpDGMIQhjCEfUFu5e0N+9r+IoH9tA8TZmY4O33rsLy8XPluDH6Iaw/Yq6P204kFblZPeSvsxwH202/7hX0x2i57tDeDG+H13v4ecLNx2At28vnN2tbhHpLgg9b5fvhrED5ouQ9KZ6vFXvztg49SHgC3IhMK7Ienb4bndvfrhwn0GfR+5zvf2XP7azelQm9Pyh06ceLEF6enp49rok1rItd7vV5N7v1LhyHsCh9UMNwMBp/avQkwltvvPg5h33C7xu/9wvsY732DBKam+vuf6x+XPvl1w62MycdALmwDeEFuU3S16/X6mhT3Gz/72c9eUxIanJv1rPJuqFQAlApLahQLj2Pi8HP8i/xDpfLJA8Z87+X/ED6tgLAYzvlPN8ADOMx4lMi63Grlx0rZJjtuxCyoShzKBYGDf6hQhjCETy8w94dW7acXimLB3EGJlKPE7zF/9qMkhspkCEMYwhCGABTlMoQhDGEIQxjC7YaI/wMUjO4Ga2VGXAAAAABJRU5ErkJggg==">
            <a:extLst>
              <a:ext uri="{FF2B5EF4-FFF2-40B4-BE49-F238E27FC236}">
                <a16:creationId xmlns:a16="http://schemas.microsoft.com/office/drawing/2014/main" id="{D113C17F-F864-4F06-974A-62F9E893393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20iVBORw0KGgoAAAANSUhEUgAAAZUAAAGpCAYAAAEy5Jt7AAAAAXNSR0IArs4c6QAAAARnQU1BAACxjwv8YQUAAAAJcEhZcwAADsMAAA7DAcdvqGQAAP+lSURBVHhe7P0HmGRVuTYM35Vz7py7p6cnJ2YGZpghRwUBSaKY0GNCRVT0iMeAinIUA0dAAcnICJJzzswwgcmpezrnUF055/9+VnXPENT3+r/r+r7zvu911kx1Ve3ae+21nnA/97P22mvj/6aikT8DAwOl5uZmteH/1KLRaAyqMz09PaVqpw76ib8iq5mLEObIr7guuRtBgxbXW5bCYrZDp9VAy5fRVYFENIJCPgeDyaz2LRWL0Oh0QLEEDffRG4zI5bLIxKLqd5RK5XdoUSzmoeW+OoOJm4v8TQ4rso4SStEQ8i88gPT2DXDpYzCneEy/A8P5Iu6N5bBhtQOVPTVYtnYVfv6tL0OrMaJ57nzpjFErnZFi7N4M8+t3wDbxODT5JHQTAVzyXBCHBnoQLMSh4xk1PKFGo2VzeP58ATo2jpWU1cuiYYOlvbNbCvm8tHOmlLdpII0vsREUgNQnnZSXFL5lRkZw6Md/wejjRRx6yIvOZzwYiJVQVZ3DVx1GXP5MEGvb2vCpk9dg5Nnb0XPrpeVjWQ53Zmvai5+9uwx997zNrXokt7+GhicfwIt/LKIuY+C2csP11ERetKDaNtsN/qwtV6U6V8pSIFkgmyk3XhURhmhlpuHcT6c6rz1SCz8EU1mkVy9DTEMt8VUs6REZ8WDrmwYc6s7jhEYt5g1vhpXHP/3oHXh1b3rm4JnWdHV1lUyJESTjcZTSSThqWqCbPoQ6/98Qi9qROeGn0JvNPHEJBpcX+VwR6XiE5kQtGU3KbDQandIcaD7G+AA0Y2nEqmrgz8bhs7hmzsSuURCiFb3Jwv0LbKxoqIQCj52emsBUz07gUC8MwxsRmgohPR2FV1eH4tg0MvESpiNJvGNOYdkpc/DjF/TI5nqRzsRFiEfMzGGxYPP2cdz0chhb3t4OfzCBScMxSCy6FAZtnv4iymEjjBYU6AsvjgTw2OAYAqkhTOenxaZo+OxMLqfsOD0xhUyxgFCEkmdjfelRGIs5aLiPQa/nGcW82BH+o7cgFAgg6h9B2+rTMOe4NTgY9GN3OIxiay2SLSW4L1iARd9ejzWXL8NpH1uErYMBCrUXHbpCuQMshzVTrQ3jJ48eRIujhO4wG5DNoiP6NgZHR9FSV415c+ehbcE81C9ci3Qyhpdf2wjbPBMuzK6GLZvDAwsOYZlmOdI5wOL0wqjRI59JIx6gtGNBnPzQFOY0u/D5dg/mN+Wx0OGA3UCt5zIYHR1DKhpAXdtCFCgwZ+cL+NMNv0HfWApz51RjlBobHMxCZzPA69HjlEUNmDN3Lra2fw0/vfzjiIdjSjOqM4JmHkTx8uV/h6nOhFBjDXK2DIrh/egLZ/HalBMHQja4k340pCexusOI9Ue1Y+H8GsR9axB3aODzTqKquIBmZoVOb6QGtTDQ9CbCNIHYBFY+6kc+70JJR//LUSvZBC5eqsUnDLsxtOdVnP3F60DdopTJw7np9/j7i1vR0NYIl9OFwe5eTJTc2F15Gjb/+RpMUhllaNHwHEA8nX5/Z/JhPzKfoW9kiCi1NRi5ZA4mxgYwHNXilqFKRBMmmhFPlhW1FolkGVQVIqgphdFkS2H9yiasWtoBS/1CpH0tsHsrYDPqEQ9Nw5yZxrkvTKAvWQX2kmbHKtIpaPr78Zv1EZxz3GpojE5kSzx5JIrUs/+BLV1TmLtoIQKoQdC5CLurFuGvKSD51TOkyTOFocJgQCpe1owYryqx8QyM44TgKgt6ahphzVGStP9UqoToNHvB3pcYiyAxghIvlIyY0FRiQt+AXfkSntqcg2PjIOqL78JViuCodguOXz0PHR1z4ary4ZHVeXx3nx+vBh0oFXhaxp/PLk7i7JOPg0ZPEBF4zmlhi47iIH1xZDyA5StX0V+OxfIVp2N8NIz0r69XcU4Aw2E2oGLx6Tj15BNnekA5zbxDOxlFmmaTi/M8rT6Ysn6EEknc/jyh1mpAkWajYYWlOo+qTFy37HJUuEIkDaI6F6KmSnXCdyaKuO2pFGry29BQCqHGnMBZK5rw6+VtcPmqEadQKh1ejE9PwVlZy6q0NEEdrLFu7OsJQmeej8F4Ncxzj0cwnsLdA0PQ2p3cj21BAcvbaaIXLMUdr2xV7Zei0EwaF2urwMBHVqNwZgdcNQXVuM6RFDpOXAtrWy00NhuQIAQzamvshFqbndvsKAlkm/XQWKyAgaFVk+epuB/rzJdMGDHWYgsZxOPaY/G9HT6ccssoTvnRs/j2tfcjk8lheudG5Ag2JS2hvcBmju1CMu3BihWnQetu4znD6H7tYYxMBWHb/yI1WOBptFjcVgn79O1oz/G8M0V1RgJdkdC60+DB43XL4LXHkWXQ2zllxFc+vg5/+9npuOXqE2Ca71UHsZ9suJEv+pHNAVjdKFnZMUpOQ4jXMLBqTFQ69ylRS0UtwbeUo0S1iOmdGHHMw/yTz6R7EBwojAI7oSH66fMZTDOuOBnLLLZKjPjD9CUjHN4mfHRBEy69+kbo9TpcsGo9Tjj9C3Cs+B6OrSH1mimHO2PPTeGSBj8+0xJArU8Li8mAcHAKl3/jIZz7vcfx5OYeLGplo3V6vmhWqpFianxJELJTssew/ae54V6aQtFK37Czo+ysRgIkg6vGaECJ2hPz/NSKCgT844RiapVOTNuENToMh9OGj66xocE3BjMhPRRNYrz7AIx33YCN116Oo9vnotJlwlrY0MF4tmC1W7qgiuqMlPs3x3HMT/dh9bdfxQ/v60I4bcZjPzgVb/68AhvO0cDSvxk7943yxDw57VZBG6VExqhMC64EQJguLFyKqrOXAAsXKT8AOwGrBQaHDRqvE1plmkY0eOj0WaKi00P2ZFbx1h48iIfeHMREQgdzcRQXzx/HxaN34pGHH8Srr70CA7KwmcnZAuP469Y9mBqPoLm+otwBFgUAQjGkYSWjHXlK+5lDwDPdUWiLUTLhDI5vMuLSYyvwg/NruZsdk3ktXjikxe3d9DUiGTK0O6+gXQ2+VLuFUD6PdGZ/2RxZlhqCePwLJWTnXoZn/vgbmI+5GLniAArkgEY3AUPYdiGHQmQMNQ0tGItNIjESRDI0hPxlNyOXfwrnrZyPRQ2EewpzaGwYb+zcjpf37YTBYMGTH79AnecwmjHS8RsleZgwCk8m1dBY8Nq4Bq8/yhig7SO1yWCxM4/Pr6/FxnProbPYEcnqsVVrw/cIl25TN+GQ9jZMilNhg5ac6wQGVPeS76Jz431YtH4ddMVDpC8RmqkOJiKasGxtKoxwmMhm06NtzSkwkiFs6g3g9/e/g0e/8wlUuNxUtI5yo/mPN2Nv3yAOjE5iU9+kaq+Uw2Ym5qCxEaUUOhG5KIESbVnsWV4lcXi9BVmtCzvjPlzxfAZLf9+HVdfuwWV/fBvBTT14Lfw4vuxvwbu1Q7jvYg/W1fM45LCudgpWTz2S4RBc1XNRayoi5PezLjOsPKdoyBIeRTw4DktyGLZcGKmxXnz1mr/gt65O0h62xWyFxlcHvbMC3uY5WDqvHcctXYizFhPxyoWcnEWZmcQMaqVktKFEh4WVmG6hE9ORIRWZiEzskEDz4XcGuyTV3FWoxM83G7D+5jEs+/4unHf1A3jrnd24ZsEUej5nxwlrT0E+MACj3kbgo1nl8hga9mMywsitp7AIINaJbQhrG2A96nMoNa3DVDCFS1cvgM6kZUwyKI3kPS0oVTYhb62kJRngJHLW1fJzuRDGWIRo/unJ/fjzo1tUliiYL45t0BdQQYgdpxmx5ewrKTvzESvRMJlgdB2nNmmOqghHoZNIjZIxSilJTCDXspBwLvAmcPXHGvHgG5uxZ+s2GGgB0BkRGJ/EF793Fb7p3YfhiUl46sk+KprQ+MWbcfXJS2Gy+bCgwYv58+aBPyJf0MBMQpYfPYREPIrBqQA++ut7eN6ZFEBHB2x0shWMyuK00i7JXc5wZPHCiX58v3qa0mOsoDlouMP3FjbjovZl1JyHL5ok0arE1KBEcyiS3peEJRGxNNRg3mZB3OPBtmwN+g924ZlnX0GagjDQ/BLRaZ6vgF9f+0s8/cZOFDJF0hQrTv/jRgbQPHLpLFqXLUcpEYHZU4libBoTPQexr38YYxKjSnkMTkaU4KQozQjRvPHBrbjl6d2kLhb2qVD+gZJdhBH8cWUS3+xZgANZNnxgGtoQnddhJ/y20o9Ek6Q6IgQeUmQOQ9WwMcxdeHxJAiI9x5qOwrH9v3Dx4jqsmz8HZkp8IhzA5u4BPLF7CAEe9uZX1sC7dDGWfP1uvPyHq9FuyiKXTMNlZQ7UthrpUAhf/cMd+NiSeTh2STPrzmDTnmF85tYHjmhGFWK9IFpJQ/+hqclLAGCfvg0VTRWoI75LMNCQursXLEDJ5y17nMQSxhwxLOmUAIdWmAF9rqiYgZPO60C69wDmMbDO8bnpgg443R7UV1RibXM92uyicQJgMo/WpkbYH9+JpZYYPHOPQtFsgbl1BfTBPth9Hlz/uYuxko4fDCVgsVrhYY4zW1RnhJudu8qHZQvZQNq7CuyUsIEmokllYOd7ZyrH33I4/VsnM/tcAI3DUo4PqpR9RTSj6L1ynHJ+//FmOz46x4L8xOtorrDTpJnrWF0MfzRBmqzJqMOKOgIMD3u7b4LOOI4Uc6hpfwQju/Ygn0gjHIjj2U39iIyPomnFYrQ3edAxl/5Dcz3Q2ycNUOVwnFlYkcN9H7cz+3UgmNLBrUnBUYijszdIjdnwiYExnGvM4blsG3ZUtcDfQ+Rjg4XWSOP5UTVIBjYK/CIjNxfU6XHrMTnm6DrUl7KkSD68emgALdNB1JMp9/pDqHPqUe2txHltFnh0TLkz7IjxTqSbF+HG+1/HwgsuQPHxR3HquR+FljwtGqK/UcChqUns6x6FSc4/Uw6bmZGOZyFZdLqdqPMUKbEkcl435q8/HpaFq/CD3xyPhd88DpluSm5skB1kJaojlAi1+BPato2ak+EjrfSM78lUAtGJYYT9JehpfsfMaUB9DXN6JngusXCLDycs7sB//OUh3PPrn+ILHz+PFpGAPhvA8Pg4zj+mFRcy5Tjzih/irb4UfvGLPyI+dBCjh7owPjKFfX0jJKfM02eK6pZKmwt+xMcYvWljOu6gyScUTGtJcejDyBbK5mfPEd+LRozlTOjTOnHXHj8e2uFHYNu9MKcnmEYvR1fLfLykq4S+gxlmTZrkuQOfvelX+PSyRhgZx1wksY21PvTQfD75rR8hP96LN558Gk8MTuOed3aRl+VwQp0T9994LdvEHMrmgdOsw+BQFzWXQSIZwaYdnVixcinblMPK79+oAEB1ZnBwsGRPDiFG7FbDRzIIKEojGGgMZpXTM1tCjgilRmfCE8gbrNCbXCQO5HOWKlT/8ZfAXc9TI5JfSE5jxZbPr4GJTjt3TiM+fcXNqO4wIyFjaaynra4O5645GkvnLAaOWoxTLv0GDgTSiJMJaHkuHU3q56evwFcuOQ/GucsQPbgbY9Ryf98wtuw7gJ7RITwxEEO9w4pe5jrv64wtNYpo/w52gdpgU2TwTifoxo5U3/4YIl/7DNKEWnuW5qenKTGal6w+/m5GPp3gEVRbIQHX2AhsPX0ovvQOHi/q4K9w4IIzTqRJ7MbTm7rppGQEH/0EKtvqmFq3YGrrFmR1jBkBP+b/9G7mfDYYSFmcBKn+oUHMd5uwnNTFH4mjd2iMMG1kvmXBXFcd/v0bX8K8z38F8Qyt6H3QrOXRJkpVORShltJTLGeIMYBcrUDqok2moP3OLdDligS7LONRiq6Rh4FZpoGB0mSvQmbhWrxQXY8r57TjLXbR5fCRuozh6ke24tldg8xPItjyzN+g7XwHsb00KabQWjL2bAU5l7eClEeHOvpqJBJFFQNlVyCKumNOxCv7DqGf2/ZOhrFlNIG/94/iqG9fjWoX6dZMUZ1hr2gZVD+DZZG9LLGhmlyGsiZr3jmAzHGLkUpFoB2m9s5ZytjN9JadD6WNePDp5zDUuZO5SQFZRvTr/utGXPjNX8NJyPSSAezl+9BEAIdo+6s6PNg1OIKNSR3yOR1isTCyIUIrlRoYnyIkTzJ+TKPn0H4kk1FqsYg5beRniRhMJhNWtq+Ep6IOJrILFNIUaAl+GaibKYc1IzxKRiWLyRA7lEJeBhjyeaSefhu6Sh9yJIeljb0odDQp6C2Skw0mitg96cQ1G97Bbx94Eys+8kXcfM9TWN/gwsKGarS11KOppgJf/uuzCjy2D8URrZ6Pt/fswdL2ZlhJ//1RphYkjW6vBy//7DK2hLGHwTqXzWEqEkRffyf+9NCj6Nw9gM+d/wVEgmwfrSaRjCGdirNz1eUOsKjOCGuWSxLFXJr0nxGbDqghxyrEYii6jYzkNppUFoGXXoKOGSPxjvsWEEsUsCFYjTWnXQBfbQ1SQh7I3z5G7mY22VDFKG8waJEuatHQvggeRvLPrZ6He6/4LPZ3dyNNouior4OB5l3MMxwQVKRJkVgINY3tOL9lDb5+7CVMDcJoWdiE7/zuSjIMGhEtyWVzwuWtpvxlHK9cjviMGBUlXmDMKJHAlSRJHR0B1rSrjmrIxwzHkA9JRkrpxVJ57E4XccW5zYTtBP5w7TVEwhIuXVLJI3WMJRkEYgn0+wPwOZ2YHJvE145pwpp5NRgf6IWzrhGxUhKhoRHEAiHGZYcCnKd+8hXM7VgE/1gfvnLS+bi2/SK0WT245/LrIMN8AlCpWBTRdJraSyMWDcy0f6YzymdYxJnVe4EdYqyJ94xBX1ONbDKJEjNH7bJ5tOLySE4op4evvhVz5y3CPkcNtwLHNrqxpMrHCsm12LBYIoXNQxOI0bbNFkJ7PImxgQnCuQ09e/bigYefwnf/63a1n5ECrKiuw6JaFwbomwW24eebn4Lp2Ll4+8zr8KVbrxZcUuPXbBzy5IhRdiRDU5stR3yGrwIbKTyzQAAosGOmtXT2+fPU4PbY5BiKTgd9RcyyhOF4kRzLxthTwt6//hkVFg1OaapGnnCcY5zR0e7lYtO7I2H6agYZOnEkEEQwGICWx//l1bfxnxv3YeNUFGf9+LcoUtKJUBT2Y06hCWdQXUtGTs1Vfu1YPB4PqEsfBp2pfH4lOmqJPM/mqlLtl6I6k8sJiRTsYkcYfQWTi6TXFskKaZuiscqlddA01iq4LnDfOx98Gv2EyTe7+jG88TVc0FGvGqkEQkNLpLLYOzAAA01X0D6dTuJdwvzA2BT+6/k38UzfGM+mo2kyheb+jxIVd/YO4ac/vQEWuwP+qVFs3L8VtkoXvvHiD5TTS9Ez7hmYnQpgFXJJZJJhtV2KdFHRGVusH4HOt9R1S73RpAbmdM46Jkhx9rhM/UukOAYL02kjfWB0HI+/9DJufXIHVlZacGyDDzbafZEoqOXJUvkSHnz3AIIUpXQwlSnA6akiCjHAMj4tdvqwj3FDw+RM6JKMgN5w4am48rHXmY1YUaLPFWlOesa3PH9jlKMfxiiYcprtdlQov9SSwAaDU0cYQG9vb8kaPoTpg6xIxgC4TS/IQkRLkSxamH+In5RYmY6VU2UqI9UyoXnqiafRtWUPmA3BwtwjR4JpIBWZJHV/YO8wE04yaqYKGXamyFbLcW2M8Js3vIE3334TF//mCgU4jNi0iBTrt1BhjCPFLAVLw2FjxGYMMpDI9yJ9SWC7SE5mYFtaqLndjGXvYwCSIUpWmI8GGWfilGaaEszyRKq//J30nPFAmSFjjJhmMhXDtQ++hAMjfgxF6ZCEa0nBkzSx7smAurSXJFvQ0a+kIUc7K1GtcaI+78HYE9tx8a+/wcZlydAlnxH1SOMlRCRhlBSc3+X6qXRGHD2VSjKYUjt6rWL5RvLEUQbZ2XK4M1KJtFtD4igH09gUVAull3cJqDIGIDEoxxPkGURvuPdpxAkEXpcTfqLbSCSJLKUmsLnfn1AdkzGxJPcVxvfUZXfgkvnLsSU/jKPu+AKlyYglZiQmzX3lXHn6qrxLw/MZoqici8IwUeuS+BlJfEWQ4rfGVBh16SNxRol9aGiopBnejGDPVmIfSSa7qKUUZfhUSxqheiwqFwjnj0VSmTfffAtX3vCo/AIXf6u1mens5GL6PDWkw94k04gZyJdG6AzsjsbIaoQDmpBLRPg77Z+7FNhg6VieKCZFhCfHGo0ksXKNlGYnICRxSPaVzhq4/zn07fV6K77iH5b9j5iZSD1FrpSOBUVJKGRTSDMoicUWydsKwtlYkQx0Z0l3/BNH1Bvh9k7GkL3xLN6OFLAnkZ35RcyTx7DCAgGB5k4oJ4ej5rSUsIw5CDWSRghzKA9biQAkc6Vp8TxyCUNMXurJMfZJyCjRn/52yWcxlU8jFD8yOnO4M1KB9FxnIXUxWJSz5hknxOHE+Qu02UxgWElKpLN2eTuuv3jJzLEsghryh/9Fqoe1MvPOqMQXGyaZIYWTzcREJWyYXD4XrZQ1KZ2Si1VS5Lt0SuIaRcHP0hG2ids39gzg9ZwGxEO1r5TDnZFGF2REX1QqUmKAkh9V/KFkZVxYhlGzuayy4YzRDVsVA9sHymzjy42Y8Tdu09NptTK2piStRQcJokhZ+T1/FzOT5kizJf5Ima1LJCT1yEvGGGTs7u/bt/L3atzjbJzZZ6YzclI1dyVLDVBC0oFoeJrQSHlQivkszYYVawmbGqLZxi1duOh7f8LXb376PScsl9mTSpn9Tf4aJEMlFRH7X1pfif5wsixTncQhCYgyQDLTef4ix87WUy5iOeJj7Cj3CwnSFkMIJMsXwKSozsiBMvAnqhbN5NkBiQs5nrxI38kRCLrGGNTeiODCu/vxn+9EYVt0GnP806DxdHyoQx8s0qhkXKh7Bp9Z1YFOSXN1jB2kPJKeS5OL9AMpOgKEaG+2M/IuLx0DpcwEUdrm6ZykTLRTNSgyWw6b2eB4GMNByRPyyKT5ovNNRkr4/St+fPzvU/iPN0J4tTvIBIxpMzuaIfks0Ia1HtKYmjUUvX2mpnKRhrxfsuLvegRTZG7cXqC2ZZBEAMDAJM7AYC2+omY80ZTkWK2YPauQzgjxLHeOFXHbKH1QdYYCmS1KpALN0/vfwu43n0M4HMPBaR3eiZgxkWI6S+QpEghMJsYYSiXF7waqW7TIoEKzISIRUotMnYuTE9CGOyk5GXJ6f0dmi1y7vPWiU/H8/gE8eqBb5TIyZiykVBotoCMN1pMS5Vjv7AQjKeqakfgv28EUjn0ilNvORCb4uBxbhuayowKTaTsemKrDplIjUnYPzDaCAAUglSeZIKWiUeVXWQa0IlFJ/CyXZgIngYmopKuqRqlqOTOABnXyf1TEhL780MuIcv8bPv0xLLHbKRii1Eznpe2ikTx9Qnyk7EtlMJk1M6WDilOhcZwCTdqvjpOiNPN/yUzAMtFkWcXXkSud//8VEV+Zn//3lpdn3v+n/G9XxMz0dLD/Hczk/3Hp6urC/PnzFWozsy1lw3v/Bot+glT+KBR0FgznIjg/uwP3WJbiKFsrkzW5OsbgJVeimbqmo2FCsA56uXCr8J9Vzb4TknSE1iT3EViXbYJVClqJSLK/JFtSylxL0JB7kKsVunZC/+YDyPS8AqspB/O4GXG/A5vy07i+vhGOygr48+twyxfXoK61nSHDighj14IFC6SWcrHf8yWYuh6HOd5D3NfC++B+/OhgATdO97IVDE5sgFyq0MtVZjVWRa7Fw0Ua6sUGv/clBFLgWn6TIifSKJ7HDssG/lFdlDr4JtsZndD7+a9i3+/fxuCTTnQ/XInO7WakXDGsrTDip9unsGQAmK85BDsDZvctn8H467ccjkWHO/Nryzfxt5t6kZsmF4uHUXj+1zjvj/tw77syn9nAhguj1SlmnZORfLZArhhIw4XVzjaaXWFspvSZWMn22aI+yU4iFDm5BD7yEknfVOFbjqwiffEFiFP5GQ1jH2tKp80Y2F6Bd7cYYSQt+0jxXZx+8ul4675r8dibfegcZw1sw0wVZTPb8cw9sNrdMDOj09lcqN7+Exi1MYw3fR/mlgWq4VqmsjJBO+KfUgdqZT4AOZNEaoNojKmCjo0wJKeR6R/HVF0T7Ay6iqByf+mQsHO9kUkazZCRkWy8PD1Y0oy9296Cjxwt/PIGFJJBRCaj0Ce0sITYUAb78EQUE2QXifU0uz49Xh+14YLzj8I1P/sZOjo6jpiZVZvHFx8YxROvHkL3jh2Y8pyOKe/HofdVQU/OpCO7lVEbMYlkJotrukdxMHwIocwEsmASx8aI3WuzSSBRQtrpRTfzJj01YMin4E1PQMfoL+ReIjsVxA6KhsQcSWQP7kL7/GVwrzgebfMq8dyBQUTs3G+uF9rjqtH6pWOw/HvrcNQli1FfWYnXRpgslvqx6vCFzHLioLvmmmt+fGDnDlR5nRhjyrthzI6qxBCeeG0bdmx5C+MD3dCmI7A7POxMEcnJUZSGp3DIm8AF+5ei0b0HbXoSzRwd2OyFxlsNs9sHF5tboKQvf/IAvrUlg/6UgU5NOqQPoUFGgdiXeDSC7r6DaKpvhl7mFCQTSHa9hLd2jSNPIU7Ec3h9Zz+eeKsTbw9NIqVPY3FTI87/2tXIeOZggu068cQTcdNNN/3ssJk9dv0tsGzqQaixCu86arHWuR3d4zGMMCG8a7gG1lQM1ckxNBrCOO3YNqxZ3Aw3Kx23HAVU78AK41GIFGTExAozEU7l9EUtRsbGMUECesHbkofIXBqKUgikPoZHjzPjjbu/jEu/+Se4K5vIovMwTPXi0JO/RedIACtWrcTU8ATGRgfxTs15GH/rSezs7KclaMAkU1nJxRecjx9dcw3mzZtHCjtTcrsmMG/PAczp6kTxrBOYUWbUhZ9UgdKFEXGjFzGNGz1Estc3k0VvnkR9oRNN2r9jUZsTyVXdqG9fiGJlO7QVtbDZ7DAKchXT8OmJYuLwZhNbQHXwrKVQHF94dBce/8rN7EijSsUlHXCObVfXZyoal9L6sgi5F0JzwtV4aDyLpRkNEp03UFBlZ5erz3JFYLYc7oyne4yJThzFlJUsTRwjTzabwkG/E2AOI4MPaiCaZiY0PqNxoE/vRq+uDa8NF3HbcBbV+TdRU3wUtbYETljdgpVLF6CpqQFGnwM3zBvH1SNZpDI0xzSzxNgkHv3MYjQ0tjK/KRAIStAxCSxO7EMipUElz2WpmIvmUz4Pr5cG2/U69v7ttnJjGa9aaiqx/vzLccyqheVtLIc7U6sZgt/cgqzTiAp3AuPxDPZ1T2HnDjc0NS5CiR+aakrWZFbUvxwj5L+8U+0yudRQh2E9c3Ii3NM7snBsHUFLYTcqiwF0NJvx2PqlaG5hmqCzIScDF4ggwWzWZGQ6zGq0BIrxYACpuA7RXDPGms6ChYg5GSmPEun4u4yyUs/4wWeWYdjpxutPbcCJq36m+nAYzfZdfDayJ7cicBTT4HwE8WQOm2Jt0LY0wV1PyeTNCnWI34ywMnvWAY04rMWMkokwS5VrDEQzSlQjWWGRDdK4sMfUgVfsx+HPgaU456EkTv7Zuzj3ew8gHk5gtGc/pvv2qynzRXbOHBnG3u4JVDafiOqaxdCb7Yi88zgeO9ALX2RcjcpIvLM6jHAU3kR85G2stiyY6cF7OnMgp8c7tS3wCxQyg/SHojhh1TL89Zdn4LFffgSnXdTOvQX8qAiZMWgSLVnUfDQ139jmLGebQm/MfEmEY1yS638lmUnOFDmrNWHC2oBez2r4vBVEZXZCOk6zkZhlj3QiGpJL9XroNRYmcIxBGYKKzYjrzjodDcecREsw4N9PuwDGC36D1rqj8dmKFtUmKYc7c5K1Dxc1RHDWnCS8Hidy5Ekb7t6MT13+OL70x1fR6KEGrDIbkFqQyM8jJUbL1TJJR0vNUeD0esz9CE3CxX1k9qyNKbHMh6Zpqs6JEAwaOKxZ9pMsQWOAjnCvMFoGUwJdOO+EBqybn4PLHEFsYgKDE2OoOPgubvr6J+CY6MPcWh/qXTqs6c9jhSOFfPuR2bMCBQqaze2XqsDX4EnjU0d7cerSOtjMBtq0BZv7EvjTW30Yty+mBhg41SAdvYWNEx4nrApLEtAs+CKuWvhX/Hb7mSg9v5l7sLvsuFx+Mjj0yE4z4ucz+MkxRnxsfglT03F4lxwHV1UdDPFpxJ/5FXbsD2DZEh8qrTa4LRq8MmTAhddvwKnLlsgFOfqXEYVECicftRwXf/QMZJI2JJe3K9Z8WDMlg9i+HSPpCvzmDT1Ov3ES668fwKf+sgPheAj3/dtC7PmyBVsvteEvp1iwqk5MiNKWflnJjwivJQJHXEPzS1AzDH5iPoJ+Dy9/Gf7fXIjfz9uFR795Cj6y1KPmaOapUaOYKCsxxkbpY04EySD6g1lsJsP45fMHYPvRX3guH5bXu3FySxXWEYSKmTDue+klXPa7P6IzOqXaL+UwmsmQjVzwKdFsNHKtjScqwgR/wYHfbSrhD0QmuZGnQlfAmYtN+MWaOtpsBQpaIzpzWVxbmoO0O4xH4nTIAE+gM9MaybmyOcxrJmFkvKmyZeCzMO4Q7aZJibTVPlqtkecpwja9F9lIEEuXzsfcVcciOr4P2772a0SuuwJP/fxLtFAzgyqQyhVwTHs3uiem8ci2A3huzxZ85fhjVReOdIbIROtXdEURJ7qT+iyipwKlf0J+Jvn5vi7gnoMhOm0QNfkEjmk04up1fiyxVaHo6sD40nE8Yzbjlq40zITTymP/g/5Ps3Q2qdFLgfMiG2dy+Wg6bAIJJwKHSCanUOEhiEzswan/uQnXX/ITtNsIEAQOrd0BnckNWz6LObQnh8uN6UiCgVPinjROWjxTNNSEutXQJHDrKEOwhS9BLKEnJJkCv4JQMoVevWstGDP48PikExc9ksLCX/ThuKuexI9vfgPt6X5sO6eIrf9WCTMT2WTPW5iz6nRiURJdh3oxNBYg3dErtm1IMRSkCkhXLodx2Sdh8TWjQZeDt0guZbQjQ5lmHNXQ+BqhcdUhZ7Az3OhwzEL6yntGlaRLCgBMa6+i5MtjuTL8SWqLRe4S9sfZAfZc3bVHTRVLlMx6G/reiLMzko2U8xpJriQ/kXcJcCoR46/6dAIV+TQuPNqIxXU6/OKGW1HpYo6kNyOSTGOae731n9+GaehFhNmhefMXIOhcgo9/4zr84BMnIRCM4+h5zahcsg7hcARGxjUzfSYydAiRRB5BbyPaTztPcbPDmqn10YaUSUljyr287ZgAHpg/gBqDXARig6kRfTqF61ceTZhm4JR5z9ReUeZ3Mu4UjXoGUtEghSJxiN+LMqHBWYGXDwaxb8e7akasJpdkghdHnuQV0yGs/dKPGURpktT+aFaPU77zW3z3nHXYNzCN5sZ2OCyMQ6yzGJ7E8MAAdnaP02BMyBEZxwnfH0rOzKu/w4YxLsgMDCGF3GGZKYgzrJNYVuPFpb0tjH8knRu7uE8apVUraLhywaicPos2JVVW1RLitcw2JSDKPTFyrurOh9BR6MPFqxahurqKQGjC5p4+bOsexKtDUXxuiRU/+dK5mPutDaxIh5G7foCpMP1Nm4C1ogE6Zw1zrW3Y3DuCH3z6LOx++2U01lSgnxRqzpkXvl8z0DN+kJaU5Mw0G7YQu3M+RJ0taJVp8NRYMZ5Q9MWwaLG6T0aAQRIsZZZiZhJQiU4yQ72g/M7FwEkqRMQLjh7E2qYquHic11UFu9NFuK3GinqPSqru3ZtEBQnl8Mt/xo8+fR7cDLquikZYmxbCsuocaNIhnL1uEb792Yvx3LNPYW4bf3M4EU5S0zOaOdyZL55SB5PEC8KfNFFjoMTZiFZXASHSCvEZ70IzFssNbM1z6C8kimoeDcuMAKTKIy9WTbN884JmGINDqJIrxDQVA2lPRmCf8UhS7hqnDbVyS58IK5XEGcklWKiLYXRwkuQ2gOmxCfS//gzefm0HNJFJNPiMuPDMk9U04MmRUaYqR0bJDnfmm0cDOy6vw6Yr6vH3L9Zg5OsubDwvhlM6SojFcnhueC9u0iaRLdHWfRU8uVy+ExMq+5gyM3F+BQCsmO/xr9Th6KoUzi4G0ehiPJoM4pltu3Go8yCeffMN7OwfZqd0WFVlUbNgS/SjjcG7kcgZ4Jm3HJdfey9GrfNotkYcfeZHyKjTSGfyyMSj7Mg4Nu3tw+nHrVbnk3K4M2anB0azDlWVDix0ZxBgjuGhOVWtOBYnnb0Ox119NHzNLlTEKNF3NynVyi0gopXPZPM4SRybHZB/wq7l0kNhaBih7h4cWz2H9u3CaQs6YLZ5YNVrYLK5FaJdeduTuP1X1+DdX11VRn5NEgNT00hmMrj36i9gOeNV3DYHl//qIeSItuHOXZgYGcPu3lHoqdm+nt6ZHrynM2IacvVMZgyZDTpYjVrG/wwKuSiiDHSjtQ7MOboKz55VQOyH87Dx0mb88WPtsNs1WMBc5/lXf0m6/hf0j+3AfYkpfNGYwV9ffx42rxXjk0Mkrx74fG40OwxYOW8OFlbYcMbSRTyfCYGxIZgJ020/342qb7+G3775Lra98xaR0IpofBQdrhRu/+H5BE9+T2YQTWWxr28Ua088CfObambCQbkPCs0GX7mTsUHmANBXGBc0mjwDpUvlD+qeMf4r6IzQpkLIUmoyyc5gdkFvZ9QfCsJ72YXQBpilamjDJSOydRb8e5sX3/v4Kdj0TC/+1r8NPqsG8UQadTX18BLuv/+5K5DQxJC129H8+R+yIVaS5wjdT0dB5rD7t99GzXLav8uLwTdextD4JEaolb+/uhFaswdbhkZx8rnn4poPjgGIacjEGx25j3JGdszA77auHugYqSNLFjGSF1Q2qJeraJK38JVPTaHgK2H8iXthCI/DRymXtu6E/pVOSWGUGTYcbcL57fMwNphCwVSJMz/3b3BMcZ8F82BKhJD3D+M8rxdvMr9pqKlGOFbCQP9BdHz3DzhjwVxSFxtTgUn0MqYsb2pE2GzB9kFyRUL/x5YuO6yZw2Ymsy40evIixgiJF2oeDUlicsNmBBtq1WQE8xMvItM5SEsklyowkNIvZLKOyUiexaxQTxjtbV6G25s68NNj5iHPAJvJ5fGDR1/Ht+57G+/0DGKkbxc2/vU2FEZDKPqaVE5kor/+6VffYLocRyqtQ55taG1uh9XixoqT1uPhd3Zga88w/PEcNvb50R3WM0Y74K1sxVFzF1HwwiHf6zM0rZLk2MWsusIs9L6YjKJo9wKMCeJPgad2otBYxdPrmfMbsa0/iNdeeQbhqSEYCln07t+DtWd/FT+67nY05+UKcwKbd3VhyJ9Erd2EYCyMQb0Lmyfj0DGyjzxxN61BiyClPhWYRJrn6+05QNI9hompSfqtFYFABFtffgH17kp4qxvZgQpkE3F43C6m9iFc9/SzMz14T2cKclNoKopCOkaBU/LUXGlgBNkOBkLKTzvth+HUtWBqryY/pGlDqYIZn795Dx7dPIL6tefjjEu/jySP/fXpqyk5I05duwrbDnVjMprGRIydNTaiM6bHpSsb0UYQiERC2PT806Q2WWqEKYGcSZlMiUxIj6ngMLZt2Q3Njig2P7sN2373BBKJBPI0/6mpCbicMq9TWl8uhzujDFzoB9WnZmnQ4fO7elFY3EI+lYGufwRJxgwZ6pbzBRMa7BuPAMdego4VqzB/3gJkWfMZc73kTVY4HDZ4iUa90TgsZNhzOlagrbkD9337XEwN9yMZCFC6XjS2thKiGWLJQJ768RdpMnLlOYd4NAiLsxK/PftrSBy7AG0nL8TSb56BdLZsUl5vLXvOnjC4z5bDn9TgNaO8uqrL1hbyRQRf2Qpddb2aEpV8cQt0zQ0qr5GTdQVi0DQ246rTffjbhr+ir7cLTsL5qa119LeSOunoZAC9JJAFnRWxVAbXnDoH0ekUWYAbSf8obr59A3JM0mSytdXlQKXXjSVM2MSHHrv6Jjx6/r9jdc06WF7fgyu/eDUSoSnuT83QZ+MJWpBOwwBKsjpTDndGXU9R7ihf2GAeFCT91jIwyffp/QegIQOWqC9THqe0NjQ1N6F52Vq88sJLBAEdvrm6RUG4DJ3mKIxYKo2xhMSqPC5d6CFCjSAXi2CwbxBdY2P4ffcQQiMTNLEMA6kJlaQ6133/CrhtDpx/3ZU4qW094pv34+D+QfzhtutUkJUbktg6ZLMx+CcGFGB96PqM7KSGfdT1fWqGO7h/fznTXXaRHRv1MnEjzIqSY3kdEjRHSZr2j4wgn4nhM/OraeckpORjctVM4tUexgET+Z3MyQyF44iEgxhiR3SuCpzy8z+x23qc/l/3ondgEHkimc5uwaevvQNT0wE4Cb9zbr0QIacFd3U/zZYK2xO+KKyDCGh0MOW28VykDTPlSGcocZlwoKZjZVJ0LB28TXOQITxrNBnMv/oy5ER7GgMOkkJs3HsA/lQOf732B1jlIxNmfiG0M0dqI6FqIhDEGz1jyDLnMFlteLd/AIPjfhwcGsFPX9zGTFFCHHGRHb/izsexp6cbnXsOIp2T0UsgmssiOB3GMY99FW8yD5J2SZuEqZeIgFnJh7jv7GIHUg53hnsrXxDJSopcop3LiI3MyZTbS4zkSHKwTKtaTiS6JL8LL3/zFMR3bcFS5jsy/URmGGZyNMFIED2jYwjJ3Rz0RbmV8Z3hCG7Zfgi37jjEk2fgpOb0bJzV68MEGcVfn9uIG57ZSgtK0SdoHWykxUZGIPGN0ve4PWTIImQeR5M0Mb0wWWxMw4m0HzQzma4r2hGb12qZNbLRJWaCaq4KzUvuymC6p8BAbuo+Zt063Prz72NlpY35OwGCjjJNUwrSXPyBKN7pHmWjyomZ3A8gBip16si2d1/7OrbcvZ0AWkDUP0FjM+Hxvkk8vaeLpkxToqAlaEuaLKafJzeMs15J6WVqirCTbJL+zLrlfs4P5TMyy7sos/1SEWRlPgxz/TwDoazRpDopgxhC95mLSCOzlN5rb2/DBNGql6nvhNwtSFYrJwjzxN0JHk9klJvS9WLn7E76uk7ceNJXcMgRxOovnsJ6ZfCchZJW0iWvk8bnJGgrKMorLcm0yIxsY6OFqduYuEkuZOIhAjyz5Uhn2EMw4kpqrA7iidJMllRH5ESiKYk/THdlks742AiuvOER7s/YRJUPx7OIJVNIEMECcRLVGdVn6UBCaWjp8P70aFz55t9wybcvQbIQLg9ds/dqDig7IZrLyeo+ZdXQnOSiFZkI2yBNFZ8WChWPh6HjLjEK7aNp2S4df09niJ+qArkPQKiOsACJo2oaolxIFd4mLk5uKjcXXPT9m3mSAvqy1ESIyVI4it2DE4Tcabw+EqRwyleV1YmoUTkdeSR9Ia9iSjab4emYA9F0ZW6zWMqsuSgTZ5QXocmEbxn1UYqTOthOub5qyibwiUUr4KFwRRBSDndGrlwlA2TAqYSySQEDgUJx7HyaHI0V04yR5YkzMrU9I3gvoi1hdyyNrmgGuxIFvBFIq8t0Kk2bkViBHZMIppCHdUfpCyJ1GdQQjVnMNmU+5d3LTZLP0vBUMsx3YQXl+iQBtHGXr/McwX074M8n1P5SDndGDjaYmY8wR6GrIp2OM/MjqolqWWk+xugbDyoHFIS764pT0eIqS/KDZVbCs8XEfMhAZi3mIp3RmwkwYr50dmlwWhbUEdMW56cKPnA4u8v4J3ML2Baxhl984nP4bcmAMUlVjnThyCehCAUDgY42qtGZ6eCibrFjvlMKMoiUp8+oOzqIP4bquUgUj1Q0W6RRsxoRaiTzCgSNBAgyJJSSMsjtJVpqJp9NK5hVMz34kst7QqnET94vEKmvrBn5dM8rzyOtqcY085yHNPVqDylHWsN4UEgTTfixQDzPUDOSCshNNzK9vUjbNtAU4qEIPvuLO3HJj24npWePP1DUCWc6Iw0SqUuQ09PXVNCjZt1yKwt/1xkIKOIfbLe0XWW16vhyPe8t5Q6WP+8aG+bfaYyG3Chp5ZaKcjncGVnyTvotEsrK3EtKXWbRasgAGD7wcmcWn3pwAJ97cBhh21JYFpwJXdtxbKCdR3/ALt5TpEMCKjkKRW6FBANwWnKn2Ubzn9zpJ1NYxGj0CgVnpqTMHF8GEtoG2YcUMTpBtZJGRlL/QWf2DUcRSBDPM3TQiAQkI3YNF3D2PWP40tMB/PndKCLTCSSSSXZcZowniU4GFKoXkYDO/1B3ZjU0+1LN5k6/+dVv1excmUykslpqLUOiKSamgqKECOkWLUW+zx6vzJDbZZvc6kKpULVO9uBwF450Rq6SjUxE8fTr+3DXjgwueSiI7z03zuwvjemJaeSS7EgiSRTLKBSSmxDkqp5e5iZXVEPTdhK/1P1THakO0YZ/9KPL8cdz1sDmcNF/BA0ZwRlX1N26NDnV6RkoVt46a1ssCoyk0KeBpDglDz9ijoc7k9Y6sS1ViVewELsyDlg8dnIiDQxWCzLTUwgHQyr3yKVSZAhJNkSuYKWUk1OIwlnYlzmAewW/HInK7y3CeBNElssffRG3fOZs3Pr5s+iHREzWoca32QPplHRC+j47x0aKBG8pMuhYtB0DTeU53I2dl7GImSLdVkNN5a//Z5aDBw9i4cKFSociilPV1v9zi9ysua388f+S8l5/FQ0dgYb/Kf8dRYBBBe9ZxRh6enqyc+YcWffsf8r/92VmRrOMaciQkCqHFZMc3Ab9oV9BayF/tlaTevoQLi4jrZM7iLVI5xJ4zX8A3yrtZNwnuTD68DXdfHzF1gaP0akiQznMkZDwxS9qlRk9CYskDjmmUwyK8gt/Y7idmS0tpcwTuJnRRrZIBJPf1Iv/ZFEYFVq5n9xrlWO0k0ymfDT/lj+oIh/VcCWpj4w1zdYtU4zUVFcWtWUmegk5kSRFhTW+ZFqHZFX5zv3I/u7bKPX7iSkM1TxWIr3GxP1MOaalpNLMrozc31TQI5nQIJAyYn8gjOeSRbzOnPzCcz7ByOjAy93D+MJZK3HSMWthZX5ciE0zo0rAVlGHhqPPQGdnp8zO/seK2Xr7rxG+++dYXGlAdRX5eqMNsWXfRqhhHVtjhG77AWgeGIKBbLFQaUK4woDwYisqlrfD6a1giCcPYZtF1mqAi7TYKPcSc0MmkSCbLI8jSZFZFHJRtKwYEYQwyVlWqcSmimxT019IzqRONZohd6RSOSJe1YmZOmaL+sZtUo8oWN6lXq2Mb8k5+LsMAirzkd94gJBBZTJyahLHLLlTor8Pg3fchsDjzyNHtLeWrLDQoAxUpJ5URAxGMlgtGa9Gm4HZmoXZU4DZXoKBjY7kithbNOIFcwvmn3UsTltzPOIDO3HopZvUFOS6+lbUrzoDJ33tNzh06JBcZHq/YuhG2Y6ODoz3dsI/NoYkOz45PgJdchwL5i1lItao5lUWBrbBfuBWpq1sSCKDSC8FdMbXYTz6eOjsHjWUW66UvWPuYqBSZJ0audKWjMsdlWVvkX3Ka9mUPUaEJ9Yv+Y4IUL5LkUROyKU+M83tZOhpCjoZQ8bGPIYKkpRBRovUjNyZ3sx2SooMBbAC9VnWJ5BbysRI5OKx7Dfzk/IqKTO+rK5LjY8MYGjfTriZv+UmQsDwPmTHulAKUZEROkzGCDvl4KxoQIZKiE0NI1fMquVsiA0yaY0KKyFjz2K4Io/aj1+Omhovtjz8e+yeMqMvbFajxSeddRpuv+tWdHd3y0Tzf6yYoS1PY/zQFmQ1TjbaBrvdAKfVCJOs90lBGhOT8MT2wsSWyXBW1HsSclVLlAJkcpKyIHac/1mrTCXz0DJ1akAzk2IGkS0L00iFyJLNcglGRKQGV9ghmdkoopVVL6SIkvRFplbZMHNE7ts9hITTjkJNHQ4lmfTSC1d4CJ9Go/Ioye15FNOssieUb4OWEWC9glOVT0kR7+SbnLucVciqQVQL95eFJEZH++FkfyvrGtQ0g+zBtxkEXsfU5AS9vgQjsyW9kPsSISlPyGM6JuujIEPFMnwX4xkkRqYQmyhinL930kXnLtMjDTtu3utiAs92UYYebRiXX3QBfnL3hn+tmHDvdox07cMd23N4IWxCjB1IJ7RIMferNRbxpdYc5poCbJyfOEml2R1w+3ywe6vhcFXAYLaprF7DWGPwVEJvcSv4ysQimAwE8NKOfoxktOioTyHRMMAWLMZwrgpN5hSOtelRoXeA5qCG90SoGnbcIBBEQctFlHyKmYu2iAg7e2A6hRbCfoXLiBQ7Go7G4Ip3wWJk2uico2Kbgbiq4MsonimGIwo74iGiGpkFJx4qCpnwD8JIGKtralfzdnPMZ0u5NGzje5Dc+Sgee2079vWGVEpaV2WHlbFDBhtysn4EodBpN6G6shKVFTXwOm3w2Iyw2CwqI9RQcT2TQbwQqMXDW3ajb/s2WOlRnz3/Atyw4f5/DGWzMSbcsxVvvb0Prx/IoLXCiKxJK9OuoHdaMDChQSUtt9UwgvHANMKxFEKEM7kjdTRSQG+AdRayaPGW0F5rw5w6L+OUBzXVVfB4fNBTuRk2ruiuQMETxR69Gw8Hl+HNqInKjODf2w5gkTGMFZpVDNs8N72rKMI0WGA2mZnFyiA2/U0JlXBHRSWjUXpiTN0O/2JPAFdtpw9oLbR8Sq4o42W0TDZL686h6IrgC9Uu/FtDBZpdhFizBqHpSWza+jK6D2zDSSecj8b2pZDV58XLywN89P6IH57eZ7nPdry+4xBSqTyMFiNqa6qpVgPiySTi0RCmp6ZpfDkEijROmbTQM4IQlZXiXmpZFrbdy3O2LFwBz8L1arxgYMtbmLuoGXdv+CceM6uY0QNb8PpfXseiF7fBFA+SmZmQlBlI7ip0drTANY9WGx9AjAoJZzQIEvOnkiW8EqrEWM6prEbQRK68qUWrGKDNhSQcpTScmjTcmgwc+jTqSBzq6pxYUOdGbVUlvc4Bu9sEm7sSBksdYloSCw1dXqYuEqZk6ovTpIGN8KHVEHTImDK5EgKRCBLxGJw6xoSpKD6+NYZExiVdIiJSOTKvQRQp/wtEfVo3JQlNOIRSYgpLLX340hIrjl69HK6aNsIdiQq9J0+4FcVrGBsdk7sIZc9hy/5uRLNsC1FiTnsj3G4Xhsf88I9OqElSUe8CZJuOxn2+BTDTS6uevQO7HrsfUcpkhvu9v5SxFBdccAE2UDH/0mP2vvE2en/9BFp3bYfeRsJpZhyglnsr5mH86FZUVE0hEgwimswintUgmtfhAD3lpaAPqRxZmFwtVHKg5RbKmC0nn53PLe/SSIlFGk1RCdlYyMCaJ/pqsvBqEnASifVUYI3LgKYWD5ob3KivrkaFrxZ6RyVgo8IY/GUpaRnHl5kv4kmpaBy/2jOFRw9ZoXG4yxNNFLkoEwhiIbTpHIN3ANrCJH69xoJTl7TC5nQQ7uhlbJda3UIJkspnrDAER+HY/yD2H9iJzft71Yi1p7KKUNcAo4FM03cM0q3r4KhtYbPc2DIRwNWvbqKXxWDd/QYSG58T+bIN0v8yMdLTWLSuRqxZeyzsjJcrVyzCD7/1xX+tmM0bXkbql/eSk7MDDiNsxO2cYOPJa2BeRsdNDyNKb5kMJwlnSewYKeGdwSriNDHUZENRyJEuj5KZMEIMVFYqZEDpRxQjpxNuJn/L22QMs7yV38nK1CgzLU4WRRZj12kIHWQ7NnqcLZeEs5SEGQm4RHkVNjTVO9BS60FbXRVqvU7GFp7XQDoPCwIFHQ5FDXiVEPPOZAITo9NYagzg5yc2oaq2AQaHl5LSK/YnxiJF0WbJbzI5uMa3Ib7nMbz8xk5MJwpIaV0U3go0Le5Asnkd8tWtjK0e2NlXLQP/j7v68GI/Fb/xZRQfv5kKZ53sRPkymUxm1aJ90Sp45q1Hc20NuvfvxVHL5+I3P/3+v1bMzgeeh/nVh5ELMocZn4Y970evdw0m1raiqnIKSQbxqUgCPUNBPN+pw8HxesJdBTR2KkZmayfT0ASiZCgBaJorAJeTEheLJSyIGmjZKkTQk8Sr2GL+Lt4z2xRRVlltapP8mWFSZcVKdsfvM7+JomXitA5ZWGS10QI9r5iCJU+LLaaZc8QZhPVorfOgvbESzfWVzK7bYCJB6e/rRpJ5iat9BZyyojUTRdVKESTrtIYn4Ox6CFu2vYu3352Cw1MPV+U8VNRWwOQjS111Fop2F2LjA+pxFGlPE37RMwAMDKK08XFo92+jk4jCy/Rf+v2ts3S4/Hwvclo7np/8OB7bnEK1IYEN9/35X8eYF17bgp6De2hFtDdmuTKOHCZnn2scZS4xgngqjd7RAJ7ek0THmo+hvWMO+kJ0fwpMrjy/tYesa78fGn8QpVqLmtIlK81LA0WYanqxtFBkK41WniTKEmVIps83fpY5N7KSsFLHjGLV2s+iDGmxjP5LVUqU5X8KNtmOsmKFyUmN3E2slR4Hxr1TW/L47SeW0klKGOrv5p4GGL318LUvgtlJ5fCfBGpSUXhGNiO++xE890YPoplKeGvno3HOErluh3GDFp6TzoCF9DG34x1EqaBN1gbcR4T5YW01eg/sxSv33AR/737CsgaNVfVYs2gBWtfVkExlETqox758HY4fT+Cs5ibM+/M33qcYBSxSZi12kS2B5bYM5rDhNjKbRDyLJsM03Fo/M1kmTUwyA8EUusc1eGrTKB7ZyqSKAl4+tw4XHlOPP162Gn/+4fG45NIlgJvnkCWcpW4Gbcn05TxqPhFfMmdBoEsuGmjNZr6s/EwYIhRpqnlcDemgS+7+Kv+mcTgYX2SoiAonK5Lb2+S5CDIzvyQrgBipFIEO4dpaQjG9iOyDSmWwEGGTnn12/Rw47EYEJsepSB5Dw5MlCNXUBokBwgIJraZUFKapHUgQvmyyKFJxCiZziJ6WVzOV85EUknJpSWtEosDkkiiB0AQuQxL6ySHomQfVkJAsra/DurZ2nDOvA2c11uIiVyvWrzkBp31+Da46sx6NqxpQ0VanZP/eUtYGxdHb25tta2vDd39yK5568mksbrFieYMVcyo9qPWZ4bUzIZQJ9exkPC4LcCexewLYN2bCjlEtAtMUiqSx7BBcJIhkLBqPl7HGRuVQ+Cr4iwfwfeas4jGiHPECSS7Vm49CrYxC03gUNO75MPrG8H3fZuxmzvLk9g6gh3VEZUFWOoGYFb2kbFQ8TsEFfydcaui9KnrLRXaZ6MLXye1a3HA+mZcmRSrbRy+nEZiZh7UuhKOyrjzLQOpKp+AZ24p01/OIhhLw0ggsjA0GodFaGzIZHfyJFALuNkT1Hgzt24+xOLC1dwBb9+wg8cvC47DCSrh0eNwkgXl4bQZcsGQpVpHNtbdVqdtjBwcTKDoJsa56VH3yrH88iDmrmCt/di9u2fAK+yZJFzsoeYC8K0aRo3yLqLQVsajejKPqrVjQ6EBTpRN2C2GPJ5OEPUMYmixY0EMI3DulwZZgCcPMc/J5WrZ4iehCBUX1XwlZTeQiyyk1hoEaxqWqM8DkB/N8e3CKYzf+NHEMMNIAdPdBc7Cz7B30QDWiSIXbyeTOcU+grSqPEy+4HHtpOHfe8xytmQF80RKMJiK4eX4WK5psGB7qRSqRJmOzQF/TAnfDHNgcTjoxIZcwao4MwXXoMRzked7a1EvPyMFD769tbYXFQYOj8vX5CAEhRwe24jMbxjAqDzbgORY018FtKT8OKZWMosbrgNiInyzNSSUEZJurCscsWYgahx0LCaE2exXaL/zIP1YM8S3b3t6OK6+9H7f87bWywMT9JVhTmKIW+SrvAuVi9XIhVW4UVVamJRUlouuI53ZjHu2VGqyqt2NRkxMdNVZUumWOGhVD9paFXlHt0WiBVLuEd6czeHssg6iDgmmOQFO1CiXvChg8QVxZ8zL2ZarxXP8KaPoTKL1JKqpazLoEfeTUxQI+4hzD1atew7yTr6GXLUBf11vY/8KDsDWtQ8PS0+EPTaEFfpWlj/Z2o0DWVrK44GyaB3cVabhccpd+ppJwjW0BhrcydhoQSdKgMjEGfDIvWr9MO45O9eDvb/UC510F46pzcO8nT8Z59Vqcv3YZmqs98DF5ldhJ+0Q6r8GUJOPBaYxMRzDKgN0/HUOcCBJOajGdSuD4k0/Df934p/+FYv7zYfz5wddFA+WaVRGPKf8rR1QqR+BC9pFflaLKCpIgLlO/VKCW/eUo7ieJp8yTk4c8WLhPoz2Ptloz1rbYsaDeqbzOYjMTWvRIm1oQsXgYUyaR0Izgmegi3H7Qi8zuAzIHVDHAkpF5BnuvKVCYpND/uWAvLjrvZFQtO58WnsG+F/6E4T4/Go86i8GatD9xEFW09oH+Q0gkc0xcbdBXN8NX38Y8xqMGT6WfxsAQ3If+jsBIN0bHo0jlDXCSVlc21KtB0DhZp6zJ8PIpP8arjz6DG4x7IA8eq3GYYLJYoDPZFSQWSzoUTYxNIg+SjmwywSQ0hBChMUTlR+JpvLJlO9JMYtd87GJ8+ce//Mes7LBifvcEbnl4kxK0uLV4yyzFVRm0wh3Bb+E+/C7yF6gTpfCfCp7iSfKDKEvG66XIZ74pxUkdsv/sZ6mDv8ptE0LeLPkMPAzmre4MlreasbjRhbl1XvgcFpgtAmEmpImHibwW48ECxknhVzi70HH65TC7GzE6vA9dr25AxjYf9cvORCw0iqbsAIWaorIGCGFm9bgFd+si5S0G5iDCxPSEGd/wJpQmtqN7Ko1wpggXiYbLkEWF04g8A30qmcSi7zwCC+Hqjq+cxZwqi7pKN3w+HwxkZnJjmjy0BlaPsmuKjorJoJTJIh/zI0rvSWfKtzB1DQ7RwLWwz1mEj33nZ/962F8Uc+sj75RlJd4hgqP7qCcXzChGHpIpv5edh9+ZxJXk5hoRvewuWCfvtAa1o3wW39ZLMJavJBHibbQqgUfZqay2GeXOHKQos4CnGAY/6Uh5GX6Z/JIZEee9xgQWVFsUUZlPr2uodqDS54GJcTGbicNvrEG84MXW1x9GJhrC5j37yYLTyJEQ5Nj4pnnzsXzVeqxeeTTq6mrgjE3CvfseRAL9CEbiiCU1cM0/Eea2ldAZ7czYS/jad/4D/YMkJJ85E537dzMvamRyWw233EXusRHuvDBVz2UMtEHW6ZDHUMrkbok/2alBNek1n00hRoKRz5XU7VoJbxM+csV//OsE89q/PIkbH30b4RAlKNdLKDz1/BnuJNYtMCUodZ48mHNRAYm0Bg/3G/BkSIdUUW6w5j4zOYsUOa7apsHPLlqIRe01uIX0+v4n91NPhA7FoGRf2ausjPJxM59nDYFvs94pClSfJaLKXsRRpUruq6UhaPMF1Oun8KWlDBMTw3jo1bchD3G0CW1n22W4Rei6vMvp88U80iIgHnfd6XW4YM1cZGUcLsueMI5VNrYyqXSryxEhxsKlV96DM+fW4NsfPwk2n4tx046BvlFEghNobWqAxuaDk2Qi5J9ClAE/w7ZNxbJqALalwgLaEcKjgyRCsj2OUDwFM1nh2d/6Xyjme7+5H398YCvpPd1dcg/BXmbEhyM+BSB5iamUxFX105jrkJmkUTj0TLAitbh5Wka6ZLaUCJKvYIwUd5hUOgZdjR1FdxVK1fUq95A4pq5Wsj4lJe4+80cliyrBlK+iHIFP1QZRCxVAV5PqyyMKsg8/UzHGUg7z4vuxxOZH90AfcvEYFtS5UO12E34ssBktSOTSmAhFMMJXJl3gexyjDPJpVthMwf3qzHbMb6qlQhjImxtw7u9fw67uUbL0OI4m3b1wWSs27u5CzdnfxlMP3wVDIYl7PncC5jEf0baR5hutCHXuRoT7F+Jx1CxeDldVA0JDA9j8xstorfHCRvrtJxnom07C3r4AF1x1zb9WzJXXPYRbntjGLUzg1Dw4sVi+UyiKNosQKRox9GJW1qwu4etNUVw6P4FIyoxrO6vwVspGORGmZGLwgB+acBq6xhp6GoMuA5+mrZGMqDwacDg2HYbNmSIK45ssnaBOJlFLXFV2k3xItpONyXiaFBkJFt3ZJvqgY/Cu12ewvs3D2FSBRtJuJ/MqeV6Lnslihpw+zXgzMh1QChrwB7Gxewy9VI5AcyWT61suXY0Tjl0EK41Ibjs/+dYtjFtbceiW78BpEoPRQ25SSxDyosFJNCxboeCrEA4zR9GhkElif78fdw/p8fzjz2Fyej9u/9SpWHPUHCbtKTjJ8GT2a/doGEFHDT7xg/fHGOmxKuUhEXbaKE8y4G/8RZbIVkqZ+U2CSjkHKc/Nlcn6MkHBQbbjrfDB5jIjzX1EvnJngclSQPPR9XCvWQYD99EyV9DW01tkoofA3Ywy1ExsqX9GMQoy5V2ETtiR/WQfYUUSXOWpIxoKQcMAXrAy4DqZ99g9at2kdN8mhrIU5laZUOMmQ2JNJeYrBYODTI501yD39lvVFU631Yw2wlGr14Jmp1xOEHgFpmmvo4kscxYHFQ/cRaK955wf4NGvnoksYSgZzSBmqIM/psGrW/bi0b1h7N3diw1PvoOIowmI+NUSLEvm1eOPp1dgz/UXYvLBG/Cxcz8Ch68KVZUV0OXzpO5pjIwNq6urs/2eLcIR1fsVV1zxY6/Xi2WOAC7uyOPS1RU4Y4EdaxsNaKmyImUoIZ5O4NKaLD7bnsdCLz2Kmb5/ahyfXlJEW7UJPZNFhPansS6Sx3JNElVHV6JiXRPSlUy4WpYh6q4EmE+owU4GjvKAJM9OwcvlaDGAw/FMvfhXLlTxt1lypxQpb1TaOQ0m/LAV2HB+BU4wpPDCa5spkI2Y49BhcW2F6rAM/euM5ecWyDLkcoNFjNgudxmmmKFn8llFUjyy/Ew4Cidrj7IdpnwCpy2qpv2UsCw+iO/r92P7jn64CYnJrA7vbNyGdNiPOrcT61cvgp3tmbtsGczFDNC4gIFfg8zEIRjbj4ahsh7GTASFRJielEWUXuqfnsbw6DS2d/XCVduE5SedjmAwiBtvvPEX7N7h7h6my6GujYiSw0twzOdlRotguUBYeaFFiQlWxgcjY4+CEcKZgZ3IJ+MYm4xgbDCEhkgExqE4Nicc2OZdifurWpC01SI30INSdBrymEG5YU95gtShYKtIrCY8iEdSaQXmPNI4uZJY5gbl2CaKERg7wVfAU6dZqYhxuKprEAnrcdcT+/DTl2/GqXU2zKv1oi8Yxni8RFQ2w6nN4BjGDYkjB0iFk4xRumIC8z1mfPbsj+LJl19EXWsHFi05Gr954nFc1FTABSd2QJ5gppZcJ1T85ZEenHHaWrhr5iAwMIQd28fQT3RZVNOI/WM9sNd3YOr5B/Hpz55FwNFhanQA7Us7oEnHUWIimSL0pdJJDI5No28ioK54mow06rWn48Kf/PZf5zGBrncQ40mU3TL4yvrW5ada0rJyCfUugbkgmCazi0VqzCsE/vTsgDabg5nvFgbAXDyL5ESSlJWEIK1DKBDCu6kC7k4U0DVBy6JdyOplonRZzPjX5PkXp0ZUvjDKPGCI+cZQicpl3S9RiUmDUADxsjzWZUfw60UxVDod8FV4MRp04sFnduLFoSdxXHMV1vNVU13JOBLHuDylliGto0kGC0sYjaSRZ/tqfQ4sntMK99EfQeDNp0mlU0jSe3x2J+Zceyd8uiz2XX8qE2LmIWznzY8fQl3NPCxauhgm9kObK8BmJ9wRmu1zlpIaF5CfZgJMmUxO+2HiSUuZGBL8LDcBJEiNJUHdPzRN0eYQ6O/EJ7/0VYR1Dqy67Fv/OvgHqZj4WC+bLwFWMnUKTSyb3FsWMVexgVaugjVhQhqhkkp6k4ImKcRPgT353SCeJUplTqKDTB0ywOzwqEkaWWbtiXgOU8wX+mKkubu6sOau30E3PV72ogIVrnCNWT7jS8ldjZSpCv76Sgwea0POYMaalmpm8bJ8tw5/uncHnu98AzZHEYsrbXAyOYwQbuVG05ZKHzoa5yCeDWOClhqNJfGTm+6TxqIwNQRtcxsCO97Awa178NcDE7j3jbdQYTUio7WSThdh4+dETNZBj+KCJU246xdXETGYOpis0DO+sVPsj9wlxdjR16kmrwTpzalEUj13I0p2tq9zALt7hxjZjTjpqHZ89LR1SNJwTG1LUfvRS/6xYgYHB7NNTU0I7H8DsZGDFHL5B0Vn6f46dq6c+QuSFMpzwhj8ZWRAnvRmj0VRtLiQdsl8ryJyzAUMJhu0PE5LT5MF2dWdFWyULKxT0PFYRaRYofyX27KofMdEL8zMjnV8lQZHoTnITP3AODQRiT9URpFB2p7H7s+chLcjQbgyBRy3cqFauqJ/yx4MhEmDC3FM0SucpMZ7x+ktpOjz5sxFdXMLuUQBLYx/7kQUBlJ8d0MrHEsITV3bEYrG8PaW/fjxq11q+ERg1mI2obHGjaOWr8aLTz+ubqaVSxi6Qho1NJZPHLccZxyzFC63D8NDY+ib8iNIZVhouJL5j0+O00OmoGcyVe1xIkWm2jmRQj/l9Zsv/huuuuNOXHTh+bjn/vv/8VjZrGKCvTsQHdpPa2XWKlm3gi5ZG53MgQ0V61NQT0HKFKVSMgnTM5tQ2twJzeUXAksWMfClaU15OKYmYN5/EJnWBmQa61EQzxPvIowItSyRIak8idYl0CkxRN39RQOQx0MVlAPyjxCzLGl2YBz64RHouvrx1MAUdvgjOKalFuuPWqBWM3rt0AF1X/fQ2CT29QewSPIlnk/G6Ra1LUJtyxwUcmHM95nRuuw4JpcZdG/ZDU+DDZ19vVi2cjUmDhzAgi9cjlM+eil2D48SumowHY3L3EWYaIwGMlI9Iat3eIj60dKDmAoQBWTShzz4pfx4ngJcJFJyEc6kLyIcCIjtKYIjd6DJkIzVSgjk92VMXn9y5bew/t8u+8eKGRoayjY2NiLQuRmR4b1lCJPwQQUV8xQKv0tmLWucCFXWi9XzdFomWrqnDqLwscUoHb0c8hAJuSXOJGs3/OUpZD1s6LnrYSaUyFOftQaroqtyi2pWrD8r9xWSCluED9GFWORuT2FiMmuyf6gXf/77M6SiL0FuZG+tcOOcubVqHnSMeD2/vg6r5s2lIeTw+b8+hfFwBlVmDRZUmGn1eTiZL9W7bWj3VaOisg7Ll82Dy1mF4BvvYOnFH2MW3gfbghUY79qN2vlt6D7YiSqPF0uv+D2VzKDN/srNYUZClhQZB5R8yuuuYB+K+P7XL8fBrgNUflYttnHrPRvYdhUJCWpyV6uwSBq0gmS+5F0V0gMj2+atxis334ims8+cvTnmnyjmwNuIDFExgmXMBwoMXjMESsUcFUeMch1fz0A3DuN9G1GsICU97zhm9HXl+xNlytJ+Zvubh5E7tRaGFmbEaphePMWMHC1pPGXFdjK4P/zlzxjYtR1mqx7f/eZX0VFVAW1mGhOTU/jPDc/R2lJkLno1ce+Spa1Y1VhFCCX20yr7JwOIxSPwWmwYJtV9RCCP7TSxiWubmV1b9HhzQo9IPEpD02FpjQcbvvVZ1K4+FkmyqoEdb8JcUY9YKoUWxqqhkSmY7MyPqOSNzEu+cddj7HQZtsXTZZK58EejhdbO9zgze7nJ22xzo66hBQW/H09edRNcZ67EwSdewVFnHYeG9SvgdfmQSMRgYTtzRJwYabbkiGqyID39rLPPxl/vufN9ipmJJBI3ZqyVbipX/NQTF+hyWm5Xk98YG0SwcmOpEIOCPD2LwSy0bw9KyxoBX6W6X5NHw0A6mL73SWSb8tDXuHi8xH6ClSibwJtIazGdzsNoMGLBiV+G86Lf4ZprbsTKY07DZMaKGx9+Cz+9+RHEQ3J/fwlWBv+vrWjDsS01sFJwdptdraexftl8HL94AQLs9IMHRgiVtDAZraBpTpjr8Oa4Dsl0GhVuL/70zU/ix6etxHT/KAIvPkvCYIXNW4sS6yow35E5aW55cDwhOEHoWregEacsaqNFyiR2KoQaN5ltMDAptdpdVApTArqBzdOAHPty0yVX4ZL552LDsy/ikf/4Lwx0+zHv2KOJLGSTMnBJeE8ko/Q+QqHkVZRUUpRlssPtPPLwktlyWDGzRQK9GrSnZsVaZCEg2U1WExbliablzsKCP4DsazthWTsXxbYWFRDlyUdaJm/5d/ciYybFnF9dXn6T7EW9GEuS9KZxZs4D/jBGx8bRYY7gs3OJxYScXuL8K6+/iP7OTjZeJpeXUE2r/8LSBgVHWeYBeZnJyTYKzEXCcQxOTeFQiJhtMaG1rpWhy4t5y9YgHErg0as/j2d//G+4+4pPID01wjyhCwaXE771p2F08ysY7R9UxuercMFTKXOsRQI62Jk0yvOyr/vcRyGDSyITWcpGR2zXm5wIpmUFcMYUBv+3L/sNGkiCPvazy3DD1tvx+4234fsv3oQrHr0GSY3cKpKit0RVLJV6QqEJxiJ51Eie5yqq3977+MLZ8iHFSFF32xO2JA6IxYill2SInv+0xMwC8T3bM4yJfYPQLGIC5SBVZOIkw+l6fxzBVzdDc+xiaAhtKqDzLDIGJffDxpizdiaLSNXPQ8tHz8WCc89BxxknYYfejhvuuQubXnudwTGnLlGf1urF5as7iPmETsKfXHySFW/T2Twmppk9RxM4RAXvJQloae6A2UmhV5JSTw7jZ+cejcGeAVLWaaTiJAQHeqB3eNVtscODXcj5vPjUbQ8iRUPKZbQIUMG5AuPazOR0mZNtMRNub7oKr9//JxXzxEsS4QB+/vnv4t/Puxzxv+7HPHcrDv3sRcR+sxFd//U0/nzCN+h1GkYBecYRDc7uJnpbmDCXWH+O9kuFStyiMiVx1VK5stKHFInrs+XwpyPjNIxOtA6lGApSZiaK90hCJArKEBPl8myQlhw4th0pQorM68oweSJFQfhQDy05DH19lRp6ESYmY4/KW9jxyYwBcQM7TQgR6BNly6MF+7sPId19gMfo0FHnxtdXtuI4ZuoSG2ThQTVxgzClo7B0ZD7yJMNALIaXeiYYsyR5DWN4dBT+sWGcs7QFMX8Uk5PTGB4YRnB4EO3zFiIUSeL+vz+IMy6/Gsf8+/WYJhoc+5Mb8Ic/3YHxiSAKtG4TjctM75brL776JrWGzA033EMI88Fir8Lq1gUwvt4D5/5RPHDXHdA1ViIzQmpPxnrHnY/i8rdv4+cCDGSebhqKyFWe+mBmbPVWVBG+ZYFQi+qDXGzLpZI0nOiM7I+UWW0cTjAn9ryCSM+74sCKMkvuAbqe2pUno02pj2p9WGpcx8RKLCCfSUFPuAtNTCEdj6G2uRFGhzSMu1Ow9GX4k1rsCugwXt2OKiZ7sm5Mjt7x3FtvYvO131bk4uI5PsxlkJYhDbUEBWm6jhRV7iCw0bLkaY1ycSnIfOWF/V3YPRWDQTya54iRKle7bDi9vRYNDhuskpSWJPktM8wDVNQDezqJCNIogRbGVYFuuYhHWDlvTj0uPf0kVDktcJBweFavxOTAGNZ/51fMQ4ywWJ2KHothysUvE9sVCE+r5FoeEvelL/4A99x9I9GQHpPLMbfxqIQ6n0kgI/d6c3+52aq8AgWbwD8yr+KCC8/DPffe96/vKJukYkJUjEyQK+Xklgfh3ibuws4piCPW2hmsZDIDrZlnVQ/NEopoFndNEX+5TTBVywRTJzkLOyUjBYf6RnH5z2/EaFgDx9IV8Kw4BrrJIYw8/7i6ef2jTS60+pww09NkqpCGx8myNBpatrpFj9vEKgJkYDuGBvHOSIRJrJEQWlC5CqkCHFY3zPkEvCYNotkCxhL0J5OFbWKGX0gSnlmvUFiBV0EFKkSjYdJLVJAYEt/2MDb8+g9wubyEPic+8ecn1E1MIlRZXieVjqr7YdQKMTxaFkHSEWL1chmD8U8eOS2xysTYqlZbkoFUnsvC/ZKUk5kGFqdyTZRpKpdSlw4+9YkLcfsdt//jzH92+tLkzhcR6H6n7C3iH3Q7gbey5cuwCz9I1q4aBjXJQJ6hYKPLq5uNxDR5Qp6Rx9DS2TD14D0TvYcWrHIVMjNZfSM4EcDfn3sZb7x9AKvrXWomv4kKMpvkpiBRijzPQXgFOy7YTEOQuwx6mSO93D/NbcynJKiq9jH2EYaSsrDSh0p5WOmmL/wYl112OXLhFCoumE9dyRCKHE8RU0DCNmXCt6w0dcGKOXj20KSydKHKcm8puahSsNFkVk94s9sr+HuM3WEawW4b2E8ZQpT7eKyEamFy4UhIydFssSgWJgYrVzMlPMi5jfx83tmn47Z77vvH12NmiywWI4yhRO3LBIJCPk3Ns0ncpuIN95F4ITfziEfJNhOTSlGcymxVQBFbYkJK5RVoncLiZOilkGPgJgyl5D5MQo/RKtgrcJNDmAKfjqcRTucQTBXVip6RNFkNz5XluaM0gMlgGP3+Sbw9HGQyR+9kvUIE1Ox85VnEc8YiSe7MxPVqtkti1B+v+RXe+dot6Fi8Fmd977O0arIgAQNKUVYZkXhKiTM/IbXX8XgawbMHp0hoaJxUlDykXSbxifIEtmWSvXhuPBakngTupX8lpOWxr8LgKJdUKkEGStkReSw02kSScZdtEjnKspVGxjDxmmIpSWSRFpehbbZ8SDFSVODnTrKqnDybTy34REUUia0y7CCPxZOnNIoFyGI5Ys2KDksDhThIJbQwqlgGkNWKp9IVeWhnng2THQ4cOIQv/+fduOGxrTAwAZmIZXAokkJnKIsB0ukpKqhIeJRJILIglSwHHkmmsN8fI4mQhUHKnZHnB2Yk72KdIhxRhIxWh/+4E91XvqSg9Du/+BGecMVw2nfPxoHhHsz59FoqNUfDIDQlaSTEfCPjh8rhClkl7GQ6THIiz9dNMWZG1JCMwB17Q8ETkugRKjYRFfI0DnWsgIEMZHJnyQNzzF/0hLQU361WF49Lwel0UXk5xjAtIokQFVbAHL4+WD6kGPECeRSyWg1FLEkYGb1GhmLE5WX1E7nKKZm/YKkoRbJfabRSqFRJq5P4IORAzZbkZ/X0YlpljBT3wSeex6d+egsO9IxwWwmHGAe4E2xmEwWmQ5SWOhKKYiIgayeGECRuT0ZD6BwPYkjty3ZSIcpLxBj4LkYsChRcX1zZgifveARX3/99PP+V37MtZlz/m6vVXcRTI32qrZL4ydPMJTbKMxTVpQwan4hE6lSXIoRUCADQ2CRDV2RB+sftKSpL5XoSQIgM/KNgW2BM3aJIA5F3WZdLzpck1RaZycOLszTollAQR9W24wfOSpwgy+KwzC7yJWXWdw4PyYxsehj+/W8pWJBwIB4gjiqwpKWrq8W5aCWJjHRKq65HqCBKi1EwRkVJo2Q8TTqlRpSVYrKY9k/hezfdh337x6iODxatZCpqBUBplQinPKotqMOgzM8yNsfNh3+bLfJZOiJTdGUGjFoxnZm9xDzJSfSSR9DQCgziihGxTpPdjjQFJE91Fq9X6xzzWIPBQg+QKU6ipPI5yv2gCalzzoqsXMrwU96mVcM2cqlEvJaIQ4XoJL5Ke/l7SUPSQO/+CWPUfuZm8tiGo0ZCaDz/LJx9/z3/eEhmtsjTOagFtUZRlhgqVqSCNxssLRQIy8nzhGmZKiALNIkgaBkyrpaVhc1k1bR4gHkBoY4CkSCbpxcadSVcc+HxuP7ixfjsCi/sMgh3uNDq+TdAKwvQ6qZZp7xPUZARnlfNX+Pus0opC+RIEdUIrAlZEFOSeGdk/MhTSBLAZbVRsV49zylnkgfoirHJpBH+QKgqG5I8fzYn148OK4B10UjlfGoNAzHYsphnXiIWUZrAqSyPJxggBkClKLgtQk9LkGcwv/qja/Gn08/GXuZLL41PYnhkDARO2IgSHywfVgzxSVZelNse9DJ11GIvWx+tXr3oATFCgBqeoTXKu1x3yFFBEhgFAvPJKN2VGE0pCVMSBpORWGRywNU0D/NWrsOyRfNJKT90+iOl3OcPlfd6ypEiSrDQUMrTpuQh7XkqNpnJw6AuT8it5CQoVIrM4tSTxpcfdp1TrEo0LnmSQI48nkyCv4hGElsexBrFGKSv8q5OqMqskRxprOwjSqI6KBdZp1BG2lOMzVQpbnv6KWw4OIAHUQe/xoWDbMPfyXo3a2WptPeXDytGhEtJi4UJfxfck2EQnkcRgYw8dJ5Cllu88+yEUgwtToQjyVSJLCanNaNE1pGna0uiVWbQabz17kF8+/q/4PLf34endg8jI9D3vyjS+dnXe8t7FSQ/SZvFmh0OL3MgwimNxqiul0RVLJRhpNW1FQrGdNwgzio0XE1OZEkT+2WBB7F3OVN54QcxPjkPmdoMqSjHmXIpe676NPOid8wMopYX+BLllr1BIuzLe3diK8mHnEOrdSFg9ODdYgv2ao48sGi2HFbMbEdl5WW1oAAFKkXGpyROCEMRRaRIa2VgrkQrKApE0PXz6QQhQHIXBi92mnZEJqJB30QKb+ybwk0vHcJFt+7BL18Pot+wFH7Lcrw5YkJaY1Od/aDQ31ukXbOv2e/vfZcin2XiiFy4kpWZMzM0XxhSldmIdfU+aNmvd0cZgIVVCbMk9S3ydxGZbJPa1LO9+C4jwYpdUglStzwrXAZNjyil3N73tls+l9tRHpyUfUVJh/fhb1OUV7VWLh0wxhYmKTMSKXMF47Ikzu8vszUfvoK5/6UNzP5fI/4yOSRGaplZG3SEAe6UpLdIp52kmVqanJF5wjiZ0+6BILb7ixhN6dAXl47wWPE2HpNVoC/MjkLgZ8lLiG6KUsra9irJS6WQDwxwZz/bf4SZ/KMyK4DZ8t7vs5/l3SjXfQjJn2xrwIM9fvaHwmUeofIRGpAEXn6gcgQNJBkWI5ToVE4mBXrEo2QSheRq4ljl1YPVmdT+7/We2XKkPSIxsXthjnyTdvGfDB2hKIpgOzTt0Lhbcf7H1mDDX676xxfKZhXz5t9vx+bnHiEuZtQgm9NphdlsgJe8XVjLgaEIto0m8HIfBSyJJU8sK5vqjHpYCAVaZu1ZKq9Eq5ThBnmkvuC5yLsoIwIzHsWussFlvi/EQRpeEuotQpoeAlKiJGaBypb/HxQlDBEUcOP55yCUmMZ1r7yr1m7RSxZP5YjHyDPTJS+TZ+aq5ZjlUBU7y+vaiIzlswhcKhShC0wpgyJ0CpSXjymLUt5lk5Wyk5WJhT6X501QThoT4ZseJfuKQPSrAYcPF5yzHhtu++6/voK576UHMLDzTWVV6awG+8eT2BbQYDBnUpdXZTEdedpWLBxGOk0YYwNzScYdKkOxHHZEZ6DwqSRRpMCizCkWnNcW+EfAnfFLBv1Up0VB8pedKTI2iFULVS+QFRaZv8gao6UUvalIpX6gSIdFMEes9P1F3VWg7kLgZ/5+9+c+jiypsNHlxu8fexX7oqyT7ZYpVNJGFU9UnXxTsUWUUo4jZXMSxYjCyjMn5bey0tRX1YYjChKlivczzvCzkAoYj+dONLbCFA8m6dA2cZsdF5x/Cjbc9YN/rJiBgYGsPIr91rv+ihsefokWTe2ysYKIDCqssEwVaWeq4SpHYMMEqvK0BpljXGQns1MT0Mq6KYSKEoUqQ/9yWVm0IERCGq8CYo4d17DhohypXw32lYOxUGO57i8xS9ZfKaUyaoUKlehmRwgtR5T0T5XC7bPBWglMwQoFS4HryLDk+oiI20lPP2/tcuwfGsfuoUkFW4JQaloW0wRRvJHZu0xnnYW88ulEdNIXqVeUKbGlXGQf8bY8EUP2kj5pdDUoOBbxO//pmfulaXSxabYnScWciw33X/uvFfOPOvneMmsR/2+UD577/81z/asy247/r8//j2bJSCnzu/8p/52FvkqQ+p/yv2eZ9RbxknI0+5/y31lUAjSrlEri6ZGnsf5P+W8pjGWyEqx/No7Ipcn/Kf/9Relh1lOa6CmD8sF/4EVYC10wyBqXmjokCzWIw8tfhLoyPyUNfCc7jl/mesm5jfimvgnH6StQaZSHJxrVULvUKlRa/jHth97iIj2UUV0mWCkZPleJAX8jdSZ1lAtqqiHCu+V42cbPahuLyk/knXVJziDD+LLYqTwk5fB+ctwMe5L6xNpIhPkiPSbNlt+kHrmptXwXAveV//KbHMojFJVWFfAbqb9cFigFxlHq24fC/neAQB9ywf0wG4owMf/S5jUwJphrBc1Ixw2IMYUYQwz7kyU867BjX6uFyWsR85J16Mm2oOhw48oTanD6KR9hAi5kq9yOlo7yA/DpKfJQ36EPMS7r2LMwTL0KbXwUpsJBGEt+6IvMFaS1hRKmw5O4euAlDCY7MVgYwb8nD2E6H1cClTyxPM4lHSTnZyclkZIRXClyWUBGDNX9MypJK28XRconJZCZd/kuv4sg5V19lv3lUJ5LRgeUEuQ8sl2KvMu+5W9lOin5lLzL9pnfy0WSQ/XG95ljZo6dSWfUg5m0bzyN9M+vRu7vzyL9ei80+x3IHnQg2W1HbMKAcLaIlD0LQ0UCFZ406nQmLCjpcexwEJWvjKCpU4cltcvgs2Sx0JpCc10jE9gUMuP9yPRsR7pni5z5feVDStG++Cj0b78Kfec70I3thS60nxaRUC2VMazavgQe29KO+/e34zODDpgCSUxlmI2LRYoAJKvlSy2TK96gN6jr7WqIgkqVywdgIqdGb5VU+CbCnSlK+DPvs+XI7zNJ48z3svDK295Xx8xf9TNfH/5Nvpegn6lL1SOqKW9WL8nNJZmNT2cwMgQMjOgxOmTASL8WY50WjOyyYGKLC5NvO9G/04DRsB5RYwE2dw5tlTqcZrXj8oIRtYcGkQiE4WNmf/ySJrgtZoT792Lo+T9g7JXfYuiNG+Xk7ysfUsrjb9D9NpeQeLEPheffgLFrC/TJ8hN2tNMBGN4ZRPO7KZz4hhk/etmLF3fUYFHURHcvC1pkLh2X/eVCk7p+wY1qUE+gRno+03uBw3J2zG9KsOrjhwR5pPAX2Y/1qJfUIRJkfbNKVMfOfqBoy59nfpP2qXZQ5DxeVjkiJvIl7ZPj+E925UvOL79Pd7Rj1G7CBFIYo2DD3B4lSUpqCkgQyiN0/mTUikCXGwNbLRju1asbojyVwOo5Rnyi2gjf0EG4bHo0t7WqpSAPvnY/du7ais6hMCaD5ba9t3xIKWPnXYlHOy7BbbEOvLPPhmCkBQW9TKYuqdVYp4ceQSh2N6IDz8Gw4wCa9oZRURCsJ16zR0oZMy/prIwJCexIHCjOCKncDPmtDHOzRQ6RIttmhaz2419dKQudDGvItXW5akr4o2T5kvcj3Thc/4xHqiL18W22RvnEVrG9PFKq4Ev2lDPJPmrIh/WnIjHEQnFUHHc8fG1toFxlASgY+bIQoiww80Uk0MjD9MyIpgsYnSyh76AGhw6VMBnKw1WpxTxjDxZ7XbBrTRjv7cVQ124MTBbQM5VB17j45PvLbDsPB/p9b72iJmZHYmEMde8nHnpQsfAoyO3WRQY90/7H4Qy9zg65kRmdQka7FKWLvwZDE61AXYYVYZeFKpPv9BanUk4qmVDXaOSEIjh1UckgVwHLZXYE9r2eoxRDxelzcYaiBOHTgFIigYxeh7zcLk4lKVIva4od7kq5qPOwjvfWq9ZWJlGQNoqRycRzaYsU2Xf2mygkGo1g8OBOxLt7UJnXId7bBQzvRCYYhi7AGhIaWHOycq0Jjqo57FsMYf+IGhlOM27KrXtihDIhIebNILBiCRaefDGh71ns3LoXXWEzRkkOUoT6cRkpZ2F/VaCf7clhpWx//FboZeVVO4UeDcBqNsPgKt9rUkon4R18GY7EG4DZhkIkjJDv4yi0Hwe906u8ZVbPwr7UZWeLQw2dZ2JxyDwANQorv5GNSbwRK5aipvNQcGq0ld9l0oPUJaua61PTtGySDfKJwgAxurEFeZ4/mE3AylPajHY6xYxXsMwqZPYlRSZl62WQVN3uzO+sX+Z2yXHCtPKzCuG2dDKJsbFBREb6UOm0Izs2gWTPHpji/WpOQjqeoZGlkEuwzbkcnLoqaEgqdexjMUdYLRDCglH1GNYs6x3UpBBp1WDhoib0TZTwSKcGUwnxLnlOP/dLCyNls/4Z+8qFB5Ge7MVYTyeikShdOIBikJqMjkOXCaFoNKPkXMAWeJGpPgX5xmXQUECiBCnKQ5SF851Cl+F8yBXAYk4tGhfJZ9U99Bm5eifzBQSGuF2NDstnKTOClCKLM2hLMiWKX5I5ZGP0OAoyUSjiUFiebUYIFPzhMTrWoVfKPCJg5ScieNU+Kpxv6vZA2S6beE7ZW8Kc7C93n01MkthGQmidtwyu1kVwzluI2iY39HYGcxqW1m2Bu6UKtUva4F3aDsylgOfqkF3iQmGpB6VFNujm0+CcOSR1WYRkhJouHQ75sXE0jXF6SEGWukcSi8s3n72vlCX5Hk/pf/lODPuzuH23Dql0CQs9ebS4Sqh2lOB1mOAxJOHSZigk2oCzBkVPu5rhbjAy7zGZlUKUTCkEo3gPlZiKx9TE8eFQBLeNh9BkMrLeIlrteTiMLlqTKFILt8ZJeizcfbbQqxiLjIUgNFkNCpMJpENTyHXMwyRzhJ5gBsuJjg4He8aeWLNRWIoRpAwVyBBucyJwNkYWVig/A0AuEZRr1oohsMhC1mJASiGpDKaokOD0MJrqWmB2C0LoUAxPw9rzCvq2vYBHXtsBi8mGSocFHpcLVpmeS7szUvE2tsPjqYDNaqahseZ4FJFIEgF6VFiTxyiN/A+vTSCYIeGh8cjc7VUMUi/LvSYs/xS+ht/YgHd74/gplZLnCcNJOkm2BCcbP8dRwJfqw3AZ6T1ytzCVYWfDPN4qUsEKWO1eyEMKVGwxWWH2VDMWETfZuHgsRDo5ir/umYKrwoH5rf2YdBoQzy1BkA081VFEGzvjhIuhkx5GWclKgLKaqjyRXwSaS8lEjqxSQHeMFsjOLJG8loqPEk4KEdYdPwBUrITO4SNcsSbxWpPkSgztRbk1nfVKr8Vy+F88SRw0nUrB76fA/EOor2lif2QSvCw4yvyLuZm962ns3roZD7yykzFXA5dDjyqvW6GBzJqRy+AGoxZVHhcqfEymfTXw2XVw2qwwWGW5ez1i0Qy2T+nx+LAeTzzxN+ZBadSyEX1yOwrLP1VK3yt347UDOXRn7Whw5RFNlRBIFYnfRmwjm7jcMw17oR/DEwGSgQChhRbuMsNNpciiaNUVFfBWVMJdXQ9nDYM/M1eZeJGJJzA60I2DY2nYa2xI1oziT1iErePzGavyuJBK+oivC0sNC1CNOnZSJnfQ0kkW5DHz8ohRyeblRtsSoS9Oq86yTgMSSFAg7/b78c2NIcKSCW4KY0F9FZa4TVjo1aDCnWcdOdSaTagxONXUJFGGPP5XFu2RJ2OEIkFC1jQaahrUY7XlBqGCeBDPZ/L3wnDgCWzatQ+vb+2l5WfhthlQU1lBbywikYojFIoiEJE51uVQqacnGZn517ANc6ocaPJSLmRgaFyD4ZoTsa93CE8/fif6dmxW87Kl/FOl7H/+Hjz9bpp82kj4oQkZSzDaiYElM6b8OSzQjiCbHEEgnEaInYknM7TSDKHEhHC8AJchj446I9pqnWiq9aKmpoqW44PNYiFzSiIvi+s4bQjbA3gpuxi3BWsRzWhxSm0/zvVspjsvR4OmXjFAucKpIQyZCIsGvsrX0cvX0GVVvWwyjUQsQq+Nq7Ujv7o5gp6Qi7bH/WTZc3EFKlNjowo8CbTSyH7eWoeVFVZ47WYG5Ty6Bw/iqYf/gpaWeVh3/DkwO9xqGq8QEnGmYjYH+8Qu5Dufwps7DqJ/VC6L51FdV6UWEE2ns0SBKMLhIIIBGl4wB01lCybHpjAWTSLFerLSXrbGQQ7eUOVEw9Fnw17ViMjoMHa/9TT6pv0i+n+ulHceuwd7H59EA+lv0WlBxmVD3G5DwGBDyq7BYssogqFxRJJ5hMjLE7kShhMWvEFhxLN66LJJWHJZmDJBeElj3Qx0NT4d5jS60VJbwUa5+d0Gk5exxtyCuKEeKUIcXGOwWMbRpJ0Ph6aChEAmLVgUdRZWpp+ZdaMAR4I2lSLCmQrHeM4oTAzQ1+8L475eSWJN3I37ihIJe/KMALlfh65By8+itb6Ey9stWGicRv+Ox7B/2ys4/zM/RMOCNVS+Q8UZRaX5v5SIwTv8Bvzdm7Bx5361xqXZYUNbawusFjLAQAghf1DN3I+RsvtdSzFUtRzF8T4c/Pvt8BPqYowd5RAml9b5gfFT1tERZNXza/R/5SnP33Y70k92YeGBnSjIrA/GhrzdhZ6KRkRXeVDjmkYg4FewFs6UXwcidrwZlbXEKACetJilNcsUUQpKz3c7kz2LJsFoQejSplBhK6G5ji5d70F7jQdVlR64aUEmYq/NWYe80UPGYkGC7zLP2UxiYGFAdDBrM0lsoLfItNkYqel0JAI9PcXEbPvBA1Fc18mArm6mZWfUnF8qh19k4FFNapdr/zwG/hBMxn580hfABcfORcu8xTC7qpXAZP6BesqS6D8yAdehZ9DXvRt7eiegtXhQTWhsba4nbGUwPjaKydEg0tZGxL1zcZDpwQskCOsI1buuuxz+WAoMyaKK95dZyfMHdYsjyz9VykO//CMaXtgD99QQO8IASUsz6gvYt3QlYkf54NIPE7riiKeZFOW0CNJbtgZc2BphxBXLks5II/iuIR5LFFUPP1AbSYF1ecakDJykyG5NEnbSQoexgEqPRj0npqWhGrWVTjhJHnQUUsnkQU6ewmR1wWi1wsgYZZTYwpPlU+XnrejzcfUwhZd6I7hqF9usd1AxhC8qRYZRVPYvowEyIMqAriH+l2J+XNKRwMXLqtHW3KTWSpPVzmUURimlxH2ZZ1imuqDb/wi2H9iD4ckoyUsdqmuqGR+cCDPOTqWciGnNMC84HkGLF/dPR3GQijtmbBjvXvc1FBJMrlgEclVRsuB39kFipEwYTxPWpfxTpdz/zV9j/qvvwpQIkDEwqBp0MNjs2LliLXSLKODkIELyuHoG/3heD78872XchUNpO/vN6kQZ7JjqnShFmSzfxDRIotTQimxgI2XYRBbGtvNlpcJcJfGmFKzyjBjGgUbGpYYmD1pqfKitqobFU8P44CH3dTPOOXme8rCLVhJLwt3OYT8ueyuMgpacRlZf1dFrCHuz424grDIIQkM2dWJtCt8/vg5t9TXlWyfoURJH5E4vNXeN+2vJjhzD2xDd8wje3L6fAZ6eT3hrbGmEq8qDTM6AfMfHoW9aDHtlDfIaA67avBudB7pgCQaQ2vAb1lMeRlEey6LV0VuLZnSsOAnz5rUjS7Lx+L1/UL/NKkW45vtKcSIB/bBchGS2atbRCnWIGH3IOgyw6mWIXkaAmQzK/K+03JVVwBQDfIl8XBtOQcfcRqtlp0QzkpFRF2IkMh1JeQwbwfRdeVFRQ2amsyOi82HcUIVOUwu2meZio3EeNmVb8Uy/HQ++HsX1f9uLn/35Rdz4p7/h0Qc3YOdLD2B00xNIdW2C3n8I9mQAHmbN66pJNdcb8JX2GHMgMkNtnM7JNucID2SAoEVq4iFUmaL47FIXGqvpjRZZFE5u86DhKOYtlkMY5hcdoVefmVTBPCd3rxGH9GYzfMKkqprhmMsYVNsCb3UDXKS+Ei8mmCZoSEBSbz+rDLI8SsHKBUb4qrToUN3YgJrmViakLahtaOD29xfZW8phT/nbid9H28ggCqS58pgl3XgY/rltmDyxibAygWiILIMWMxlKomcig1e7rZiMy/NS5OYjEyGAGbiJbIP0k31THiPOUl6hXM7AorRU/qJ+E5gpO7XaPutVklDKAIiRdZhLKVhKSbgLaXpVXMFepUWP6iorWpq9aK+vRJPPA4dLFpAmQdGRmBSN8Ke02BQDXphKYHAkhej0GH6xwoiTFs6B0VfNtlpovZK8Evbk3GyQBHlplzE4AsehR7Fn+yZs2z2GAOGsqmk5Fs5vhr59LTJNy6DzVsPjcMBEmOyaDuLT+0ah6RsB7vsVtBO9qh5VSkI6NGhtcqB2yRloaFnAVCGJXax7/zsvql3+KXy9fcJlqMpPYxJMBNkIE929s2M5NOvMqDCNMmGLwU+PGPbH8OY+JkPDTUzOmGi5rCpBK8ksxyKt0mWA1kVIk8RPWiYdZf0ictGWuvYiiuHXw2sv811GbuWj0FrFsmQAUVopFsztgo36YkYtcu3keWyEOheVZdeQROiSqPDYCHc2tDdVoKnaB6+HAhOoY0aTopdnaf1VToFaMreCCUZPLcwyZ1rqZxGlSCmSjtv9B2Hc93e8vHkX+vqZAHN/T8MKtLRWQTPvGOiWroeZMCmTyWV1ws3Tcfxsez8wPYnSfb+GPjCsElMp8oQMozaPKz85H+0dxyJkISkYzOPOO36DTPj9lLjckvcU4wImRG0uOK1pVOqGmLFHYK4x0T2FkeTYaLl/voB+fxp7g2ychQpxUiHyeA8Z6yIklRLk6mQU4hwEbHoQt/GlPElGhmVmJGOVwntRGqUuClXXO/hdHaejXREGNQW51YKwJ/FA4gJ/LGisSDMJnDRVoc/chN2Wdmwzz8Nm3QK8HKzEY0zq/+uZYfzHrW/ju394Av952xN46NnXcXDfASaqKRjpxRnW6+/agcT0uLr/RtogQ/aSMPIbz5shrQ8hzBxsaCqNrNaDusajUVndTEV4YJW109je0PQEuvdux/beQbw15keR9RWHe6GdosfIClAKBQhhuiJsZg2OaxnDafNfwDLbDm6jUdWt5u/vLx9SSs/iduxduAL9Ry/BxAnrMLryOGSrSFW1tH5qXahiMJ7CgWny/OUdqFtRozzCU+0gpWR+QOHLcoo8I+UnAuc7FaExynr58vvsS6a5ynNb+GJiKEoqUUmyRpksOCBCUkmgusbME9NrRFfCoiSBVLP7FZHgfjSElNaOsL4KY5YG7DPNwV5zB3ZZF2NHaT5eGXbhL28E8KO7duA1JoAxYY+MLzJSHB08hLQsUsc6lXFIQGa7tTIRPDaMCD0/FslDb3TC56tFJVODvMaNpNYGWS/AnojC08usPJbAQaHbjMM+Q4axykCUoHpZr9xHI55a0+rFgSk9Nm6bxN5DYzz3OE5Ps68fKB9SSlBvxLTbgek5Nehb3IF325uQ9sodUykVpGWyejBRIANpw8fWd+D8Uzpw8QULcP6pHVi7ohr6CnqFzCnW0BsktomVz0CTml/L+pVHKcVwP+YhJXpTySDLWVFxzElKJvEuM7+LkhiE6T2y3G+JRqfeRWHEcNGS8CU15is5CD1ZFCVBOqthcmp0kabWYtjRjEHXQvS6lqGpcS4RUY8kYVhuN5cR47zciyMwI3FFJasGtbpeNjKJSISxzORiEmuCxVYBs9nBdCCrklsjlWfiMU5PG6w2JpKs46JFC/Gt8z6JVWd9TrVRkKXK7cWxi5bh7FUnobD0InRlLsD+2GoYdFW4lDHpg+VDSokwXoySUfVNFzEeM2C6aIWVWI1MnFbEzhKW/JECDKSleQp0cZ0Pnzl+Pi47ZS6+/NH5uOgjbVh2SiPgoDAlQPAYdY1EDF5MXQTJV3k5Dz2VQUlTSMrD+BLCoG6wkc/qRQVRiXLrRInxRQ3JiveoeEMByrFSscykV71hoKY1qGnpeSqLHlWeU04BOs2oYaLKsyMts2okuZTBU9ZTFoUYDiGHGjLKcly5GCIxWajBBrkfVG6n08kjhukAsnxvnh2RZbwSZJxCaNZWeLDS62YCzPbXNChyI/mIl0pdXlmNDmcF5ra1Y9X5x+G4pbWYO7eKzK1WGv2+8iGlnFqbxWk1BRztLaGWSeNCRwqVpiTPKfc95tT1BlmX68W3D+HeV7pw79tdeGHvKAYDCeXOZ69owDkrGzCnvaKsDKHH0ll1LUOCNoO58hj2Q3mPCFTcm6ISuJPvNgqygpK00yPM/E1umRDl8CVeBbm9TryMCirOxCElWFHWzJ1VshKrWmhfL8qSKUNFHFWrhcduKt9HQwFLYqnqFYXzGDUTRzybgduYnOJ7BhZdlopIUTEpmEwxtpP9FANieyUtk+tCcpk8GfCjcXIIyYl+BHfugHfkIBYzB1rLnGZ5YzUW+uxY5HSgLa5nnQa0NttBvUBTx0T3A+VDSpmYHIa1OIG5tghWV4RxbG0aLXVG+Cor4HJaGLfZEUMaxWgUY+8MY9OjXbjx5o340u9ewm8f24ln3+knq5hGMEVzkvggkCACU3kLFUShy80WghZiv8LCJKeRBXjUDBdvGtoW1r/AC836WtScWETz2iA01bRcQpcQB5DGliQO8Z1RlwqyKY/SqTUBqG3GJ7FQsfrZpyTJs8ROarXCYiwxnjB3EeOmoQglVp4648ZyWUy8RBsfVl64ZF4jzlxbjzNX1aG9Kg+XOQQLc6JSOICIP4wx/zRGR4ZQ8g/B0bkDv/38edhw0zUY3s+kU27qZd8Pjg2xTWIwOjSlNGgYoWJHQvCSQerluWgfKNISKYcpcc28c9FWo8XyFhsWVNn52QOPUwsXcwKZv5XNkrWEM+gey+LdCR32jZrRNaFhoKNQE2RIpQhQTWE7K8nK5O5j5gHsnFyxPmwCYo18UxYt3iGt4DaNmeeoYdCtZHypXQcN6ew5DfuxtPgWfnegA8mD9L7BEOMGj1YKppJmqbViZuKVfJehHfEEfpdwI0uhyKIO932yBuvneDFMdiTL5uZleKS2lTS3BRaHh+2kMnmsKUjW2fkApkcnqF89HERRsyhb1uRkNp7IajDOV6J2KQZ7ehGKFjAUyeL+Zx6BPGg6mU+hrbaWtqBHlClFQ30D2kkATliwGEfPq4O30YdQKAt/lLaU1eOoq76mxDJLiT+kFFPbpfxROsid2CmnMYPmGj1WNjuxlFptIsuSh83IE74LpHyFvBFRYupQKI/9Y0HsGYjh3RAx28ZMldmtor/iASqosF4RoAiTjEp5i9ouP1GIdva+fgqobEepYj1zHeC8hp1o1g/jv0aOAbqYLfccAgJBHkhBiyeoHgg85tR97XLrupEenfIniVzcKjGFscVjyOHxzzWh0aVHd9cBxgMdCnoLbI3z4a5rpMOxrfRqWavZMXUQ+s5H8NqWPoxPZZg0W1FXa2Mm74aF8c4MgTUNjHYXxoIZfPX2jXhnaIqeym2FPJbPm6O8xG2nF0rXaUQCzbVOJ45bdhRlV8CxK5l4lpzsSgxHfeUy6cS/UMrcz/BH1iTyI6So2+LkSqC2QGeX1X8KmEvqu6zZhOX1FrTVeVDBxNEkCEAry1JWkYIBwxkTDk5rsHu6hHeDclFKqizDhHIOUQ47UR4s5EuGXypIRZvoKdVHoeReBo07iK/XbsbWjBvbBpegNJyFZscuNZwud4sRR8UN+K7BSosfJ3oCWP+JzxMl7Lju2XcQOjCOqMMEZ0M7GpLDuP4kJsRIYqinh3BpQd7qgLdFnqpXC/VUPYEzZtm+ic2Id76EV97oxNBIUF20qmuqhlee9irkIxOFSRdFldmG8YIDv9uawetvvIz59bWwEiat3Ece9KbLJWEigxQv9E+HSf/1iKVyWDtvIRa2NmJB21zEk1oc9/X/lVLmcwdatixxKM8BE5dRAiS1UdRTisQJ4qGBCZGegbDZqcOyeiuWNFqxoN6GWlJqi9XEjpPJ0N3jtNjJpFxTTxPyStgSKGFU7lMtUEEM0oWcwA09p5Esr571V51AhTTD4+vB5ZXP487gsRgfXIBSL7F58w5iieQ11KywMeYBsrTuD+u78IkFu9B43l+VBzz+8L0IdHWh9pjzUbBWQxsbwDFVJYSDY0y4/dyHEOmmoJvmwuGphFoqiu3Ux6bgG34VwdEB7O2LYHR8gu2LMWmUh+jQm2TMLx5EJpfCZn8JBz/+S2Rffh7Trz6EVQs6UOWywWXSwG21qlEDA40nGQtj08FuJtiVGI8EUcHzRSURZ/9XdizA7zb8rSzWf6YU88Iv8q9gvUACBSXvbKyoRzElepCYeomeI8+5L8MPP4uMKCATt3ttBayURyE22DG/yYJGrw92u7gHAzRpV7IgQ/7AACFvu59ynojjQJJQVM/coYaYVXEytD4PVtfswnrLFvx+9HRmydXQ7GGqfqAXJQeVIpk/s34xHm0xgT8s2INzjy7BufpnatndnY/9B6bGMug464fqLmHt1C7Ue5wYGmA8YZZepOJmH9wm2blaI0zaHxyEt/cpTIZzGIsY1NK9ZosG1fXMJ9hdGQGITw/jI7/diPM29SM6FELiex/FRccuxKr5zahnu2WZLZGLhLJpEqIU48p0KIgdsnQ7oXQwU0Q4p8PY+BSCmQT6CH1S/rmnLPkK/yoVqHc19CHvAo6EGfVwaPmN/3mMhIZyofJEP+oYUlFNURbLKRHnC6gx5DGnXofVjEuL6l1oJoHw2MwkZ7LGip4N1cBPT5zSJrAJVdhQXIq0s4Qv1u4l7ZzCLYPrgD7Gps3bmblGULKSkoqnqISxgGoEcdPqXTj29E/A3nwygoER7H/2d8R1N+qPvVSt4VKT7SZxs6C38yD9nS0zOmBung9vTT0sFgdpL+l1IQP7+EHYex9B/1gUfuZpcim3uqEalc1t7KMOaVp6nIoLfeEOXL8rgEW/+xwuObYDDR67mkugYm1OmKcsaKrG2tXTlmLRMKYjMQSopJFABNOpLA6MBRBKpvDynt4ZEZaVwp69v6hMWxIqVq6WWJKEQm7Ul+Asmbi4BDWiPIgnVo/BlYBLy1XuIvRTI6PFZpVVJ2FDf96JVwcsuP6NFP7twUlcdPMhXH7XHtz84j5s2zeEeCRA1ErgaJMB36AynicDe74igosMKawrNaGtRAXmmSuxY6oNbEGR+Y+azkSltFjTqHbmYWteAy3JRVqYmMYDU2UTSVkJmcSkumYiExRk+qx4a5H9lGv/MhtF6LjMZtRkmZNk/MimE8gRxrSJcZiyMRhKPC46hTQ9JMYsX/PVu/DsaAmNN38P56wmUZAVJpjbyDw2MWC1vKLBDKPLo9ZmdrjlYUNetT5zTVUlU4wazKlmisF4XUuv/2D5kFIkc5YpOyW+1NKEFJTwa0Y4JXh1dU4SNPEYUZSQAQZslXhJbiAKJRSI0iTJk9yiyHylQK/I6SxIM8COkXW8Ne3An7fr8a1H/fj0nw/h83/ehRuY87z69h7E9r4Gd/92NDHwrCWMPOqexJsLpvHsRQ5cf6oBFy/So4XKK8lT+ViW29OktQvVQKFMKI9PdqFAQ3LUdsBgccJGm5Jr/OkE8w9pG1+ytLzMSVOrTtADqGLoGSdM8XH1gB1Zr4ZUjEGbJFIny0fF1bO/fnrPG/j82Z/AQ2urcOG8CuhTURhZt9bsoEE4y7NCqQw4vOrZliWzEzqyNL3FDqfDgUqXAz6HDXYyowXN9XAbZqHmSFGAw3Ikpqz997LFU+MKklQeUP4utF/BkwosM0WYk+QdrEkgTjG22VqVSYvCyhsE7sp1CizKNr5kG6FLVuOWgG3iuRy0vEpTHksIecvnOEgeXGjyOdQkN1kqUB69kOFx/oQGfdMZ+DCIo9qKqDnuuwoydj/7e0xNJlC75lJqwwrd2DvwES57ug8hlWCgZu5kYX7ia+6gJVOQVIyM65mmB+HrfxxBQmR/WOYpGxi0yTvsJZitFhJEDe56tRPXPd2Fay48AfNcWgZ2M2orKmCRJ56bTGwfjdnho1GTFNBj1VwFCi5P2Esz4UwxcY3E+UokMSDTYem9X7v3/ddTPuQpIrTZIuJXWTEFpRI1gTTxGJ5Y3FMNGsrajUITZTsTrDKciadI1VSSeIrIXnkUt4kyuE0N1slLxrLIUARO8iY74gYrxmlhewsePEjIu/bVHL507ygu/uNefPeOXbjj+T3Ysa8XyeAUGsxxnNhcwPL2eti9C1GIEHqCw3BQcRaXj7HCw2bRI9IxtebyUN8oRkYmMTo2jUgsgXyahsD+qRUlKEBDYop1TDAGpdX1FNgbYWg5Ffn2c5CvWkootuLBTb1wMjlsr3DQ2mVBaRIXmbFCL5SpqRlZ4ckqXmJHUZYYNjgJ49zPyO/KSikCxi8zUaitsYGe/WH4mtXA+z2Fm5W1U4AqwIt187vyGBX4y96jnuVVJLyJ/GWiwWwRlxKvFCeQfYUgGLlNRgYzsj8rU8fMeBb3UQ+i4SaxCcld5MzKM+WUM600Mks3cKOFAdmmyaHeCSxttGBxswPttU5UV3vJlkvqxsGxaAxp7zJ0k/6Ov/UQuv0hdHcPsAmsV+DLZsKclatx/NqTsGD+AviYT1T0v45i/yuYnJ5ST7fLWRrhW/ER6D01bL8Bgwf34srrboWb6jn/+KPUSPPc5ha01FTTzkrwMG4Y7BUwVs9R1/nzuaya4QlS4wJjUjYwRjGlkaSXyFqZsUQKfRNBfP62h1X//jn7WnNVWTIzCihLj4VWLkxLLuzITzXWPLy08EOEkHxJvEmkqSouK4tClqxbZjoabCXUrLJiIhxFbh8VUxQCIWIXTxQliMIkRpU/K7gThQi0cZ+ybuSz/M7jZUfZj7/ryXRkmN1C3Kow5rG0xYAzVnjhNeex49AonnxrI1KRECwyAYRWLfdlZnmczL6MR6JqgdGVZ38U3zh1HY4zDyEd7CPBiyDL301OnwrMBosJCVMjrvrTC9h4oAtnz2vBmsV18EeyNBg9cxI9GitcapaLrbJRTexIptJluKZFyQCmLkfPDFMxUcIYPTHOJDKaSiFGI7ngN3eqvv1TpbR89Cr445JgC4sSwVIJIkDxECV3DUyGIq6fl8WSWh22Dhdx97AenXnmIKII7qduElJmLgcU8emV1fj8xxZiNFPCV+/ahNRkRilEeZEocvbzjBfOKkOKfJIBX1GiikWyfUYhci1EvFBGvORdJm1LMD6nMYAlTBSf2rYdXcxrZC2W8p0AYiash8fL0vAiUFllL06FNjkNuOOTS9BU50I4TgHyd2dlNXyNhDAyOlmnpfGLd6qnXtx22blYMLeJsKdDJFXC+NAgKlx2mO2yOuB8yBydqYlJekQKSRKOQDiBxloPWj1mFMneEjSGeDqHqVAIE7Ec/u22h1RfZ5UiUn9fcTEklAUzqwyR2qyAxAMoE7mQxM7X2CI4xhfA5fVBnGmPQ6fhdh6rZheKcuTQWBJ7h0cRnEgg2B+iQOSCmVVNAJcrj8L0irQkGZKXx8wItKjxMuJ8+Z4TKkoYn4K8smCF7RX5UrFJHrYjLJFeWzLLsUXU23Qwp2I4dLBXzUCUrN9h1jIvtaLGQ4pKSmVhLJMcSkc1iSn0keXd+VYP85MAvVsMQAujJIE6Ey76826c9tMXYNE5cMHKpfAH47jnqTfxyNZebOqe4n421pOH3eWEwSEMUMfoQ4rOXMpIRudzWxFPZrFxyw4U2C95RImMKwppicdk0bj3lw8p5dBYEsUUG6UsSwQi0CRoUlaI/MkzMXxopIhX94TRNe5Hi3kS5/qCWGORAS6xQO4mg3CyENpECLsf3omLv3Azvvfbp5HpDyiFlYnDzPURIQ1CpS3lS8Tkj9wmyqNyJG+iRUv+IzRccgq5ZiIjz5LVq20zStLoNXCSxvYwa9/SPUI40+GoOgfOWtiA0xY048xFc3AOX2fMb8RRTT50VDlRT/ZkZp1y89+9+8J4fFsnEok07cIAA9uw8tv34tCevZh/8tlMRiM4fflCbD/Yh7hvOX5450N4bP84hgKT6sE8Tl8ljE4nKbJGUXA9DUPmDq9fsxbHHL0cC9pbseXd3eRB/I0Wm8nk6EWxsuDfU9hDVQ7Dl/WoK9Tl2KJOrgTSEoVNMS4o6BBIEsbEfx5NAu3GOOyZKL4wN4U6lw3PT9Tgt36f8jLRnzbBpKtrAkjGYXLbkU0xAWxrhoYBWSxbpvuqIh4pMCmfRcACT/KZ55P38mQ6cdEcv3GbeKIYjfICaVcZyuSmId90FzQDT8MDwmu1kzGmFs1M2kxWK0xGKwViQCKZxnAggJ7JKWbtMXSNRtEbySDNOo1s+63ntGHlilbUt7Si+at3EN54uiJp+gln4K1Pr4NLk0SY1LpAw7PpiiqPMRK6Cq46BnofCjGBpQL+ctf92DY+hR9//SuotergYl413N8Ni1nPGGfC0GQYu4em8K17n5Te/nP4EoonF3/EAhU8sLMKOkQGKhJTCPwXKprxbtyFTn0VShYvPB49qhnQZa6Yym3oXiW5L4C5h7a+EXlfBeDxKaGIQNW99CpIzbwobBkAPRzo5SWJLL1KFqoWyi33i5ToXXI3mcrs5Xe2UV3Dp/XpyHZS/kHkKfR24nd7tQtVzE9cVhM8zKw9TiZt9EaP0868x425FT60ut2olYt37KMoN0uf2Tk8pai0KNL/6A9w10tPwlFZgzuOn4sGxh5XlQ/NjTWoE+Ni+0wO5ilzVzDWsok5mZCRhaMUxdIzP4XNXYP43p1P4ec3/QXBqShcDlk5lkpx2FHB88oa/B8sH1KKmtgg3iCy4j+Kjx/EJFlEOTO5hkCLXAFMyjNVaCUO4rWFh6pQKgKVKaUyLYjC1hKb7W4XSsxmSxSI5CYCj2XZy4lEkXKu9xTZziIClzxHXZNReVJ5GKhEqy/JRAt5aoUkauT72nQKieAhmLhrrdMEO/cl0DHRpIHp5NoGhSCTBpmbyHNcfHYL97PCY2XeIPamzgvsCdC4mCzqzBbGRR1+V2xGlvnGUaTdBVkzQONA0lSPwckoTNWNJMhsv28eSjb2kexNY/fCXdWAk2vC2HTjT/Dgty/AN84+EQd7etQJrBYziQTlw3NGYh9+Bgs3v7/IEInc0SpjX/LcejFoEY8SCj+IsmRGoSoM+DZiuNnM77TmLH+UmzsFvGSeVnWrF/NOXkVFOJDKcTtNSe7sEtbDCpViVClrpywU+Sp/REkSn2bOL79JY9VwDoWqjpG6WKdMU5IkrBQLQpuLosKkmXm6g8x00aiBzwK/F7i/LNsrc7tkqpRc67CRZHjEaKi38nmBAUJZVpBSvpDQ7JPpRWQM8dCEuidGnoCXJM026cz468Ov4L7HNqLr9afwixv+DnjbkR44hPT0KKqrajG/0oIqOvaSo1fijDPXwVvpY8wh60snEI7G1XLuHywfUsq/n1WDs46pR0WlQAOVI0xE/gmFJKfWyk3k0nyBEAb8JiZxDgpBHpEbZEeK3Ca0U+/VoX1FFWrX1MK0ci60TNCKhAORpXiFFPESyW6Frs56jLzLr0pA8pnbZr8zksyU8n5GbREPrHPizuO9sFN4hQjDIvevJLuyyXwyKlAWkpaH6YiXpRkb5WYjNSAptfCzjkG5ymnGXI9JXUYXkQxHswiSrpYyFJrccxNO4+tfuwyhaBKRaBrjXV0Ik0zILM0zV7bh4o+fCQuVfMG6Ffj7nRsQN7gw2rkf8lA3fWMH0xYHNIy9EOLDNsh60Jl4GlP+MOPSe5LumfIhpZy/2IjvH2PF3efW4bZza/D9j1TgfCZjvlojFrlS+Hl7BD9fmsUFnjTI6NFkJn6a9Ey2WBU591ejUXx1YgoXWjKoqGCHvHn4WjzQ1jCeyKPRxfVEzKIYvoTVlSk4vws0KsGoPdQ2IQDiLUqIapP81aDeAVxar8NJtUWc31LECRZaXKBXVeGmUqSr4p2RVAHBcEoJWaDCH5hCIBBUv8Vl0jZzFBMZno9w1cF+1As9Z/3ReFBNDtelA1TG79HUswlpBna91cnjNBilQCfHxgmVVDxzHTOPbemYi4uuvAJVC5bRaJ1Ik0wUbF4yTFJmJsf5dJKInlJDPH4m0vKKxz/Mvj6kFCPicFqzaHbnsKZZjwsXmvC9Y52492O1+MMnWvCZU9vwuXUu/PQ0HR46C/jy0WQ8Tg1StAAtXXpxeAifjPbgS4kgzvCnUE2KDbmzV+CELEzFKlHMe88sXsLOKW8RrTBmzSZ7yk+5vwRhOUQUJAs+38s2/eEUF8ylrHrC+LkuLeYwtom1W5mvhEhr949NY2t/P97ZtwN9fJ+eHEdPH3OLg13Yxe9j0341ICjjXxZ6TGsF4wtxzEOo8hCS5eqq5DEyyXw6kqScXXDMX46pQAh/fXYHdmiasK/Uio2vdWLHq/uQo0EmxieQmOArrVXXiVI8Zy5Cj2C8S1MpsWAY09MRDE/FMDQ6htPWLFUieG/5kFIsDicpmzyYj8ydHdaTxtlo9S0VJdRVMkAxQdJU1qNq/lwsP3Yllh+1FK66WtTUOnD88RVYdrYdzcfTomKjSG8fR+/eFManGBwzDIdyoV7OKGypLHH1UrZPbWnFvOkSshK3XC9hUFFMWIocJsxMlKqSVyZjmslRZPxBFGl5VUY33DLTn5BllXda7gRpa1+kgP2BNPqnA7T+KA5MTaM3lMW24RAOjk7CROUftWA5qio8+O5XvoArvnwZVjQ74CU7kuZJOyQJkDX9w4EYsvS4JYsX4cqLTkSCAb3G7MRkwYKJRevx/2PvP+Buu8pyUfxZvbev991bdpKdXqlBem+CYOGIiByPCngUeznWi11BKQoqAoJ0CAkdkpCe7F6/Xb7eV+/9/zzv/Fayk42KOf977u/+LmPv+a255ppzzDHe+ryjnvHvwLe/+l2sryyQiTXkNnJors0iP3+OwbNmLOSRKRSxkM5hcWUDY2PDODe3ZPW7OOm9So/FKTPf+CfCS8YohLImuHRmtny5pLxVtXhACMYbitDhBxgEMWql45dEearE61RJb76FxZof354r4auLftwdmkBOIwoXluhX1McgyaejV8Bn5gjYTRPwGoKDnDuAO71tzEizxAEhtU3OWKeWykTI/aXrgFv6aAYKOURio3jkiBfv/+ancSz9AN561XZMkcjnGXnPFzRAvIOxiBc7hwZxPltA3p20/U+uGPLjJ3/pD4C91wIbJM6hu7GazSCb28BIdJ5mme/0ExiwbN86uExzE8YLX/M6LJ48g0EWY6B/FO7UGAqkh//q63H+2/fjvvPn8Z1PfBTP3DOEF734Vvg6dZTXVxjqdVGktqwzWDw5vw4taR9nwHng1hfghv+hRmAyYzNO6YVvid/5nd95h04yMwdp/yiXgrTiGU2DhnGSNuZY1Qur9lzNH+yQWZoGoA6hJpGalL1BFOYZGEC4L4HtcT+e3h/Bj05E8GOxNp47EkQoGcBpFqiliYBqW1RswtNdzOdnm0t4cXYaL2VFXtCu4Rbet73tQYY2q0DtMizFynm6VVxbnsZYmICCeCMQTuD46TK+fvib2D4awGX0XzsphWP9KYTIyCRNk3bV2zIygBhNW5zH/slxXLVtDP17rkBndQMr3/ky2oU8cmtLeCjbxYv+4ms2SPumrWG+r4UJwuFPfusMJli3hN+NSrWBWpc0qJUsgvdRwEZ8RVwZ6+Dlz72RAlRBcngUzVLW5ujXWk3b4mo1W8bCappl8OCqfZex/m2M3/o8kR6/+7u/+5f8yF+iKRe+9Y9kCqWU0bNsvAaUuTXSvamF2IgeFNwpTvER3bjlFBVNk75qVhET+V+rGakbNkCCag+RoEutpF3ieR/O1TwoekNY7/hwbLmKT59fxvRcBbF6A5/Pn8CNj3zBmskRZUzuH0SFWrA2NISFYBTzzSgO8TfPVBNbmiewPxrAgV1jiMSH8KWvbOBD3/wUIkMN7GOAd9WWccqTHxdWM9aMcmDnpG3OubC2zmi7hhEGjs+69WkIXncbmoSwhfnjOHuGcQQR5K4te7Dn1/8CdSJLP+MbLWHiYumDRE2/8srn48df9hzCbD8ZQjBB3yXNDTFADmj1cApQNZdGOp+mf2OMRJPZbDpDfVdWszg8M48EAc+1u0eQ3Hk5CvRtN/zG3xoTeppyCVPmvvURs/E2nopF0RKBNkdEK2nrbv3IQqg7VUGmGCeIqb5u3SBToy2nqmSeVxvmEPJ5Wi0ylg8qeAtQW0hE7ddSFTIqUnrKbiwv5PGcb3wFQ7d/mNkwDukQy/PgXyfYpJ9rJSaQCQ2i+ZKtuM9TwtMGRxHvJ5NI9HsfzuOv/+XzWPGsYs9AABNJTXfzIFeuElmFsW/bdvqJMDZy6wz6Mnjes16Am37yrcDiDMpzpxDeuhWzjzyEc+c28GP/+GkChRx2Toyg1IlgY32ZxPYROVWwk4Lwt297Da7aMYno2DaWK4pWkEJH3yJg0FmbR4mAR51qJQIJLUOvLQjX1nJ45NR5VNt1fPmRGdz5F79M4W1gZaOK63/tiXMeL2HK7Nf/3oituRvWSktCq0tTjLHloKgPmsvh8RH7S6NofrQdktrINLdE7V4dmTTeGwgwem8U0KkUKW0kLv2Tc5/6x2kWWFHtQNoIxFArtDB88EEE/vr36Xvol2oBsoM+iwWXwydnKA/STA9qr7sC/xhi0EchvWH/FOH6AJbPp/H+v/46ZsMlhBItxOno64S8WlVC8zMTWq4klkCIqrB9eBDP2X8VhnddwQidaCi3hoFnPBcPfe12PP/3/tkCUg+Frp4mcmK5tbVgo960TaLLlQy20z/9y8/9BLbt2IIog0Hf1BX0ETV0awUsHXwYZWp9hkyp0o+qcXNhfQ33H50maFBrh5eIcAULjTau6U/iTL6EjVLZmPDvMuX8ne81YokQhpDEFwWOlAIFer313T0azEYtIkpHsJQzh91IDqFN86Kt+DSfw6tuYk2haGvHBG2AGbSGzpaYI0xD9eZ7KYVqvwoinF5AdHUevuwGuivrcJ89h87xRbgvMAZp+RmJx/k+xhcv2IEvbh3GhbkFPGf3duzYsx0tIp1D9zyANQaNS9UiNduDMm34uXwVu7fswsT2HdYz2Mmv4Sr6Nn+2hZlHDuLGt/0sxayIJrX2vgfvwlvefzsKjNhN2KhrVTJjG/1TkkK6Qfu/sLROqqhBto1b92zDK285gB3UKLUZXphdxunFBaJXCh1plCFomCfam15YxeSY0CG1qt7Fx8/M4NVXXIYvHj9tC6VqoR6lf5cpF772DzaeVijHIm0yRB5ZtlJM0l6OwloeNQ4qYi7mkbznENrMuPbCZ6I5MEI1LxkyC9HkaRhom45REb/W+LLJQQym5KE1TZr4lgyr0+y50dI7+F0+TMwM5PMIEyUF8gzkFlbQmZ6B+9QGVkMh/HnC2SjtjTddg62U2AwZOb8ywyjajYdOLqDOmEybfxZIhH0HbsKuq69GnExZP34Prtq9H/3X3Yzpj38Mo9snUPfSJ1CLVk4exhBN0uiP/jIFjs5bfTQEHdsmt+DsctaAwtLCHMrVMtnioq9s4/qpMST7krYwTobQvF6rYzWXx1ougwiZox5Jv5p3qK3q8n50dhWvuvkmvPPNP4Wr3vpTjIl8WMw4u3b/+0z59r9SyiokDrWDtrpLOyowZv3zYoiZNe1uqm08WPHpc3D/NZ3zs69B9+W3wRVPotEsmVOMHz9qW3pULttOx+1ss9cVXFKfSSDhDMBQ7KEgjQzSCEVBMUHQllCZNIgl9NHReqiN7ZV5RM4vYH56Fn9/bglxMuClN16FcUrqsdk5nF69YL19R6ZX4e/6MNY3iFKliqm+Yey9/FqitCg8lVncsv96uGnCFnJNRLKzSFOTR3ftw9KxR7B7/9XwDI1g4qVvZqSvphoXiV2gc2ZgSkuRJPNOnT5uO8jqNwEa0UGEFKM01ljDnKIJLa/URX5jhXU0L00h8Vp91PanwRoN1PHpt/40nvsHv2+/95hCSj8xadEzaYm2sLWYgC+WYzeITAJa4MZ32MZpdcYvC2toeiIk/Cja6jalmbJu4dU11D55P6p0nFoiSs/Sujt566u0T3nQ/zzePyJTRpjrp5YFwwiHSIhWF3PzK/jOwWP4+wdO4VePzeJTjDVKtNcBamNLnTKEzkdoIj5yzzl86N4Z3H5iHSdXslhhTNBg/ss0iydPHMT8zBEM9/dh5ugJePsmMBJuIzSxDeO7dqO4MEsUlzSYe/WLX29NMrVqxQRz59btSCT7UaLtX1lfx46duxCNJY24kyN9eM+f/C/cdON1ZEkL7UYZtXIW64tnsb50wUZLBlgX7UWjpRsVmLPC8IU0QpSQ+5ZbHMJflC5hirbIEwHFCA3hFzS2RTkVTPAFhjBEPBG5SNu9Qnt47V64BoYMIGgH0g6J5JpbRy2TQ2X7AFy082o91uadam7R6PtG08VKFtAmyhFzNBXCAlDyRmBCkKJB0/ide+/Fy9/xO/jJ3/1b/MkHvoD0mXMMUhsEAB0iqyJm03k60xYa1SZOLJcxn67j6vEYklHaePqleqWOADUq7O8iEg7AF02iyYg/e+phgotVC06161AplyXhvFg5d4JBnhoO2ygwxlhjdD5z/gzmz09b122egeXi8jKmxrfiBc+4Aa/94TfgCx//N2zbsgX7Lttrzf0uQn6ZegWtnW4dxeIG67qBQm4B2fwytTmH7MYC3HT2p2jOnpy+h6aQoCSgsLkieK36Yw2GpgENnvEREpYyAVcmiw5jjO7WFFzJBJ/RPlwkfoWMvbCONmMDDKf4jEwUc5EP4fPNlhurlS6+fZRSf+dX8PAj92PhwmlbrE3bi2sx5fWlGdx39114+5+8D6XVIrq8/5atfXja1DDiYcJqSlmh0sDSyjLmVtcp2VXmzNIxVkhqBb8U0RPt+FnGJLOuBN53YplMiViHWWJqEqWFRfqdGkpLp4i0aHIouRU6dfgT+OUfeaEJp/b1Uh5CUZrvqOmFgRDNNq1sNr2Bs3MbWJqdx/LSMvzFNEFAmqbfjVcz/hkdmEBqaBITEzsxRgbGogNIJQYxzOsjI1PUngTzreI1f/rnDuEvSpcwhV7WtMRF/9FtkuC0t1pGo9skg0h0NYeryV4mw7WSQWnmNJoRMsIrLXGCS6+mQOd96F65l74kwspQ9qlo6j+RBVb36nyhg4NzRfzSn/4rXv5z78Zb3/sv+PK9Z/H1u+/Hl7/2Vbzrbz6E//bb70ElV6Wkd3ElI+oXbhtAMhxCIhbDyGAf/Iy45+kkv3HoKL5wlIEfTauPAe1SrmHmFfE+nG4F8emDZ7BWaaOSJpy9+RnwFXLwjk1aW9SF+TThtxCiLAMhjN+F67eNWyOnTKotAcXqqjVBqUzBUXN/l8w/MX0Mn/jsZ7HS8uIrR+fwyZ/7LeSPr2L8wNMw/eWH8M6feBtq1vvqss2gQ2FCf8Usq0v0Ly4MDA9hbdkZ3H1xuoQpkmg7SHQtRiNTpIHLdELMW5vOMhF1SBtcc6vwJmiO+tSbSNNEqdKsKWxk0SiU0RmUQ2fkK61SLMNH1d9Sko9hQbePDGPbTa/HjsufgVuufTYytS5+6YOfxDv/8B9x1zcOU1O7LAJjDULb52yjlCX7rBzyOyMDA7h61zZMpvrw8NwynTaRHsst3ze9Qexfj2HNk8TI2FaEgzGEC8u4ee8kXKUiQjt2UEPOo8zYwh8JYWZu3jTFQ+YXs2kLft/10mcJ8VPYFEuxjk1NSPVar6EWQViiWZO/0YCNL336X/HCyBiuPfAcHPzK1/B//ea78At/+Ou4bOs+xjVFax0uE6isMwitlMVUxXOkCmmlzUKfnC5lSosvkjPfbDZxC74SJdl8dyIGBZQyUx0t1nlqAdhCQiVTpLEiCBKFktClP6nmz6EdUOCnmvEX8kEBoLY3V19Gu9nGSjOE9bHrcP1zX4unXXcDdjGge8kNlGTrkKo7fogEedpUCltSSebjMvMRj0bpM4K2XmM46MZSqUpC0UhSuL0CCvRIp7Nt5DM0L0sLeN6BrfidH3kR1vItnPy3T8E/uQPVdBGx/hEjOl2IISOVVRotoPHsy6eYS8Dqqu0VbW49fVFAiyikV8kgDybCfTa3/vij0wjTPP3Fn/4hPvShj+Nz7/pbxPNt/MSvvhna7a9SqlgDZCLeTxA6ZAitVivTx+QRVHf2k9IlTJGiiou2gCYlw4YBmXOmEIpI9AsqeFsDyhbW0Z0ahIdQUzfYBgPFEhrHz8E7GoSLxLMlcEkmtfhqdGO90aGddqFQLuOhhSLKnQiyrH6TWqi93xs0G5r0Y+/mkfJ1cM1YH4nCr7pGQfHyngAr1qDNX1JEXOvYaqfjw2MYmtzFYPIajBN47B0dwxd/86fwlpc9G1VG2Ou5dYzccB08DGIOHz7KUMmH/pEha+rXkCX5M2udIGOTiQGMx8Osk0ad1mmtK3yvD7lmEeP+OKb6t+HWyf02ReIXf+EXULp8F3b/zMvxD49+Am/46G/irx/4jD1bpZZ7KEjeQBA5vl8Nl6EINZh+ZXBw1FoMnpwu1RSZLjM0PMgcQVY5eQ3vsVhFv8jprWXosOlch6gplLaO/A6f9dJsVU9NoyNChukU5aL0T/kyjxr9y3wmj3Xa5uuiVbx1TxVXDdJsFAo4+Ogh3PWVL9IvdClNPkN6t4wmMEzmKrXor7Sln8ChlnvKU9IEXWXvU4kUgpE+9MdS1DQXtnjyePdbXkLQUCbSSSMci9NcdFAtbKCZW8N6vogKoXWnUmHgGDR/qJE2kuKAVr3wdPArP/J8argDUtSa4aW1cDc7WKdGLuUWceeFwzjzV99AKdTAP3/0T/GmN73WEUIKJy0hNawCD4NPLRfcoeVR2thYNuS1tDiL1fUFxoFONH9xuoQpllgISaRmtCrYoX6YKdPgCWlJh9F7d36NDImgm1IXr8uaUWTyWowNqmpaGdXWrPInZAZ/l5Zpalmp3kbGE0R2YAq+qw4gsncYXUbnR6bP4gu3f9LWZKzQl3hYkRsIba8cG2Ah1StJIEGzqm6CKhmSo0koUQqXy01qiQ8TUztQodRVyaLZ+Wm85RXPJ8wlmiMj1NlUKuWRHNEibn3ILy4gxkhc7WJ5lTdbNIZpzrt8i+IKdV9ctX0MN4734cE7v0CGhegfckh4Qrj9xe/CN37vA5j7uc9icNmL9G/diQgtwXue9mbc8Zpfk8u1piYJUJvX60RvdcYv0nx/IIpItA9DY1O24WlXNz8pfQ9NIRco0SK09mbUtDPdpn4McURmrc0ouUrT5RtIspKUYt4rxoGQsq3rI/10/n0WkZsrUZ5kipbNUJ95KxjFjm3bsWP7TmzdcyUi2/bhRM2NLIPENqVcG2EOht24nlqSJPy1kZCbZlOt0FXGSxUbIN3EdIk+jObm+MmTSC+vYZHw9A9fcxsK1ISMAAfNpYaRVooVnD97HtViBnUSQ0Hil+/6LqvGstF0aVtd4nwyQ+bRbUOQYgEPvvAv78FPv/NdBBwVNGs1Rv8VRuLAw19/CN6YH61zi3AzVrvwV/di94ufiV9++CtkLE0+TUQgGHfGuZGGMr3yTw1qbplxSo5IULvJRhiEPjldqilyyiSlMtVIC229aptT8p+G91Nc0SLn06sbVjgN71QrbItSoY0362fn4BpLwBNRM4xiE95Ee2P+hKhro8b7ZAZYUL3DKzPlD2GFkqztYwN0uAOEurdtG6JNjxkzpSkt5uVmoGfjzZifiLdRVLCYR6p/GAkCAY397WOZa5roSbhb4u9VmrcQhUMEr7B8iyurOHPyBP7kjrvx21+/F3Mnz6GYkaaIIaxvvYYghSZOYkX8QRSXL2BlNY3BoQlHW+lfXvrp38ALttyC9iIF8KqtcNeacN93Ds9914/iyPxRE1oNa2qSAXXNWxGKVbxHgVa9RZJ6vUCmlJBdv7Q7+FKmiPAisEyYiMlLtlajzBdzEyJqURJKV25Bbd92NFhhrdeixsEOJSlzfg4dSqLGjckcmIOXJvG5StuLYkdMUD+rer4J1sj06dUlVO77ummS+kZunezH1hSDTsJn9dVobRWN4tee9FqV28YP8/tsPkdHyaxoejLraWPaFVtiqBRKqNPENet1rCwuUVgokX0pTJ+exr988nN49Z98CKuyGl0PXv/hT2JledF2dm2X6yAwZj1oKYg4/RSsoWufTnjdRq3tRiSewO1v/Uv826t/G6+547eBqy9Ha5FmfMcYws+63hCZWjq00YHGnSVSA4j1DWBwhABkZBKx1DCZEmDWUTI+Tm0kANDgwielS82XGCGGsNJq45KkamyvfIKNpmcKRMMY+6FbEL3+ANpEXrLNZDutFwOjqAe1RAxtmQVlo+fscFNTyED1uTCq1lj3JplQpXnZmLmA6twFamUbz5iIYb/MIr0Roxu+zWX92yYRypKnKsdGqYTz63laH5qmMpGRoH9L27l3USYCrDM+qFZLBARNZDIZg+KegUF85PyyAQMfUaVpOd/wug98Ep/7yldRZqAnX1AvF2kNGM+MbcGnPvARaAn5tvwkGfbGj/8+fukbH8Rtz3sRht6+H587dxjTx0/ikZEMzSTjGAaJXmp+g/RQk0y1mMX6yhJWl+cZrK6zGqoABZuao32TQ6GE0fTidClTVGsjCBmhItM0aTUfwV21iArLa42WKGOEEAM3aYS5DDXTB4iCXvUMuK7eDY1htUZL/cjUpDTnK6xwS/babwypUZXn1tI48p0vo1hvYW9fkAcLSXNpQ4pYOgEIvVYc6dIW1ij12iZjeX0Ny8WqLfXRIsLR6nYNllWTgDbIEAlKg+8ToWsk0AaR2r8ePM0aszyUVjFW2q2FpWVi//jbh3Dw6HFG2GlkM2kyuoRzpxbx7n+7h8FkyyJ8Z+B5G6uE1J+687OEyR38+Nd/G1d+5Cfw9Jc8jXSJUghqFrUHCBgGhieI5MgkCqH8WpCwuNGoUIuLrGOHfor+5fsZIcm7JZDii52b6aEqaq8t2+KcFfF6Nc6W0syXiPAqrJ9c17yL4bFBRPuT5otsoDedpvhS4MvvfvBBfP279+DohVksE/VkiXruve9uLH3tdoSCXVwxrOZxx9SpQU9tTZJwUU1tbjUySCvapRm4nqUTr4tZrEFDjVEsZ4zmZbVYxEwmhxk60hXC7NWNdTzKiP0v7zqMZdvAQIIqc6xH9K4WfIEEtHzt5791D6bnzmPotmdh4cwMiuvzmFnPwBeN8P28l1JepBZVa2WiuRyi0RShOFEmaaDlCBs1QmyeBwMB+p4Wg9d1VBjNm7+V8DCAVMuytEX9K4owggwbnpwcMb6oP+XEZ95N6SOUoylSjE4WG3JQbWzbb3LcHR5Ah0xQ42WTqKRjowzpIygBzWqBDpPxClXYHaBv0eBr5lQihP3MN+7Cn/7z1wmjh9D37BfSrkaw9OVPwFPI4cqkF7dMDiDOfAJa5sNMHBnLSmjGrQCB0KAaIZdpju48dR5pmir1aUgA/HyfTKKm0A16SWgKyAKRWdmG3TJRmzpd5kWGtykogrwyIRok4iJM7dTSeMN1l+G/v+RWnJ1epv2P4ZNH1vGJe7/LdzBflqFFDWhRKP0+P4IhQmSa0Eg4xvw7iDGW2mA8JOtC/Mj3U7OorQH6pQDLXlGzFL/reZVTDJFASyvy2Q2VUELyvTu5Tn76j60ZXVuTaySLmSsSw7qCKfluxhgureULM+JokAkUAwRZ6I4WIBDKaGuQBStOx+yi7ZYPcfvDKBbzWCQQOHz2FE6dnccDZ+ZxYb2FIRLwWRNRjNvIfR8CrLRG10tLhHhUDht9z+rKBJ6cn8c3F3II8rpMqTRVGK3OuEWKFY0KibmRZyBrCz+zTF4KlnpNX33Fjfjs8aOsl2PXPaEItFyhh/XpdGpy8/iVF96ACTro//5v3wRF0mKNAKF/V1sBahAI36Ylp2RfFdDKIoZoNVhSxmg0XxRUWRmaGKIwPk+hERrzkw7SVA8FT21pilGoYEjT9yj1mHKJ+RK8NV/Awqm71mWDIRz/4tocUtQVfmwzUmWltCiMPcdKaoSKmCCEoeFHYqgBB8vNgxij7n1XX4XXvvxleMdbfgK/+aOvtJEnN08xHqGJaDL4FJqqEnZXGKCqiUKDEOr0I03C2ZImbtKJn9sosYzK3umllBlSRfQeloQmJoN0ZoMmomplVIeBSvCdN70P//SXn8erdt5oJlLxkDTA9vbqsj5kHI0z/vYbD+OOk0tkk8ovc83rlTKxDJlHBgjUyiS7tbIGrYT6XhQgNknoBoFCLJ6iNkXQPzBMOCzNChjDarUSS0H/x09Ba3UP98e/j7YvVpNEd/yECuRUVbZXkJhZC6Kqs4uVbROVqHK215WYtql3esImGAn2Wozj/KA5GQ0WpsXCRBhXTGwdxWhKjpBRb6PNoJBFpknSDkF1VrZKJy3nXaUvK9OB5stVLGWymK2oyUcO3slXkqiGZy81TuMAbO1G+4WlUr8/JfreX/0ITqzNoT0SwW/+5G8bdNXIGu2ApN9VZkXtXmpploj4qyfPS3T53wevhsFK2ymgmnwqH6EW3raYTsaykmZFtEa+LESDmufydA19TU5tM8ZQ0UkT3icmsnTq/hZISWcu3bL5UqaQIeK8i2iJRpQZUnPUZMCMaRH5cpbYeh/5jfdKhT0MBk10jJF8jnLhMFLllfTKKPBn5tlSZVh4LY62sZ5Dptxg9F1HkZpRqjFS5z1qilH8ovmNpKkRQCMM1byyXGKZyFQxRfeoirYCNz/VfiC/p8XQgqRCiIQMUvr/8l1/ie1PuwWfWDmO048ewrSLfhAaMkUfQwoIsvvIEIMT/K6ROC0KnnokbUQOhUWeSWaqQUERy+WopRmqnVoU5Cu0NqWVi5rdIvGFCJeX5q09rUKI3dc/aHSzNjSa9kDQY6N/npwuZYqIKI6SAS3i/C7Rg3ocBYs1EUja0yJThKzEFDlBI77+6UQll7SycIZyxCvWVBUX3xwmAavzy/j0AwdxaqWCPCu6QniboalKkznkidjPbOTP+CwJXaf5KtLRLtNMWPkkAMyL/CLXHM1Q/h4yTG1/uT89iONv/Sx+dPv1eEFgCj//82/Cnzz/LSjcO4NX/cpLeC8DPM1MZpStZ9VcL8I7OzUoGHYGHzbk3GkR6kRWqow/SM0hkVU/vV8aYp1/sgqiDWmkcos+gsGqt+5NEtyUqemilCapkh9EkgVHsJ+ULmGKSiKWyDe46Jy1dIfBOBLHBmPrZSoIJcUgr0rOy/YphlhQwUKRMXK+WsjZdlwg9VQAEaxcLOMbjx7HZ756hBE0kVPAD60iu8FAMsM4JlejpqjCvFnmSwsNiPiZUhkFIS4S5zGi8H12L1VR2qkNhq6KDTGKB37kw2/Dh2aO4Nq/eifOp1x44x1/gud98KepCTYPENVymcVVb2PYiKfRNNVKgflK6YU2myQyGSS/xPo0mmJOlSZIIsMySGhUGqOBGEovRNUzVGUaRwZTW9TtK1Om+SlevtvnVsddBVXSI1aXDXliuoQpgm2OBPCcLxXBFZ/YyHf5CRJZAx9EYF2TNNDm2TN2L7VDy6GLuUJt1jHG11i7GQurhr2Hj5zA337qG8yna7Or1OXan2CMQlhbI/Xz5tRpPniufGs0I6VqGdkSGbRJfCtrjzE81HpsUtd2Yw+ZctcDD+NIfQ1XB/tRKi7g4YP34/She0kwmmESW5rtlFvk5WMMMOUP3KxfL1mdWEpNxROgkDbwrXwP7zUrIHpIICSQ9CWyJGSyqiozLRNt4YSLPkX9UiovDwGYJkFDkPR7OUHEk9MlTFFkLsaIgEJZakgTGZRUfHoby7jX9KEKyUyJQSq80BoVlI84miLE9hhoYAXOnZvHP9z+XUoPc2IFtPvJhWyVFXKkrxeZZ4oVW6m0XKF5o0Tny3UsVpSHCGDFsSTGOJDYYVCXBPilK38SD+a+gRfHx3FGs7EEqZW/mCCfQ80VIhJR3XTkVgvm01avqWqoeongmy8ysMJDZlTLGjq/s94KpllXowuZoJiJN1o59KlWEG3Co3ilTYbJf8kfg9q4O5LAc8e345lBTap4YhJNlR6LUw79/dtJWJ6QuEIo6hqm8aAdjcLN+MRaOWm3a7SzGp2iAQFiIG8yh2f/eI8jZUx0mtIWxT1rS6v4+y98FZ/95hHTRCdp4GsHWwI+RIJ+27bVz2e9LFmMtfCSkQ2+73yhilVqgZxx71GVpQeJbfoGCeohxBUsVe+kr0sTLAmm6HpDPGc5q7TjAbVNkUnULwQCDP5Y7iY1UXWpVhljGGEdLVXqaaSS07qt32m4NjVH44MdpEqyaVCFfmcFbXYCn21R0Pwsl1qLZb5/jEBkdWIKl7EMN+W7eEV62p7lvd87TrEkM0cVk0qLmIbIdF2fZt9phvhi9Ws/Bp+pUeqRVFKBxLA2CSUJFmQVHJ6eW8Bnvnmc2bMyPXHgN1XnfL2Jc3T22q5vlRoxV2zgVK6G49kGjlCTVq3ODkNUUfsmzdwkmJ2TwUJELpoTDZtt8f1mWbx+NKhxGsemluYm66B//mDc/F2bQEPjp1vqXKMQOYUTaUTU3mfvnWKIyiDeiS4skxyYlUzaobtUb37nf5kxNZrKN4lxv7BvL1IUEm0OHczlsFTJ6YEnpEuYolEpinQblKgGMbwQlxWIL7ABEyyAJlOK0JIaXacemyrTk/H+zb4DMoFCbkGlLWHOyvRFw7huUnPTpVmSsseTsimTsBkeG6xZljXf4LHOChADOnRi6hGnl3oSLHZZC4AcN2MNDczorQxu7VtEV+piUJIJk6kxvZP09nwMD/kLJ75iXvYqPf/4e5ySXnTIHPHtVlkeEg67zPuFzJQH9ZmXWnj/m96MXfKZ/G16ZgalShGZLtHkk9IlTBEakXjZ4s2sEI0izZkQVM8kSR3Ns/BcLxaB9QztZp3wUZP/6cQ6lbzFN84ucDRBdNaDqRDe9LJb8Ksv2I7rhuUAL3m9VcgOpd45D4dIm6Zh87x3OIm/6ZTfY1rtTmZGGkr/JJjapL/gg/xOJ00Ao5ZqOWQhPLXiKmhULCaNMdNj+fbyVrZP/N4rBw0WP1UuoTXSwiUGSHN0L70qr6spZkvfAPpjMaww+D3J+8+Jhqz/8EXAopcuZQolXPm5NacxECTd+JCQg0mPVJVYfBPb94jFp0wWTEoY5aKWJ7YX3OR1vrwlxomAJMRIIo49Oyawd2vSCvy90uOEdtL3+t675rwfdMBe2m0H2qrL1WIJCZXZer6HPsZDH6VBHpGI0wdkDCIRLRrnueoldKbxXM47CATIXEd29B7nXU8sj+pgNsuec5ile0Qr5iua8d9MegN5xlifzzXxABmpEFRWYMmef2L6Hpqitlm+nrZXjWhaIUKe3xbypES1GEfQ9Dr+ZJOoFCw+oMZKIS75EH63mvh4LukkSuHvoXg/QsNbEEiMUJkpkcz3e6UeoXtJ30WI3nV9mh/b/K4YQvG8zYtRuYSo1M/D34Na6kn14H2+cJRa1EezUTFtkVmlzFjHlORJnVh8yEybIKy2qrW68+jS3IpJF5dDSaeOpogZDiPldy4unyVeX9nI4JTkE/1koxdHieS+5opt3vB4upQpVGFlINkXbZWveC3bICbILlMITCoklebU9RtfZcwhEulQIhU0KjaRH5Jcyf0UGTQWqw24gxFEUyk+40jY95McyX1cQi8mjjXba44LiafOJUqMNZHo13pRGxa0bGzXMNFWk2ZVg/0U/IqAau2tM7iTS1BSE41MrvyOCm5zPPku85+Wo/Pux5OuOUcPOvfue2LqYm1lDU3d444SAUZRCPvwML6P/VNYdRaYhaqTOWSQJFzowYhPFWjSmUsrJAmCoyYhJLzoI6KIBbYYs/yQuCSnSkg7O7eOf73zHvz8uz+Id3/8Dtx79IIx6z9KvcpfzIBeuvi7ul6DgbAJiuihQXXqKRSB1cbki8Sxy9eylZekRUKMqrq6Y+U3ZXrVWGiLu/F5abyaj5p1BYMKC1SGJ75T6YnMcZKCRWlW73g8dTE7rxH2CpZJR9JooUQt0dpmT0qXMMVJDuyVGopNUm2pug2OkCaJ2/y0Jm9KqLUW66bNQqusWmTMdmngfedmlnHHgyfxkTsewXqmi4dPreDEUpnS6ZiDfy/9R4xQ6j2rsql5X8QMBjUq3ommJTTNZhk7Ax4sdqNkHoNUlZmEVhKEl3B1+CnNEJT2y2TxPbIO1qKhT75G7WT2DH/rlePJ5XG0ySnXkwVJpm29ormNNb5/1QbhdTt9FIbvJ6KnqgvuOhVWxvIRYggRDE2C2rA0JVuBkNBNR5hf8Nd53LRKgri0Ucf9Z9L4zMNL+OvvLuGL5wMI730GQntuhXfsWrjCw7SSPUT3H6cnVs4hSu/oJQMghOKZzLpTViJBoaFX7tmC89ky1rRtH8GKhiapDkZ2MoiFdzJQfZmHRn2KSQ6jHKfPzC3+6aWLBenic/k2mWuZMJ33mNRLbjWtCJl1STvppztEf/d9DPAWhFRlVGgqGh9UmWS6tI8Vf+MFCZDd023CI4zfcUNTUhYyTTxyoY3PHGvgz+7L4N0P5PEvx+u4sMHnSRD14sEThjc2CPfI5XCNXwd3eJT5PcbSzc9LU48BPSI8+VOm0jrfqAVqBLT5NSTQ186m4YpEqLlq/lGZO4ziGd3LtKihle9UHjI7ahZiBvZd71Onl5ph1DWgAXq63nufUu++XmrJemz+rsZJMcenXlQm3kkfS4EgmKA+6g64/TECqkvBTu8NjzWzfPXP3gIfCej2CoGomZrclPSTw8VC0TRBvYSaDqAu4VOzaRxebuB4voPzhQ7ynQD8DTLLR5RGiWw0ydwmOcZgzra2ZcUFhTXFRdfkt1qFFaCgNXtLvPi9NadX2YuJ8O8lSagFkNSWq/qjOEoYqk3YNC7LdrSmydJ2s006eDHose5bJotZ6IdkHZSPCK3AT+dapMDxFSoL68B8nswYJfudzGQk/Rhz1HI86kthuaF3iSlkcPhmG/VTW3riusSXiObp82nMrJWwka2jWtU0ANprmq2WegZrJC6puVFo4sJaA185VsQf3J3Bx0+LKT4yKoAkieH1Ef1UaAboKDu0nYq0pVlqyXUJ9fA9Gi6kEzWXuwKMWZJ7gKD20VWRLtUYVfz7YUgvSQDkOd7+W3+OEGORVstl0w/UpuYnQzQc18PYRr2IRiBqkuYlagRmgyZMzUKavWWrTUgA5TMtqRybzxAMfK8y6Zrgg+ohZsq3iedrDY0dU6JGU1Ms9tsUhouTc89FmvLnb3mJdf6TxTZHMBojtifMjGs9xWweh+cr+OLZMhbqUaq12pI0I1brIrptsUrRukEJlLPVkJpmkwXgtVZNdpTFJBGsekIp/KfR+i7eo9XqbIeGUg7d9AxBgBpXVPinlnoV+58/8nqMVNfw1TMX8PUzy0YkRe+1cpFMoMbLF5m/oPHib0rSBmmKmCEUJmCgfnppijMmmP5IwiSN2Ew95jhrQlpNSUI1RfnsOV1yzGMv9QGR64CAC/Xlz9qVnqZcwpSP/86bKGXECCRolY4iX25gmepfCg1goxXAwTWnmb5MEyUn6SEXrKuY5yq4TzvHkepNVlYzY9WtqoooNpApsFEcasIh2ZyF/ymNNHMW7PG7gr9WqYDu+ipcbcUYWTLxcTv/X0kO0br4kx9+MdytClpuP/7sjvuwUVMZWvCHExQWokDBYmqWyq9mF+v70WF5SDNoqDXEiOVXsthrszx6phca9JKYKoCg69oOREyxQLurQRLy12SSKwVXiEzhvbXM5zef+3eY8vk/eisL4BBwYaOBoxstPJL3oOyJIeoLoUTi1yp1m4bWYgXUE9cqFc1e23K5qgDttw2cYEE7DVaEhLaftHKR24HJ1pzDJN/E0lvApyWrWDJqCQlRIDMqhLnNDM2g8L1zv0NoZf0fM0qEMWnWFxLov91yDZ6+awqhoB/zuRp+8xN3oO0JkBkVi/jVTic0yD9WbiPiZuq9s6chXi/9lcos8ZfIPKkIPabofplJGTOXtx8t7yQo6XxEQ4rUs8vvfHctc8fmc/8OUz72Oz+DfJvBXho4UtS6kAFUKM10B8ZjDQFSE3izVLKVeXyktuS+srIMFwNOd5yIglLHkjtlFvEFHFRI+RTaUrUiiylCcRZgMg/bj5GlcbGQkk6ba1mu0FcSRdH0oTJPZlGDVEim/4w56utw4iyHuOpvEXne99NvgivmwdqFc2RGDH/w6a+hFlDTvkCGg8LUUiH+KFhW3mKAEFjvu3Pf46ipZ+qUeuXofVfyM8ZpYhu6oa0EnyHr8OpmCdHbZJAngnr523Yfn/neTLnlFT+O1YZsKgvHX9Vv4qNkqyNIZkTcF2kJq1hIdUA5Tsx617I5vqcIb5JBUatBIrJCpLxMlwVsRFuSdxuWo25gVlwFtBWOtBKrfqSWmrASBblqFAY161Db3DRx7doan9OQHEmpky6u/JMZ49h3mRZ94R/+d5AkayCsz7N9I3148c034G++8FXWxXHePadOr8A7Ke2sgwj/eP56pyMM1sHFguu3i8uipO+qtoLadvBGIsAkcZIQG+taYD0aGf4YQr36QO/+782UH6T/51KPKRKXx5K4/R8d/3en/5Pv+vfS/9PvV+ppinrvr+JxaXj5g/R/KskmH+Kx3mOKNObSlrEfpP/TSV7VcWg/SD9IP0g/SP+vTBdja7mWwNraWmVw8NKBez9IP0j/X0orKysYHR1V01idh7n6i6MVgeL+SkWt/j9IP0j/3075vM3d7ufxWLB4sWfR3KLRs2fPzu7YscO5wlTNrqOaW4a7o02nyna40IRWcO7waHe9aLlCaHT13RmaztiYarjZYsi71RNaY5BUbjewwufnuzUbVxpijJTg8wmPB3GPn+d++PhpHd1qXGJWtpyD8rOSMje32zndbHByznnNp0nrGtapYSVOa6L6uNtNHq2WtUpa03RHjW8u69/WMuXqTNH9avDjLU75mbRiQbuhYS2bHS68fnHAb03aKo9TAuc5/u/do+/OQVrzffpZLbpq/1fXrHrjbHiNmqAvyufJSb85n5vv0WHveTzgt3usj+CJsY4a9Jx3q2XYOd/MznlGn6yH8rQRMJb5pv1UlqL7RcnutUv647QGqy9E0zU61SrahRyahQzqK3NwNypolXPIz55Bg/ITJB/D3gZC3Qb8nTYlxwVv2w1fx4OuZik1Peg0NMbNiyrz11LwFeZbbtVtn62sz4dV8ve414PZ4RDW+v2oxMhnxnieYgXRtBsDaaBW6YN3/AA80X7rrRx0reC2vSO4eu9lGBoZhy/oTJwyiktuSEzVI+ALYHB8UpWzdOrUKezbt0/tX8s81Phu5Oml76kspeVTaC7cC3/7AryeLIVR/fhBSlOYAhZGqxtHvdPPCiapMFEyhGQQoflHmde7LRRbVRxrbuAD1XM46Mmg5aFn82n4jsZthbCzG8PbPCM44E5gxB8nUfmb2wv1bPLEKiT+mLheVGL9akJGAto6/OqWpqKJ7zYYpFlHSwt32n2SS/4gJea5hvmoLr2eRyV7z2YyQZBwbF7Tp5RNdztzPJ108TO9c/2qc+Xda+5XXuoelxLbYjot3iUh4/Vesro8np2T9PtF79B35z2b+VpLjZO/js0v9ozNnZHhkcHplcMREycf3sZSOVdlmezlMiq600m9PO1eO9fTeopGpEKjV1iDe3kW7pOHgYWTaG+cpZEpQeuP9p5RMawbxN22cSD6QZ+a2+rVwI0WZapOxal5SRN+p+LUyloyxqu9kVBwNVFo0tDWG5hvtnCaCjVNxVkIkX6uDrYMT2Lf8OV8jxczuRLO1LVEfhSRgBfPvKwfV20bxZ6de5DsH4bWe1Anq3io4QkaiK/l1ELhKMb3XGF1VXpKylI/9mW4H/4zvmQNLi3BG4ijE+mDKxxB28MXU8Abvu0od8dYsT4SJMRrVBhRSAJbKCNdXMXC+goeaW1g2dfCwXAH08EG6iFquBY4ojd5lX8Kr/GPYJc/iT5v1NYFsDk4YvJFpXQUxEnGNo0E2hyEozURZC006F3dNhrwKAt+cbKuHRM2MkYMs3NdMlV8LO+ekDjMdgRfYtlTFru/lxWTI8BO0sQ35xl9Pq4sUmB5E5XNOjU1HO3xx56Qx3+WHH/NfMXsXlmlxJt56K954U1lMRW5KHt7Qn+se0wV4b38Z/Xmjfq0sumTH+ZJO1Iw/kYaSuldxSJa82fR/OqX0br962ivlGjnvVQkIYMAy8Uy8l6HBpIVnrvl2fkuH2noo9JpM3bKRChKwxLg0wGtMNO11WE8Ha1ixvfQcJaLhEa5LgqVLlaqDZyl159hnuc0xSgWw9XPfh78ySHj6aGlZWTyaVx3zX5cf9kOTA4OoS+WoIA30SquoZVfQaui7i1Nhm9QXuro23kd9rzs7Synk56SsuS/+EHUPvpbCHbziIRINoY8nmQArhRP+uPohlNohiZQDd+KcmwCreAgiREyK+yiong3CvCe2EDjWBbulhuNkBv1OFBKdlGOu7BGVzob1cIbfuwbHMRQrB+JYAwhHz2FmCaBYzlkhXRiBeZ1jTuRMMgquKlwmoTtCLQzwU0DnloNrdDiWF4lp7Kbf9UhTc8lZVHW9ilBYTJB2fy8WJkcBeFvm/f1hPtiIe95FR0XdyLbcEYKmJVNHcQUbPN0j+Xh5GkSelF+VhAlXdanLLHg1GOJykIhdkrMpLLp3aIL7zPFlXBu1tvJkN94n8poQzD5bqdK/KPHN+/qXdfQGOfdmgjACyyCPGOnWkNtfRnVg48g/7kvYl07JZu1ltEKwMO66Nvjf6XiUiTxU5Qy02OH/cr3acCaJ0RoFdUcCrIorBUQeE6voX3VpTwkI5pNL9KlNjaKLcyW28hPjmBtYCsWWFcMBzA+OoAbrroeU8ODtmGLq1FGbvY48tPfRSU/Y/TREt7+sBY59mH4yufglp/6v1RLS2fOnMGePXv+a8ry6Q/+Gb75j3+PCLF/v6uM4W4V+5IuTMVaiNE6uGMUul03ob77Oain9qKeoNfx0KrUiTRXqcWnp1G7/RG4T2UR8LNw0SGE+/qdlXhCAdvboxkndNqXQIcu0z+Ygo+WQh35IrBR1vjjMLeXVFlKA60T79OaHvQuEuwGhdJiFSqL4pVN8eXTYoqTTAFI/J6yKCnvJyjL5nlP8Hvv7l3vpYvL5CSVU4eEle9QvhRmW86D7l9Tl2WVe++wx00oWZdL8ro09cRO9bGy6Fl5KSuXnnfopMMm82ye90rtqK+UhNc2DZH9qPLoWf2m882iXFxfu6S6CE5qEIZG1FBZitNnUDxzHIX7HkHrwhLcNdaR97gZg2rh6CDhlNTCS5rIM4nmGqSuOZF6kf7pfRRf/tGYYiUiA4uPxSNe9tDr+NraLhk+eiFvgHd5qbyuNqG+CzlvF3OI40QtjOCNN2Bkz2XYs2s7ksyvml3Exsl7sXTimyiXishVRcMuEqk4otEEtCPT1hufixf+jz+2Nys9JWU5d+wg5s+egVYp1bz3AnFqdm2NijCLwOp59Psq2HPtzQhvvwbe4XF0NEWBBNLK353MBlzzJ+E6dR88G0cZ0PElvigtrB/uchCtgob8EF8OTsH/jOvQPrANruFhW9nVmTsiCCYGMm3+ESEJfx22UlE8/iCFQovcUDDIWJVTyqLR+GaCmPSMIxbOmSyulMVlMZGTTKBMYHiXCZ+uSR+de3q/Kzl/lZMOMVosZYlsZE/N+e728ZxXaUG1tqUF9mRqR4MQmT+rxSS7rr9OTjaG7slpsyC6w0mbZ/xQeeSdrAwqFb87v1JRNL5OZVeePPQ65a739vKSGdF1fdfz+q5ko46Y2nLnzqklGybGd7ToHSv5HLKr9Crr66hcuAB/oYCwy49mltBsZRGd5XnU0+tAhV6iSeGmR/S0NRtCisNzfvdrSic9vxpTvLTyDLPpuVq2S0erW+FB2MRS0ezxNym4ikMl5Lk2ZnVpw1BCNm+CZaXxrhKCrTL26Ox6JgavvRGjQ2N8ZxkrJ7+LhUN3IMd4JlMmpGN52h3KHj2KJ0CjTdm56Yeej1/64z9zKso0PT2N3bt3/8fKcvr06Vne5FxhWj5zBLnVFbhsArHWMOvY6hbFfAbtWgUMOxCMBIk5U4RSLLVGqYq5tCyoFOHKziGYOYVQ4bsIucs0HBF0FMQxCGzkC6iWKeRDN6O2/VZ4hrfBHadn0m7kcuU92XmCsOgrhYMCr0GPmkcrZZH5sZU8BL8UrxCC9TjtCMPjlTXMzHKayWKS0D2mLJuHoI3uc+KOzfucm528+GnlsjzIvHaDMJP1axWtbO4OhYJF6NQagGbG865mPEljQmPB51odCoKNgZPFZV2kvKKvLO3m+y5OzpVeeSk2vKdXVpWpl/SswS4e8izM1MqrUouK2u6l15In4bMWM2VhTyspz8fOHr/OixpnWa1o+f4M8uk1ZNYX0CjkEWPZ4wy4uzSkjY0NeptFBuuE3dUM41Yt/UmeyNM3CJJr5FGNsiH2NBndkAQBXxCR8AC9RtJgnBZOy1HZbPi5lYEqxMJqEeA6jaHmENiME6uHoGEHFXcbJVrj1TDjnW0pjO+9EsODI7y3jpXzp3BhYRUzxSAu5LvINYMo1pgrURIZxKrV8OpXvxwf+9hHnLoyPSVlOX//F7By6kEqgdfWq/YEwjbNVLNDPBROabmGbHtp4W0nSB6aAGBZN+vwFZcQLU4jWDlDoShQ6XiPmN0sspKTKId2oRrfiU58FO5Ikp6CXkJNwJazspHw8JNce6ywElAG9l5/xJTYbdNytAYRYxRa8Ra9ipqL9ZAslTydCQrPBAWI20wJ+AoKroTJEYkenFGjgAndJrRzkoRTgiYR4718xH7Tq/nH26qaorhswSp6VsZnrjLfvZZBt5BGjdCz0T8ITzBouwGsU3sKLKdmRw76vYzTtAuaM0JbpXEUxs5USDsVvFNLlcpov1pwrjP72cqj5+RlFZM5kwed+x3q0QDoVIeSrvN+R+gEmwTbHGqQEs49RhPtPFBDiVF2uZDjZ54GqYoEZSEWjlEWPDYLtba2hNrCNEDY4y4u841quqeMkB7ipsqulXk0MbJJIyJ7Kj5pBq7gnVZhIrvM+7U1A0rBu93DP8ynXaKhLjdoZ6keDTdqLFjHJd/jgpoW1ni2ygomptwYGfEiQihfrgdwdMOLg6thLFRoVGmoNRUOLvKqW6KRqoJRAF79ilfjPR/9qFNnpqekLGtHv4XV0w+YJpfrbqQrQIYvbbedXfxDfCoaoiIx9giSaOGAC76A10aGe/h7oFNHsFWAv6PFsDoUVr6XlqFJZtYC46iHhtAJD8JH+CYl0Xw1gw+yipvJeLp5LhkymEOvYoqrmIX3arBzo17fbAWjhSMDKjzP08MUSXRBChYRUeatHaoDfCZAJQtQoDR0XhadLCFVWsYsqr8t7aoNZXqCq3KYsDHZpc0TeVHzKsLYggdaXLHB+3M1NJeWoVm/jYkJdJIpE+Icf18kHfPVOsvTwbaIB3E/FYBe0qkpDRAVwduhtyK9DA1R4Fpa0k9l4h0aBK3mXhN0HjIFtqod6+V4TsZLTCqzk5wTbWpggttTepZf6mGGQEq+eV00EIrQUiIlxibFYtYWWdZCZjFi/P6+QfgjceFq01cpQbeYhjdzHt6VM6gvnsT6xjrWMllsZIoskx9aF1/I10/YpX4NLRmlRpDe0lG9Mip5eV0Kqzn3smtWHs0GaHTQKtfRKFM9yGdNI2zU1LTcwRpjpTQr3CI007u0WOlqLYRvLbZJa9KWechwggoCehOfq4EJCsUoy/SyV74K7/jw/6ayZM49gvLCaZTqLcxvNHDXDPDh2S42WhRsVocxFsJk+AADrlF+mQp0oEECMX5PhroYiLSQDHoR9mj6m1qEypvzLkk8eih3KE68mmTAFqKSaY8TBesBs+qULDscz+FYTR1tElDK5eEzbi1jQgIJdmlVCi15KxiWK1eQzVfw7dUG/nE5ixgZNBzx48p4BcOxCuLRDC1PCDE/md6NUYi8aPCVPnJFsCJKZkZdWvqWQSq/m0SQ1BQzOzdrrY5NIz+tpzrn9Bv/mrwRcrS0IXSxijqDz06IXiMcQJ3mdZlWcaUia9nEZMCNIUKHAGnkLILHbKl8Pip+sFOkoVmmdU1TwkbR8BNWeGMUBmF9vpn3NUlTCYEglxTEYiwqpJXRAmgBFRWL5TfN0SfpqFMmzSqQNErp1LLIKzRmomfDVjovEEIWCll6gjKiVOa+/mHCbsaU6icjHx1PyOfpLdyVPPxEEsGVIyguncDi/BoOn5/H8bNrtgOVpqzI2cWiPsRpZaORGIIUavFX/l3LBMhIaJa3DJg/FEAkRIgW1f4BQYRDDN4DAfjV+MN4xSfjwHIL9mo6j3Y6V8yqjZMalNeVXAVnV9ZxaLGBk4RfC6sF5LOEhlZLwb0uhvmeITLsha96LX7jY/9ivyk9JWXJn30YWQbp2vbq9GobD2Y8yNR8SIRcCPJFZWp0rkE3SEtaIp3T/J6lQFSaZBYL/IqBOq6OltHnylA20kjnCuZWtTpukEQKBn0kGJWJcUooFEKQxAmGIggyUAvTxWt3JS2qrd55bYOlycBeKplXkC1AZRPso7XUMjFSEs36q1BhyoUi8qtrOHZuGXkGlv5YDCFa8GR/Ce3IBlYocGd8k/hyIY7leorCrTmsDTwtWsdLE0WMBFlmMiVKAY7xX6QbNW8j5tDgksysLINUNZErQNUiSQY3ZNUpFLL0gnWy5II4cv02O56WsURF0qopJARi7ipCVBhZaM0LLtBKZot1nFlj+atVeCi0wU7Vpqhqw4lYLE7vHUSA3lv65ZfH9BPC+Yj/1eHn40HhkTcKkqVOuaQg8p5kKM/lPUxvLKkJW3VSHECpoJKWymXSsIxyMUf4VaCShNCfGqKSxGjytaCs4wk0ndXmHTOPLmkeKK4hWKA1XTqCTHoBsws5HDq7iPPzG6hRHmwrNh5R8iFKZdHSOc4sRSIN8q5Or1Whp2jWtYqAGpQ0hYhCzXpFaWhCVJoI6x8iX+JhP0L0ClESIUoIq3X+QiynNrsVsgkIQlOZmjR0udBOLAcmcZbe5czaGs4ceQhH7vsa8strLI8MXgevfPWr8dGPfcwhCdNTag3LTz+A5ZmTmKOiHFlr43TVi0Fq92hcnUdy9xQFNYWSaFrYqU19bdRdOF8iU2j5GJVgypcn3CigXM6iRCGpVpuGgat1Wt06raPhVl6jEjXIsXqLQkdh7kvEbT+7vhgDSBInGYmYQkXiFN5EH+KEAoEoFYpEkfL1mpOt2bhaRqlYsBWSm54g6oqVSMR2fB15lvmcJ4WvNydxX34IqFBZNI1W02vDZdzQv4wXJtKI+s9i0pvEpHsnBjoDNA60/LLYsrwsq7CymUpe1/pIwYA6Y9UoIAutoogR8jeOZNq+TlQYW4yFh4LeTlPrllNQSSutJa453PPpIr45U8c/Lmi1TUIdvYOKKIE3LaBF1/5/bsENGS0qW5T8CMYIU/xVevIqrqQRuiWUwHbGdWMUoqg8tp5hXlpqW/xSvCAoU5YXpsXNZrW1QtHKJ4XsTwzYRr5e0rxrBoEeX3WTNZf+yWhIEZmPq1pCoDCL0PppVDdOY2U9g/OLazh9fgUVCn+FfNYK1FoYP0zBTiTpVWggBQqVT1UxT7VChWFsVKqgWtG+U0CZgThFwxSatoplp4E2Gqo/DTTQ6i7oWjigdQmTETf6ol4MRQLoj7PeyTiiY/uAkQNoDexG1ROyuGtjeRFL507gwpkjWFo4jxe+5CVPUJbvy7M8WVly5x/F7AlmOl/DzDkGsek6+kMUAnrhupag4FNNMqFJTW5RyxXAlgQzSm4M+Bvo7+QwTGVxdYsoEvtql/8aCVeqO8ohWCJla9BNFxgTrVXcmK+GkanSYpMR7nrZGUdE66pt4wLuJiKeFlKEeX3RAAb6/IiTKPFICMl4GMlwmBYrQHjlN4+lGEgdll7CIG+Azp7QsEWlWXPHUGgNY7ndT28YQo7Vz9M7RSlo4+FVerYZhL05jHoGMYIJ9LtShArakUGtL451NsUxBZUQyoJLpiVUmy1RlhQLPE5mKZOsuhZYazGI1Trz2mJVE0o9HQb8VBytRHpyo4J/nK3j24v0URoVwbebDXQwlf3Tp/yWnZu30xWVp8Fn6C38deub2NLnxXP7o7gx5cO2JAWJcaVfRo4xUTm/hrmZEzj08Ldw5tij6Bsawa1Pfym2774esf5R2zvRPCUVVDGdknWmOm7K8VAUcG95A9HcGbhXT1LpFrG4VsAFxmvZHBWYN8mMan3JGA2dDkEq0UwoQ+sIaNkQTUvXyhsNGrp6nXES6ZIvt1DzplBN7EArMkyvwwA/u4rlMycIEalcrK9kyFkaRzSQaXLoIlIp9pEhErXUEKXp6tp5O0IjG9f+KzSoFcLM57z4RfjQ/65nWTvzIE4+dIafG/AcpuCvLCCcTxM/U0FiQQpfCE26xRYtV4fWqM2CrHYDyEXD8PUDfZEKEoEiLWSWxJCrpTAQsmnDTo2f045E2qCgTKi0Ug3hXDOG+VoEdVpRl1ZUYpWtt5dE1adXy3i0m/DzUL9GgEeQ5x4Gaz7i94i7DT/PQ94W4xIpko+eKYjBZASxcAipWJiE8iFGLxUljFPnqNunfWECpCyDTcZbIBSDr0BMHEaAHijoTpElGgenMrtRU3xDFZY3EQMUV4k9fnk4NWLYpxbloRhLUFhua30TuWWVeSarqKXltRFDhXTRvH9/t8HYjsajUcVivoY7Fhp4/1wT7UoEHUINhrumFCahFAJKMXN0lO+xJPCuRgbdxxhAZlkb3slr8iUSLXqgFq6P1rC1k0a8MA1vcRmBbgWTQzHbfXBw8nKEUuO2h5mHNOi9QO2KEnwNnnxsLBmho5uQLVScRyhzAtX1aULtLGaWM/QuakanorOcXspILBnFQCpBniQJ6QIsXhuVUt3urxYo+IR/JXoobZ8Cfxzd5A40B3diwz+Eo544agODCNLjxNPnkbn7diw/eA/yNLKSoyoJI4mWDl9Mju+ZLpb6zZtfTRj2sf9dZZk5+gCOfPMwSkfXkZpbxfDiPPzNCgWVbAqYjSVjyDhqt9BCuW8Ac4NTKGwbRGuwg1SyzgA1xyCxRO/B4IuEaPDZqoa+yCLQHKjVIss46Hw5iFM1epW6Q2CtoybRMmupotKiOc2lwr78IKNUAVtzTUpFDyUp0fb2tFm0xTx4P+0HlatmDRF+F89pdQOuKhWrg0jYg4FkmEFnAPEEPVPMjZSsjrBx2MsAk7AvrCZzulLGFU0PA2xPgJ40jI4vwnMG7vyuDlI1mWs5zhANiV+KJ7xNJdGATTU5K6TQyCn9l0WVR8lTOGxDCiqLV8ripbfm+Wq+invXGnjvbBMbpQjNop9UUMsTM+Gh1jET4k2lsXP+lxeTMNt30oXY2BTGRYvsUnNtpQxXpci88kiFm7hhALhhPIADW/owPNBv9farZdJaJVk3Utbp12E2oj8JL88iGCdY6SJ09JfWEM2eRXvlGAr5FcyvrmN2aRUNbQal7gYa0hBpOtCXpKFSvKX+OiKJqhAGDSY9S21jiYiE8pDcg1ZyHM1IH5qEkQVarzNUlO9GE0QufowwiN+/voTCo/fg4Gc+jDq9cK8F73ulnle3BpnN5Fx5/FNP//9FWU7d/10c/PxD8Jxax7aVGUTptjVkQ0Gem5Zca41qmLXgmIsB79LoFqTHR1Abj8HfX0UsxICtnKH11JY2jE8UzJF/jbbaycVLF8rVDhYrfpyrBHG6HkW1beCUNWQ1WElbkk0KYwLgKIrhEX7qkgJYs3ibBFETqJhqhOKnHLTabCQ8Rjt6p4AUh3n4GXgHqTyhNr0R6+Ojz6Bss060wPRSCqLpkBClN0qkIvRMQR7E3PEIwhEG/5EElYOunQql/qeOOl3VWiWvRYXqeinkapRQJ6h6qtVitVkWrU9oC4lopWVCMC/fR3Ww+K1EKXqEUOxjsw3cv0rP1aXC8D1dtb2qddCg0ebQEFMceZlNGohuohPpZmuxk/Z064zNqnDRa4VCRTxvwoXnbAlj90ACyUSUdWGwrcGo9LBOXCLainKiH9MmfcVx0V966GL5vZUMQtkF+NYPobR2CqsbGZybW7dVmyUj2vOvw5gxQKMTT8VIxyjP1Y7qRrXpRdU7hk5kkMpBr6Gt6mIJeFODVLIYKkQhxzM5fGk5i+Pr6ywbDRbpN7a2CM+FI5j/0r9ZzOcU0EkGGXkomTjooIF0aEQ58CSQGBxDYiDFeM9Ph9ukLWni+bc9C+959+/Zc0pPSVkOfe0unPyXb2H4/CoGzpyyTVdctLgdBpcOBKCL9TPg5PVaNI5ZKkt56xDawxSuZAnuVhYNYssaoVeNFq9eI+ziMw0qWI0wq0FlyTCQmy2HcboYwGIzQqsr60UlUAsOYwThb8W24pJgjflawQ2WwEbBipH81yOSfldzotWOvznXeR81RWd60hE23rBplSRoGq/U0eJeFDCfu0XIp10UKKOy+IQvASqTv1uHz+ZkCPo5Y2ypCwyyXfRKYaT6QoSeQfQlQgjHQkhEpVRRREMSkhCtLGGfmkt92n3OD20lLo+jFbDlmWmwrYBaenY9V8LR9TLhWAvfyTJ+bCl+oNL4tOq3RjjwAdN+fapmLKzoo0NeVnBGXqVKr1Kps25FbI+V8KqtEdywhZBraBAJrQEpBWFZREO17vWMjtGV9NGnqOSc80T05wVPrUivso5w9iSw8Ag20uu4QK+ysJRGtlylP/dQGDuUf3qVgSEk+BlmTBmi4fExdqi6wijHL0NraA9cfZMIx1PWOqat2RlSIUcvciJfwfvOLeDcufPorizBtUGlyaXRmTkCzPG9rLe1Ol5UbvFb0imjR9Ekb4gk/ElCNiA0sge7d+zC1Pg4Bvq1fjNlkHS6+sAevOX1L7XnlZ6Ssjz42W/j+Pu/hsl0lgEcA3VqstenXXsoUCSaV3jYrJoX6+PbsLxtApUtdOX0KqkgIUYlRwvKII6BmyxFtd6xdvAKlSZPF5wttjCTC+F8JYZ1WppOm+5fTbLqaSWhrfXHx/z9LKqPNed/ctZapCQe4pqNWeLPPaL1CGefdg/vtBPBCCp2j7C9e/mLamAQRxnpPwXRaK9rCgDMnak46rRUXwDfzzJoz0mDT/QK3rYUSSOcGFN1a/ReUjh5KC3LSy8V8hDuuTFESy7I1xePI07sHotIqUK0uoQrhCiBYMCayVUaGY0G/zRbHlS7fie2a3mxohbHmgsnq27MVVtYrrlRbLLMYmuddSetXVrOi0Ezo1g6tRqeMww8d2sY+8b7MNQXp/OTNyTksnqLHqqmLLO+P54cpVFZ5GccUmjHP18ljSBjlcDaQRRWz2NtZQXTs+tIZxh38M5sWTvshjE6NoURQry+/j4EkkPwDWy1zuhKIIpmMAl3uA+hRIoeOmQtrBr3Jai+whjmjvUK/mFxDVgpoLNKj3L6EDqPfh3d9XkzLlKKTeY65bQr9N6bVYiGuhav+sOD8AxsgzsxgQkqbn8qRTLVGdznrEXw6bdci1/8mR93HmJ6Sspy7z/fgdV/uAMjWs2c+LRFdW3RvVoLAwnrKxOSkZHl/giW+ofR3t0Pz3AbyWSZgXeevKoyoCcEo5Wo0MKpH0HNxxu5Ni6s1XF2PYT5bIzCH7OmSa3oTqo5i/Sp4ubzCScImyS07iCLSYJ2tKqi4XXeJokSg42pjytJj4zGfJ3wMA8lzvOaVV73mpJR0HrXmCwfUlyPOZnwXfaYo1Tmrex+vlPZm5fiIZdPpbSBfjQK0nE34ZC/03BiJzIooDiKShcW7CP8C3oVZ9VobVuMkwTtguiPBwn11DBB6BIOYEAtfdYHFeA99DCEYprL03UTmtHLNG0YB/nAMmRpKWuVLlZLFcYFFXRrHQyGG9g5ELYmVa+ffpJHk9ZdncPqENa+RWp95H+rm9VTdNpMvXPZJdHPxXxD5SWEcmcpToextr6M8xfmcfIcYxV1IdGqlRh8d4N9SPRPYDA1jMHhJHzJfnRo3dsjO+BKDdHTBhD0McYjv20Oi94rZSFcP5st4GNrRXx7OU+lp+IXaKynjwL3fQnu+WlCKotUVSorm5JTTMoHrYb6xYaSXezctQsjYzuoqFO2TYNP/XeEA0uLCzh99hhOHLwHr3rxy/DRD3/Q8lB6Sk3HRz/0eTT/7RNI1ufRoWttthMMyIQd/fzfRThA3Mf7liIDyIxsQWMrmd3fRCJQQqeRZR2lKPQq/CwV68hWGljK1jCX7lJRwljORhkIxsl8wZIgOvKbxPZu5qtKq7NLa+x1SsSmtNIauuxKENlToFzW/k9II+xuIJqPbDLV/goymhl0vpueGLf5abLOP7y/JwimVLxftkmnurz5uEMo3atn9CqDQDpheZUnFddRUp1L0JQHfzMl15t5zTwgPZLyNuzfJdwgpOMFH8vvJrQLUaEC/IyQqhpvFqQH97MeajLvtBnXECaGA/JQfoz3xxFkUNUXj6KPkC/JeEoBdChEqKOebgqh3isTLAULMvhyUZGKlQoyuRzyDLD9iVFa9T74IzRWVBpN4xZ8URIkM1+ieuuCTvmbmzGWr1JCpDCDwOpBFNfnGNCv4Pi5FSwtlaj0MgseBKOjCIRHEKAHjUYDLBtpRJ55dxxAa3AHWnF6Giluk96P1j3Hg9y0Zv5WO4h7C1n868IGquk8ujS6rhw95OwhtO75GsuQpigQidC4GhRXeQWpraz61kUk0MHrbwnhGQcIOSenEEqNMQTox0xlCHPlJM4vuXBo9iwOP3gXXnzTlQzw/4vDXXjT7M6dO50rTPd+4VvIPfQAwq0aPOohr5HJtQYitJBRBqWBahrlehhz/i2oTfSjO+hGMs7Ku/KEYGWDYGUqSpECn6aSLGUqOLLSxsmNKIr1JBUkzmoRgzMwdpFILvXVkFsKhOtSElmUYhXdEonVLJNTxOAJ3k/hcMWi9DA+yiKFQnJPCyPEZEkCKWnn1Z6VNFGWR9Q//a77NgktwbXPTSul+9XJaU/Zs0p6SMGinneu2Ds2zx3Polzkhfip7zx97B29Z/S8KdTmO+QhdV3vsQrwPnk7iqqpmYuKI0Wih/XQW0kU3VIk1iVAj6X+J7c+eb0r78U6RGjI+uiNBvqDuP7q7bhyzw4G8kkqQAfFYhGZlUXUijRAvjB8KSoMDV2EwbWfSqXFnx1I6iSVyw6euwQ96yWLVWKZE2gvH7E96o9OL+Dk2Ry9it/gXapvAvHkCINowT3tOSkesXzxGLCVMcrAJFxU8hZ53Miuob1+ARvz51AJplAd3Yu0O4z7KDtHVtbRpWK7tHP2/Ay6990BbzHjeHJSx02YbmPaSC/jBQ8N3VHxo74O3vAMN27d18WVO+m5QpTFahCLhctwtriPeccxn+ng1IkLeMa1+/DPH3l88tdT8ix33/cIzp86ysJoAWnaQyqMlxYyyHgixKd9zCZbcqFObxAMthkwlpEKFAgDiowxCQeoKGVCgjVaiYW1Gk6zzkv0ToOTl2GIlkU9sHXCr3TZgznNrFRPscY5qSefli+7UQDW63T7VJgalYXv6MYoXNpqMBRBl+5UvdKSS5lEs+iSMBM4Es+IKhrK6vBq7zfRlf/0qwirpkwpkbRNQmFeSfcI4ukeHbzRQXxSOt0l7yA4KBWzp+we8UzPk5P8dPI1RZBSb5ZDL1WezmxEnqsQUlQpz+YzdoPURb/ZzfagPS6YZ3UijS2Gkmcl9PCoQYSnGtTZabRx5WgDP/HMLbh+75S14KnpPctAPJve4LneRcjiZpzUN4LI8CQiVKgAPZNanfQuG+ksZVcZ9f5mHR4ayGh2jl7lUZRXpzGznMXJM8tYXGN5vAn4glH0j+xkUD+JkBoQghEbEZ6nB2kyNvHt3IPgyCji0Sh5XIKbEK62cJrKm0NlcBTr8a240ArhE6UioXsV21iW7WoAqeaROfIwFk4eReb0YbRs+WOKLSscJDRXHBumomoi4LbJIWwdiWFwG2FsknJJQ1tlfJzP+5DGAGruYTSLXUytFNG/XMYNt92EZ7//F5mfk56Ssnz+q/fh/ocP09Ir8NKIERdCLJifYDxMga13AsiU24gScw90Chjw5xDqqgOyDq1iUm42kS806VFyOLfSwsmcBxPbr8YU3eL+fVOI9SUZx5AJzF8dV1QV22y70mzh/MIaVrMNfOfMPNYX8iivl9BmPhq24ibc6DIQ7sqziLGSSwqaYXn+k7CZ0El4VREJP5VQSmVKYFqzWf3efSakvcT7pQQmoLwugbHYhp8SUBFD+ajVicmub+Ztic8pNw3B13Uply2HbJ6LNykv8yhSs56ySAntYSuHsqKIWLl4w+YF3m/3KOkavQ/zsWt6uWig/il+97jbeNV+N37shlHsGCYM86mZvsJAfAmNmiapKW8qi8eHkJRlQJBMTapUFgqckjN0h4Ko7FVvxq2B4jIimeNoLR1EdnWFfCrgzHkiiTZBpCuoMaQYHt+NgaEdiMSTll+5XCTMKiBHGObetRepqR3oTzLApzL401lU6VWa9DKVgQGshVM4S1rdUaghSF6/YaAfWxi/tatNHJ1ZxNHDh3Dhke9g7oFvWj+aoLCQyHYq4HAyjjHGQgNEHpNT/UhdPY4oY7U6Y8n2Yg2l5TpKjRBWahEqTwNXrlWxjx529+V7MPTnb7Y6K30vZXH8v5N0Hvv5n//5d/T19TlXmJpLF+gCVxCnksSp3eoHYOyFWsuLTNVDN9ag6+1gwF3BoLeAmJuxCrVYvbPqma+RcqVqDZlCA7MbVZxZYxDqT5CnQRRKLQagHWtKjkYZfLKiqZCHWDyCwYgXU/1R7BqP4/LRGPZNxLBzIgokfagH1EZPgVIjAJVDnX7WymUehtdMamXxZZV1EO7w3CwjP8V43aPfJaQmqMzD7tfvelyCrO8G4HUfv+t9UhJ6P/1u+kZldfO7WWL1pfB3m0/C+23fcpZJz2m7Bstv83AUnOfKRJ+bCtMrk8qvvAxu6GeDGyy2tECP8ZLqZZ+W5Fn4YR5GnZwtjA608NoD/dgzkUQ8SKXgb7lcxiZwmVLTo3R5aPSCL0ahjtIqBxj0q04sn60KY/ShEquc5KmnUUCgsgpv+hQa+RUawipWV0qMR0UfPxot8l5DkujFohEN/mQsRLqo3LV6HVV6vhbly6tmYkI+dQEoHi1trKBKhWry/Q0ql3rmJ2mMtxO6RfM5hEnDtXwWubkLaK7NoThzFI1Slu+grCTi2NE3hD0DwxjlO/ckk9iSimIL5WlQA3QHCAP7w+gbSSJJWRqJhyhfQH/Ex7jOh2TDg6GpEYSfeblRUimTyeBv/uZv/pKncl9mnh6n9aZnOXfu3Oz27dudK0wL938ZmelDJKz6AWgZXT6zRE0b8qGVVDS0g1iaGNrvqqJVz9BC1KhALRvKka3UsZGvYpYEPblUxPHFKCEZlaWbYHDGuIOVdQ9EER1JYHg4iTGeb00GMJ7wI8b4RbAhSIFV4Lm8vIa5tTQeXMpjeq3C8IXoXAMkjakScglWL9YwleB3Cpx5DH7ynymEQSsy1353FIg3mZKob8ee0W+6JiGlXHeDNXq0BlzamI3lMkWlBXfXtbYYc296afn4bI2/1fldzd/K25FwvoJ5GtTbxNT8ycpoZROk6p3bD44iMF8J+GPXe4nf9c06Y+XZ9Gmw0PlNEFZ9Uz9ypR9vpFfZNhwxmFIkrFlfXobtM+lSvwqFmMbGHY4ZDAsn+234vcZwuSn4pigyFLxTZXbXCvCpX2X9MDzrR9CoV5DPllHKU9jLLVrsDuPTCrQrRTg2zmOSCjiKdjdMOKUR1S0sVxmDXnY5Ejv2IE5U0W6UUV9YRPbUYVTXV9FK9KFCb5SXrFF+OoTvS2dPoVOpIEHBbzB2C4ejyK0u2P6T2otMo5lRb2GifwBDsRi2UUkG+hI0sCM0wkF0on5kUkFUw4yDW4z/coydKk0iWD+KGRcSyw1sn5rE4P94uUNDpu8Lhj1ZWT78gQ/h0bu/iUG+UAMXE/zUoVHAETVj+jV5Ry0otBAUbBFYrSgSRy0YoYGCOQboS+kiljZKOEtce2zNhcVMANmMWj00GIvWjAySl+jQg4nZGtLuJszyhbpIDnkQDZIgFM50o4q8LZrpQAWNhjXB7dVElpxWTLFAL0CXYTBvoVJJGZjs++bvLO7mJ0+oSHqWF6gYzD/EgD7MWClCJtP7ufqHqCxDcAeo7H61+WSxN7qC/e4M3NUs1nNBPECDUFoPwpWhllUpbvYey9Ipp/LniRMHODSTsojnThk375Zy2XVe0zO9n3hiMzZVCV1UUietFIbXFbNsG2zjF27tx807h5AKa8ZNAxvraxSOLG9zU8DIMwp1m4bPnxxEMDWIkBZvoLJofzdnWSkpi7Jkvo2mNeYE8lp74X60iusMX5pWPj+NleJYUo7G0+mLIUPJmygNa5jexocqDUix3sF6uU5lGEFrgDLWN4wan1s9fxqFmWmKZAux4VEEB4cZU6Vx5xc/jelzZ1Cjgo0OjyFPzxMOaPdb5lUo2AQ09dmJZgF6iGgkjDa916sOHKC3oYcZG8eWwRgi4SC8MS+qpE2LbMxkKyiSpd2gD21fEOFsGxPjUxj+icc7JU+fPo29e/f+15Tl7b/1YbzvQ3eQcOSAjC4LFqfgJsId9MXcGB9U272XGu1HkrgyGeInjzgVS10imk1p2s/ntI1Lp+m2PoE6j3LLZWODChUP1gnJNipdEP5iMdfA2kYTmQ1CvIL2DC0RKnTgJjE6fUEKrnZk0tASQRXCBSqIGGVeg8nsrgkkP6QAm58GaShU+uxdNwHVqX6XUCgfy4HnIUKUeBXdCGFLhAIfHuLnZXz/CLoBQsJgE77wOp6bWsI14fPwtAs43xjFJxdTaKz1w7XG3MiYLmGEcYfJ1IbFdGIhQS5+6N2OFvCcws4PK5fKQoVwfuNhiqxbaAh44oyJkpJQYCSsrBvDFBqROt50eQSvvrYPOwlpFWcWaIU3GF80NBiPiqAhlR26TE84jqC8Ci26pjv41Hws2Eiaqh/NPC8F0s1APEz4FcycQWflENKZAtbXC+RdC2E/BS7goeGk0NI+hMh49cL7qHQ24YuHklCCWiO1immDitT2x2gsu+R3DfMrWTR9cRxZLuKB4ydxZn6Biuahx6qhP07DROSiMX8j/X1ELFXlRnJQBtW5SAXRGhDawsdPOR0gnNw9OIaRwUHCNzUhezA4kESYMjkxMUEaNFErk5Ysg/aB6pabGGG8Nvb6l1g5lZ6asvzuP+F9H/maMcxwvCCM8VXixHPSwfEjSuo7bRMHdhD1dzEY92Es6WFwRowY91KZAlQwYkRixZhmyilQZ54afE6gpbYlEpIHs9P4sSoDvnKjYdvAbdQ6mC+7sdYMYJax0hKVLltn/NKQ0PB5K4djwXUm3RaEMqWhEj2G9XXO3x1B1QXWg3XSbVZH3SelkSLGKKjJPJWjwYMgN7aDSrqDcCxFj0OlDeURiqzhNYlFDLvnMNcewmcL42jlxuDK8/48g+j1dbho0TtpfhoNmT3/2LsFBVkUtWyJgs776cg8ZaQIbWPeNiI+0mh0GHu2biMEcWMuV8Shk+cJhzQjkIym4DW1bI5aEXm0yPjLWN6fvTGJm7Yk6VU0ALKB9bVVlIjDpYodQrCWYqJgEL74AOHXkO1zHghH6KzlVRx+KIlSrlYNPnrNcGEWQbWAZZawSOE+cWadQp5XKGOCG2JcFKHhTBECxRg32IQ1jYsjzVkyMKKBNkWm7NIOsa5UWs2K3SAs+ou7Z/H5w0soZLOok/le0r/dbiBGpZugQvQlYsw3yXd1UKCHUayhQZQyKLoWicRsX3aN9RpIpsg+ogIaaq30M8Dnr9y+C5rNOjkyTAM/gKjPj4HhccbeoOKXiZz6seV1L7Q6K31fyvLkfpa3/69/wfs++g0Ttp6ykJ98ko+Ss2axJX6yQhR0a2q07yZ9m/c5rlLCqnbxgKuFuN+FvqALo8kgBmIeTDFwH4izAskIIZ4XfRHNR9E8eQmWLCorzwzamoBFOCYYUeX7KurHYYCWqbaRLtOlEzsvVVyYo2It0OrliaPFTPUoS1GsiZXeiE6NsioYxBNVSMWV0khRWO6u2sWTLHeyiG6UkCTSTw+j3Ucn4QqGDZ5FN73K5YFjyDKGu7O4A+eyE+gW+uAqMI9MWsuxAzOLJAHpTQYrHtKhnURFN2tAkMUlhRgBYthXwrOiaVwdz2B7H6352FZc+eyfYb2jRELC/R18+q6vIH1oGp5mB23SO7zrAEJDU8iyrsvFPC4LVPGsIWL4mHrrW6gU8linV9H8GS1b21a8ogaGcIJeZQDBeB+C0SQC2vGU1twaQ0gv82ikibtG+FNaZqB9Bt30GWTzRSyu5jE7n0Y2V0aZQlopV8gvNxUkyOA+zqw1VTxseckDqv5NxifWydwsoMX3BL1d1Bm3ut/8D3jzq1+DYXqQ5sYaBpNRbBsbQXp9GX3JhMF5rSgTDoUYi7C8ilObdTQqBZt2oQYLIyuh/AbL1nCrlTSIJmVEs09t+gO93+BAChHyXg0PgsaTar7mfX39I9i1ey/2vvIFkmxLT01Zfv+j+LuPfdO5UYpBYTKsTwK4Kci2DaFZSaXNT5lJmUh92DO6wCQh4b/e3HBTLtk6xRz8LqXQfJCAWZ8WEvQ+QxEqFL3SRJ+XxPRjKK6Rv4ybIgFzr5olaMGognwpk5SCRGqyfBqsKUxrY9DogdbpoRbKbSwxjliqe7BS1IIGbWiGb4fa021TUKjYEijKJtoDBbjjtPqMzxDfRo9CuoQH6V34pmAJW+OLeHn0Anye81irb8e/5iZQpWdBNsSDVm+VdL4wCxcFqkNB6rWIGQRUlUkS8yZGHC162sK14TReMTqPG4ZmsG0oi+iBX0Rg6On0GhpxxjqszWL6Wx9GfiWNBhXHOzCFsWteDk8gydigy7iACpY7izFi9DBjLq31lt1YobDlzKNZUM/6dSgkvgQFT7GK5sKrJUzD8skLwSabAqx/jRo8lQ1ECovE9sfQIJzL19xYLdBIETZXCX1qhGiNRoXKJmUJ25AcP2MLzePRRC5NRWABeE+JBs6HmfYAzhW8OPC2d8K7dRfGU/341FdOY+6ffgv5R+5GMuxm3VO2muRQPIahVAx9/LSpD+aNSKmWMyC3VK4S4ZK+9BqlkiYYlpEpVbC4niG/NIXChUyxhEK1i5HRMRQY69SYR43wr1WrWT0l+bfd9iL80Z/9uXFC6akpyx98HH/3ce0/KWHm7SSA00chfdC5stBvtET65D8JgdNMy3Pr8OY9PPRpOLunSBRuKZrpkrwUP+SgdJ9ZeX63Fh/+c2vYCFVBhdRI3wChR5hWsy/swyiVZ5KeaTwRZOwURCrhcRojaIkCVCgN+5AyOZ7JeUmL8KVND2UTz6hIaqnZqHawxM/z9Ezz7ibWwhVSisFkYADNCN24bxyuMIPIcAvByCpekVjAFs8JVJnvneWdmM5tZYySAnLE+BtpdGfneSgH1oQ43uVjGVR3mUGzD6IDSyXb0Sb2RxmvGlrHc0YXcGCigMFtT0dw+wvgDw3TG7RQLhWwePxO5M7ezyCV8IpPpK54DlLD+0yAGpq+mz+HgW6O1jMu6iJLIc2tr9IQU2C1UqgUhV7aHdM4LWL6eMrm1qsvxKYRkB8an9UWy6homqkaLC5TAafhWz9GoWshx2CdyMVaRNUY16TX0Oo+sUSE+cUQZt4u0lwjnjtUtnItjzZjtny1gM/dfxZHkpdh8hf/AmulBo4QykXu/BBuXnoQ1+3aggOTCUMXar3T1GaNF7MmbP5zi3aUM8FukU5yKJ9cbTagpZU0ur1aLpm3zua1oF6ZEC+H+dVVlrtps0A1EKlkFVMAAP/0SURBVPvh6Rm06PV8wQCqdXreRhU3Pus2/M17/578cNJTUpZ3/PEn8bdUFvFXzDXBVYEFVzafdoZuaEibXLeEWvfyun6npTIlUc+yvtOySjucZyQqUgqx1Un6pnODKDzRb6Y4zEcBou6kjDPxPgkZr2l4u/Vi09LIOmtkheapxOh1GDYR5rkxlnIT8gUwFA1hmJ+pSBgJwj/tWBygW9csRwlKR0ovBSXBNQylyaPg7aPyDJBqcWS8jFW8JYRCG1TWWdSxiJX2KD6d3oGFwhB4A5WFsGBhGd1zC6DpY2GUH2MKWm46L9WIBafHUv3MULTgJpzcE8zj1eOLuHVyGTt3bEXysjfAP7SHvPegRihRSC9j8fDtyC3MIFt0wUfo1LfzRhuDpWEs1eIawrUlDFGhNWpZQpBbX0E+nbV60R068MtHeJTsZ6wyyFgljkAoSoSoWZ+Cqpv0F/k1XbiStUUowuuH0MnP870lg16FIuFNh7GPtJ6BfFhz3VMJKksc/jDdst6jTCidgkKVUg7tK56P7P4fwudmGVCTB1/9yw/gadn78EN7t6LP20DEw1g3RJ5Q0dRAIF8rq6JYTEZVcqelqepCM0QTxifeZa3rfIdkoF6Tl+kgT+hZb7SxkeF7+YzGw3VpZuV5VvmbRi2codcPMZ7x+cOYOnA93vVH/8UVKS/xLO/+DN73b/eYwDuKIEaLknzUkXb7MGXSr6YIEgd6Cv7QG2Nknoe/6Y3mdTavm7KQELzRuSbroYz0R9cpWs45vZhd1/de0jv4LsuKTLYy8b8Ce/1GhTY1tMLRSpL2IcKALmq83rIpyFEirIGIBxP0TGNJwryYj8oUQT+hQB89ljb91/CPruIUTfLyUOD8HVolYjd/lS69g2JnEPlmghAvgUUK0VK2gNVlWrP5LOFeA5kKUNJEJ5ZHfVQqo5uVUWyn1ivtUa9pvS8a3MBLJtZw5V6W5co3ITG5Fz4tL8rSaknTtdljSJ/8NsrpIrJVD5JT+5DSCF4X8Xm9gG512dajjlJZRIt8PouN5WXGCi3ew8p7QraMlCtM2JUaYmyhFjAKt036UmMLfxMpVUAKpKdWgL+4ikj2BNxrx9CspJHP5kxZNIS+LhGipwoy9gkxqA/FowiFIxRux5g2Gg0bQHuBZf3k4TrWhqewEd+FxfM0BrPfwK8973qE2lRGwo+EkG7QSyTgLPLurIDKGEoNHDRkgtryipIVbZwtjKHftIa0EI4OLbguyWswLtIaY9qYq9nUcr7q86ujSNilDuM0vc69B0+wfE1ECLEfnp7Da978FvzMbz2+1vFTU5Y//Rze96nvkrsSUt6+KfBOkmTyY/O7dMkRWAm2LvKCftcffnVGAEvpNu/jdYMiPHfsmS5RyDe9jildz4NJ4Hsv44ed2SP6Yyf2rC6aUm/eIOI+Fhfoj+5RGfhPQ7ztXr5Hwqvi+WidNP9EC9xpTn/Y2zLFUew0nPBhJOXDYCyEkUQISWpakjAwFA4ydtLqmFQoKmqXz1qLGvNssQyCK5olqmmz+UYXG4ybFktdBuMdTFdrWGdQFWuV8ZxUBjePzWHfni3ov/bNtNbklVq4+GwmPY/5g19BcXWWAS3z9PdjeM+N9C4jVqVqOYNgaQYDPooRhU2Tx1aXV1CkcKunXp5FU6CJt+BNaP4IY5V40sZSad0uLR7hGDmSiTTxaARwJYNI/gKCGtpSWLFxWtlSlYpbYf5UQAqqJgNGozFEYlRAeRXCG/XqiNaaw0TUhl//6F24Z76LoSuuxMy938ILWb83vuhW+AiTCB4JmUOIhLy26Ig9bweNEmlniqLuAdJBayW0Gbu1yR9DGFQEcdJkicoteWsTbrYYt0GfpEGd9ZDSVqkoLfJEYxXNO/Jo87uWz6rUKxi69hl43f+8ZKakdjda5fF9wrA//xz+jsqigpussZiWJFwiLi9ai5J+VaEpcRJAg092n56zM/5VhZyXOkqiE3kWfrLgzv089F0fm/k6T/PclI2HFJefTq+4/fhYEuGcWMA5d/oi+CzvdbLVb7Sy/OI8S9NuddMFssDKz3usLvzPwFF1ESDQ3Hb5JQlDkA9rOnKQ5z5/EwNhYCweRH/KhQkq0ohmTdJTJaJewj3GTpvQQut4GXOpxGrRU0OEFoZTv4lfa4j5qlSSKIITN8IT7idsUizSwtLsw8ieuotWvUoPFUFi203o33o1hciPBhley15AqjxD6BlgCd3I5LJYmV+gxyGqp7CZsrj98FGgg/1DSPSNU1k06FFzWgSVeQ9pJAijNYY9lTwCVJCoeusL0zYzuVDpIF1pot5xE57SAwQJ5WI8oowxAm0ENMmsVbBBnJpWUKlpbCDw3/7uDj7rxfnVFeyMR/Arb3gloh7tAkZbQC8djzDWoXIEeQRCWpeMHkQdo9bgQHpRQTyRKDparldTOcRjGSPxUhhMsRW/tRSQ2GSaGjrVoq3F7QztYVxDb1Ohd2kzsK9RiSpaJYaPF4paVINeevtlePE7fkcCYen7mvzFwOYJi+y9/c8+h/d/6j5TFqXHPAEJ6ySH8c6phJgSKCHWVwqAybuSbtM/Pi+m6AZDSyb3ul+Sy8pSgCzpHbxX/ywLk3lHocxD6Sorrvsc4K8sKezyfLLuvOxhlGrv4nU9KWukBgTnjz753/Ji4qejMPqvPO2Sfeqazu3typuZq24OfCSzeJM8k96i2aNa49fPB2gHeY8LAVeNsZMLfYR743EPvRNjp5QH/VEf+ig88k4xwgF/0G39D95gCL7EMPyxQXu+Xc2imVuxIF0eKlPrIDC0H97woMErTYFYPXcfAhvnGD4ECdFqmJtbRHYj67T6sNiCMBo3F2KsFusfRP/oFJIj4+gfHEaScYuaU/1a94yWXNuF+IsbCK2fQnD5EbTKSyZoxbKsMBWAytsKDcLbvxOh/gnGKSPwRWIUcq3IQIjkYR0Yo2bmT+C++w7jTz73DZQZzIepGD/1nKfhxst2oVLOI+xjrBMJGHF9NCJqGpayao6OV3Ekoa92SfCGEvBG++AOxegdyFc+R9BF2rNiNDSKVyR2HZ23GlQUQdISy50nJKswe/FIa5DRuzADGfM2PxVLVWkYzi6sYPv1T8Pzf+7X7D6lp6gsn8f7P01lUcF0yKqTgRLG3sMmhr3rElYFy7z3scztN37qIeXBgFyWQcMyFZhaPwqFWjJvLW26h8ksiD71RdTQN/63rHRNn7KECkZIEC1F6gqwXkHeS8YIMnartEwVHlQQDcNRjqYWPQU3xVWm/KWXt/PVSfqUFWOdTGF48K+jvCoz83Fos3ndOXHKbtcdOnj0aXXWnBRGIayPlr71stx+ja0DoUDQh1Ski4n+KBVKTeUBeicqlDpxKVSJGL0AC1FmEJtp+ZGu+aAVUh46fhizj9yPsvobaC6rFBq1H2ksH+jRVOs23ymD16ZwqONOeF1D772xKLZfdQWuPHAd9mpu+sAABoIuJDslJLPH4Fo/aWt4adRwRcIm5ZP1Zk0CIQXzagGjUlO527ExtAMJQqcovR9w1z334t0f/jhqVF555Gfu3oo9wzErv5QiQCXQugQTo6PwELqG/TQgiTh52kSIHiYad1YkDdNotMNUFl+A7yd/SUutHyYO2uLnlC+dy+OrFx/Mv1sv08gQajXrFI0GIVeHDojQkSwRPKwTRuo5jcJeyZUweNnVeNH/trL86afwz3c+TAK3GShS0EgEm5ehJymkEggxw6RLhwSEQiSRses62xQoxZi7IsCtsS62E664aYFWSdWTBQ8OF4G1NotAF2/Z8BD4cbytnt3Me/Nd8jrK3bEw1I1AF3u2JnFgbxyXb+mn0rhxaKOArx9fxPpxZl7QfSSp5eNk4yR7gQmSlZf52s8kpAMnHfVSE7Yzqci5/oTBmiqXlE+fLLjKrnMpF0+c686Z4/n0Hr1Kiq68VU9BMT1AbkqpNCXZQ6HRTgXebhPD4QZu2+3BgfEIrWOFcU4VG5ksTszP4cTZC3DT2sfCAdBOk5Oim3y1tragVdX7WR+qC6sfMEFVYdRJWacgNfnOOi1ti3ybnBrHq6/dg2dsiWFfooEI6VqlwNUM+7csX1l3xThhxjxJQkx/LEmYREWmXGjl+yoFWkObXvoHd+LMSsbmPQ35OviRW6/CVbvHMDIwyNApwvvcWM3lsb68SlrQH7dq1mQ8PsCYil4uEI7Se8YR6R9Bh1BM8YU6KOtyleSBKCnhbza04mUNfX0J+L3yUi5EFI/SQzapMM1invEWlUcGg8ilQdqWKoJl2hbYjTz1JrVjP178c+8S9Sx9L2XZxDyWdB57+9vf/oQh+sePn8ZZMsNFOW6SyB0VVIIiay6pFoMlHEybH8YIR5hYHbvHOdSB+PxEC88Zq+HmySquHGxhb7yM/eEm9vga2Oqus5JdFNseW8xO6qA8neEXTh42vssuqgwSUL2viwi9yTNHYrht1yguHx7EFhJ52BVGqO7BhRwZWOWNwsAafKlmTTU3WychbTCvqalTXs3W+DIjQGVWL7u8h6zX5vttzJTeq3Lo066puZlfif113RbU039912fvft2j5+0d+uQhJWNZzBurDF7WUa1JhCEtdeyxzHQihCxVbAkp8M7RypextHgBH7vrXizMrVNi6DFIiDotp9ijadxmSSkUEihNqdAqK9YnQmFrqvebgt+kV9P6ZVJYJRm09WwB9524gPXV8/A3SvBSmXziZZPcZCUNxlCZ1emopXQ1zF7rBsAdgTvgw4kMvQI95M+85yu479Qy44Y6+gMd/OyLn4Odk4PMK4DFdB4Li0vIZnP0GnFMbtmKZIpeijLpbtcRC/oRoeJr1maXSiJl7G1V0q7RyzEeqxQKyK6tY2VpGflKDYsbGVvY79xiGufn17BIBazR00YjhLSaGKbYU0aDddVSsWq21xp26jdaWWJsNjKGy259ltFBKZ1O4z3vec9/PET/yZO//vgDn8aHv3g/1gst67FVy0pv2RwJi3gtYXUssQqjLEV+XrPcN18hQSdzJrxFvHwUeOZoHUMBWdOOLUTdbGj7bz+y9QAuVIM4VonhQUKodVuQTMJGoZZFVH5OxhQSMo443qMechLPTYEa2xLFvp1bEElEQJiMR+YLyFQonBpbz7Lb4yo7kyyt/Ld5AF53yr9Zbp6aZ5EW8AaH0M495iV7RsJ+1y2qH68rV35KN6zOzkN22Pt4h0My5eE80/uupyUQylM4W9/1Ga5nsd2TxvX9NQz6KfGELA+cPY8jZ2b1BCJUsP5ogEGytnLQQuseWmhnroaXdVZPukYyqPm0RPiilTC14KEMn1qEaqRjmda5JBzP/DScSLwaokt4yZ4IbplMYvtIPxJ8h/oqOlR29c8k1foVSeLj01m00qv4jX9+CH1DSezbdwB33/0Nq4qXxu+f3vYmrKdncGEhgzuOTSPnjeHAc1+Fr37kvRgaHcEkPcJLrrkKexIUwnYJE4NJDAwOwdc3Av/gFFzhJLT9YbeQQXV9Hg3GTi5fyBpHRGE1UqhRBIKANDwVKvzy0gIWZ86jXcpjfLQPw3yHhwpT11rbhGG5YsWmFMwzrtP60sNXXIcf+40/Yu2d9H01HT9ZWd7++x/D+z55r3DOppWltZVw0PpZf4akwiTCycxWKnRkggcFgAQzRdJXfpfl2BnUsI4yBn01q0C3U8NopIYdcbrPQAilbhCzxRgeKoZxdymCxW6Az8lqO6+y98uEkvEuwpHuWo6ELDjjr/whvpaWQ/GLlvnp70dH874TPGj5zIorD5adJeWniuoItYS3VxedOKebF1Qffag+qpcUQMqr7PipPCwfCbkUwR6TwDPxT08Bda8+nJEJm0l5Men9No5KX5QnKxpoVxCvZhApnkWiuwAvvYKbR71cQMTvx0jEj6FUFP2EQSmzolpWlvWkcQn4GCCTPwIsTQpbjUpSKKlnmxBOa7nJEzUJSZo15EpNrBbqSFOAGnyv7azlEkgBDqQ8eO2BFK4aH0Gqj7AoxlijP0AFjOJ9x8q468gKLpw8gomxYUxfWMSNr30z7vu3v7N6/cXb34LnX7EVQdKlTdij5uc0BXZ5ZR0LmSJK4ZQZ31Hy5/pYFXE6qWgsggC9CVKjcMeHSBPSplZFi4F7qVhEue2lV8niwoljNIQFG92sbSkuv/Z6jO2+glCzgRYVq7a2jOWNJczPaBexBq64bCfJSroywxLrv5xlWSotzC0vY/8tT8crf/l/c5G9t//hJ/A+BfjEo46CyJvwU7CBTxvUkEZIgmUdxXjx3nKW0DivMLspd07GaY1iBXTCv2rJ2B1r4QV9FVwx1MROWRdi7nQ5gkdzUdye5qc2T2LA4wijXsr/tIYEqgx0Cja616V4ijjXm9R+Lx5iVWJUCoWG2XdTCbhoebp05QapeFixdKisLIcTE/HcXAJPKbh2pjLyo9fYIKnvXde5xR38tEu6Q9eZzAvqMo2BYJlgkWovb2W/6w8LIeXq0Ug5SBkVVwnqeIjhA8UCgtlzcKcPo1tNI0QjoHFfE4kgRpIRDETDSEUjSGphdI2EJu00xksCpPUMNBZM5TRYRs9RqdaRq1SQI21ylZJBkhzhSrpAaJerYCnfQJqioV21lFQynV2T9OI1V/Xjiu1bsXXrIPr7UogROnkjCXz92Cx+/YNfxNbxMZyZ28DJ5ax5/R/70TfgnbdspyJEEAy6EWA9W8SErlZJZGHSLFnShzC2zTLUeXiiGnrDWMUmBmq/x7AZ2zYDdpVFkPKR+x7Ft44tYOClb0IpkMRf/fJPI0neZ/IreOb+XXjpvklcvXunzYzUKIQSYxZBvoRGGDBWEh/U/1JivHyWsC1dbWLksivx8nf8ugpl6fuKWZ48rfjO757GQ6eWzKMYRtdBBRH2FlOFkB5rWXJEwITHYIsUS4Kk7/qUZ7I8iMktbqAZCUTR4OflA0HsSHkx0uclXlVRvCg0vbhQ8WC+SWJKWZW5spVA1YixtOJLmYpCKEYxg3d8EB6tEEMY0g1pDTK+g7haq4hASysRu5oy0Ow78YJTfv3ple+xpN/4YU3m+r/5vXduOqv6WX10XZ1n8n5U6t6n6mixkM5lYFgHdQzawE9e36SFQ8/N73qG+TNneEtFtNcX0Vg7imZpkcF7B1uoKDsGQhhnnQYiUWtyjrBuYXp+Wy7VFzSP4gtEnGZX9YYTilnHnvIl8Xx8n3Y9U+drlFAtpPiN/1RXwTMthig4JiVxrhPD1zuIsHi7JlOYHB+g4MXgi2jnLze2Tgzix1/8PHz7tp/DXbc8H94Tx3HV2Bg+8PpbGNh3EeOhlTe7wRDcUS2qN4AmaUA0hWyuQOVWbOhGeGgE0W374N9xHbz9k2RTBd7yOjqlDOtDY0cjoA2xJoYSOLBtDH35BYxkTuD6/dsxNclnCVfr8W347MEzWJ+9gC0aVRBkvVlubQeihSwC4SA8QdKE8tlQowUNyOx6BuH+IVzx9NvEYUvfa1qx2PyEZJ7h4mQMl0V2GK43W2egoAihjIY1aIakAz9oNTYVwjkcBphASdJ4ruYLCbY6wchdXnRWnA/wPdqvIxJRwBixDjw9ZyNlN5XRaXqVsSZ000omNKT+kTAC24fgGuqTMYOLgacC9o6UgQrTpUCBgaLGL0mItUOxCa6EQIUSDmOdLZJQ1MfkCImTrNh2X++7c27irGuilz3A/HTOMvaeNUWjDZJXlmEQ3LAZhKYg6gwM8VPlDbO8foZUKqeGl/OaGYQK2hSIbnmJ0RxRCcueVE83ma34RNviacNS9U11OoxNmLcWLVfLkQ3DdwdpEn22tZ667dS9Sjsu306au6lk2oErYFsvpBhQxwMexCjUNi1C9eM7TUpYrSbpdLZIAevSaPId6gNRs7T1ObHOC94UPuUbgj/TQIRxwJ+88lbUCYVcVUKvQomxAhURSVQ8cWRr2sypg7mFVTx6cBp/+N7P4ENfPoR81Y3C/ALyC3Mo09p3+wmbBnZZn0t59TzqmQ3GK3XGMAn0UTn27xzBFVuG8eLLtuKtNx/A37zrHfjIL74eD//1L+NP6W0mt0+S3JQPepNkMoEYPTBoDJr0qC3KkBo9NL2gqvF7aqr9T9LFd+j8Es9ylHjv0ZVlWgJad5kYwS5RUEohi2yCwv9q8rQn9Clczh9kwXloAJwTL/AZ4mwJkVjRbZB9lPCJYB03DbqwM9VhoOooWKYGnC14cG/ejfWmWrAk4MxdcYm3TTgbwrZtA9i6ZwoTW6fQHBlGg8FmU0E832FNp4JWfiqBFEWCK0+oT2WkxDqYVEqZddG+82Cy+zbPlew7kzPLUif2lT/o4B9956fFK5afk8xg8B+fslvNI9kzUqIuJqI+PH3ci5u3JpEMupBlPi6adVcpjdbKBXTSR0ijIpIU4JGIBwP0LEkqS8CvvWfctlp/gN4jGCHOD2kkbYi2TfElFUgvkrHjufS40WrT0BD+ajQwYxinMULM7FJ4SFdCYrQbdl+enqSp51VW/eF/LT6yfzKObYMpm8in1j8ZLjXB/fzQK3CkESD87eKWK7bjxsWD5DGTvd6NpjoyKZy1bAmNXBo+GrsIlWBoIIntU4MYioVwYXYN5y6sYub8HAPsGdz+6S/injvuxP4tW1Cl0nVpYArpNNrpRYPqbo1GSCUZQ9F40O0FtIRut2ZsVOdxiPlrjg1L6cBlYj917LYY65aKJeRLdcyvbDBey6N/ageu/E88y3+qLMPNVTy7v4EX74nh+XvDuG1HBNdvjWDvaABj/VpQjUpEsyeI3iZBtLQOTZtlL8Q8Hmhhf7JLd6xebQaMZF6d8UWnQYWhu9eOUTfwdQdGW9iSciMW8vB3F5YZipzd4JFV/ME8CVbdVC6fp4lAisoy5seWrbQW21MIDwRQCXYQGBhBPZpCk0Fjtz8FNwVD/RVqijUBNu45Ui7hNzngX0fhJdT6kII7v2zeYALe+2L38tCkJglgL5nh0CcPu0VKs5mPfW5+Z0nUlWT9AUlXEz+/NYh3XRvEay+L4HnDbgw2yjixtEJFmUVz6QiD4hUyX/RzYTsD+cF42Lat09I/OgLBqE0FFtyyXZ6pGJqjob4TWU51xFkzsVq/RAuWx+IXegM1Ldv4qHbLPrW4oTanVQylTU1VccEVdW6q4aHOhwf9DewbIwSMOouaq0Wt067gmZULuJDt4A2Bdbxm5pvIrOVtkKKILj0s0ZvU9Zkv2vrCGn5S1TwUxiLa6m58fAsmafRGR1LYMjaMnfsvx403XYtbbyUkSw0guGU3fKlhVBjX1NIblC3GvbF+uBJjgBoB6JnVmIEOX8I4pUOFaNU1ecLhh5RN04+1nLAUpVCsYCWTxyK9YI54MD62Bdfd9lze6aTva3WXJ48NWz36LeRnT1DIHfigsTVNEqjVZtDFczU7VlouFCn4GgqRJWOKJZdd76PTH/VVqDB166VuNru8z20DCrPlFlaydRRYgS0pF3YPd7EtFUKY1jVd6ODcch2nTnWRm3FTYRmA0ULUaTm6YRJ/IorKWAq5qQEsxJPIsTzH1zvoRLfA04hhtUhhaNTROPIIlYxmml7NhueIuayTKYroSjIqzrAWEpNnfTeNMs8k6kilDF7pXDfx/6Y26IJzrmu6k5+UOec+5WkKtelp7DfGHLSAP749iOcO0xvQq0XcNYwn3Aj1x8wgLM7k8C/3XsCn7j+NleWjSFdmaTGBPTRKe0Zi6NOIYiuiXuSm5QxR8bTeAfE4vY+fUCpA5dHoXW20pI44LUHUaNWtniqIPH3XWrpYN3oS9UHIQ6izrqKJU9kyZjaKNlZLi0Us01vMN7SPcxdvuDKBNz5zJw7smEK0L0olkyKJAKSjlItxxSfuOM26ebB72wj6k4OIDo3yTV4cPTKN+x5+CAMD/SiupuGuVAm9tV5DBBOMGUZ2TCA51g/PyHZTZhdjEO1WHEn1ocP4S4aqtLGB+UMPYXRISxyNwj26m3FqhEaxApdWqixnqbzac5/xCOutEdda8LHC2FbjwYqMc7Xu9ka2gPPzS8gWy9izfSv2Pu2H8Oz/8SsirKWnNOp4/fh3kJs9TJcuV06MbHKgXmE9zC8UBFkexQGyTjpc2qOcAhPQ/ISgB2HCBfKRzJH7oSWixdMyOpqppqETLgq2j4qgleZbZFqx7MJCuobZhRo86y0ks3kMk2nJpQzlqYvK5FbMTk4in5zCAol4jALxiCeGev92lEpd65UGCdQ6dcp68rU0j9yyrRzDcpmMS9glLKyQeQuTev7lb6qXCCMnafeYMulTVpa1oNCr01UKZYqxqTjOfVIMXttUFvVxaBkn0czj6eJ1U0H84hUx7B+h922X0dCigV3GABQ8BlnIrRRw18Pr+C6D5HvOHsIjqycRY9mvHSTspGfxB7W3e93Gf1WbMlLyFmom9iPE/LWexzDhyZCm9ZIn5WaDxqOMtRLv11xqlbXbQh/hn8arJQnnQoStAT+BBWOfEj2KOuS6VLbx7fvgZUB+jkH4F++5D0kK5M8+cxLPunIU2ybGadkZt2i6N4mmnnGRsENZ+MAnj9D7hbGfEHly6w4ktu5Eq1REdm4JK8zrzIkVTLsH8amHv4u9hHSve8XL8Lw3/jCVumEjBeq5ZUx//JPoLM9h/7WXI6mtIcQLCRF5cOTeh9A3GMfElgl4E3HzKGo51MBJg5k0rupsrWvkAQ8NjckWysgVashX6siTHhusoxbw08LrCSrj1I3PwrU//nNiuKWnpCyZM/eiuHCayuC4eGeIhjYQdYY+KAv9FfbVFGNN7+RNNvZJllvWzZbVYfApKy7L3Tsou6woDwkdnzO7L6hAq6A1cGt0j908XWmphBCF0F3roFgj87MVXFht4OBGEIdacTzUjCI/sQ1IpkwwW506PGfOsSx1uMMM6sjHDhXWQ4q3CX8ejzvsj1MnlkcV6VLBvbweobcK8HqNz1aJm1oaCSteWW1pnVlmkw8WWXw0UqgezNvusPz4I/PqKZUU9Nb+Dn5xSxfPGiUtq0Vs5DO2J4kWeHD7IsjmvTh7ronjM0v49KGv4D5CMa1VcPNYHJcNJhEjtleLVbHSxIVcCUVNaSRt1UxMywP6AnqqGLb0aXs/D3I0RguFKgodP+vhsXik1agw7CsxBnLjGVvG8Pr/+atw776V8KWOQx95D1rlIpXPh4kde6118cLKGg6dPolCfhVXsvy7R/0YoFZqRy9b1ZKH6kdyGa3/4dMnWcYQto8nsXfffgzs2IlmiXFCPo9Wmh7LzXJq+73AEMqhOKJ79yG+cxsyhTzyMwsonzlNJEX6UtDzrOdDD98LV24B23dPYXhgACsLq9i5vQ+Dw/0IMV6xmZ0sc4ewS3JIMSTy6dJT0qsQ7uXLFWQYnxSYl3bLlvJoZ4JoIoH5mTl6TC/2Pf3peP3v/gUr4KSnpiyn70VhkcqinnuzmBrBqUMCR8qoSVmCLIkRXmQhXZrPQcZpdQ5tuW0dbZQg62ehtZP1cWv8DM/VhKph6xJyx0orazptPuCTINILafi6j/nqN8XjWgO5SA+STTewXmgT8oVQjSRQZBVyhAtFWRF6oyKJcJiCdbxIGNJkGWmZ1Hiw+Qr747xSV5zvWs3+Or7rmSTybtJo0K3dCoFC14uiO4hFVnSdZZ9juRd4/yyfr1BBWtJ6lpOn0ihmZS/gKY2AghQW3Otq4TnBKt6yw4NnjvkQ5i3r5RxjgQZjtSjziCGTDeH0dAXTF2bxzfP34kz2FLbSq1w2HMfu/ii9SwpRKgxtCiFag0LQhPa60WIW6tlXe0afVmlMxaA1tlr01Gl65TwDDg2t1/wYD4NjrcY4EvYhRUN2xa3E6rtutLn0+WPfxfAzXob6sbvgM3xfMDij3bo0CnqJMG0wyjijSxmqb6BNr2ejF/TP6u5Bnt7u199zP/bv3I0Dl+/C3isOoMQ8Wktr0FrZAfJUHjIRj8FNCOXzhkkbxjfBCLrJONoU6Ea+DG2HJKGvMuiJEKGAhiyTzuLs6RO4/ub9cHlD6FQKNv25VSvb4o51GgdxU/FYje/SaqlpepLVXJFKU2MoQFoT+iXofet5TbTbg74rnoE8FfPaH/tZPumk70tZntwpmZayLJ2h9ZQwC4MLglEATBgIcdREqxlsIpa8ijwElcYO2WG6TRW+Fw9Y862NAqDSyIvwRymTBNWESxTne5S/NS/LKjMPmQsLat0B4lgPLSPvo4BoCwVKmXk+W7KFFknBnfb3KFI45si4GcVKWnyc2H6ageYFYvKFTAmZfNOaNMVgbVHe8WhEMAWJlved1TKe0d3A3uVTCJfTjMgDaNAK1vyEe4EIKgymK2TyBi1voxtk/j5kqURZ0mmJdZt28V2UzTThZYH11SSpK2Mu7O8sYUtxGtviTUwktalQBANDfYjHUoSYASytdPHI4Q0cI7PunX8A3XgNE/QU2xNhDEdo0Sngw/Qa4eCmwjBQTTNo1ihaLTOkxQ8HU0kktAGu32dbqOcYG2h0cpv0DFE4E2EqUoRB9Ug/Rp77CgrpMJWI0PjgQ2hk56FVK7utKr14h95EK6e0MBUdxNcXs/gf/3q7zYysEfJoO4w4hf6F107h5Vf14Yrt/TYNQYuTVxte/PS7v2Kdg5dt24bR0QHsnGQwTro1KLiauCVor74fNdm7IyHy3QdvvA8+KjkxAHy1Elo5wlTW3x8KoVWpYH51ns82kBgeMrloFXL0FFV6Iu3c0Gu00BD8ljU/a2uNZc3HLzT5ri5ShJ8akB5NRjA8qCkQPlvEYsd1N2D3G39BIm/pKfXgZ07fZ8piXoTJUQBBLck0H5eysGqCJZpbIOih5l2N+TIYohv5mwNF9AwJpL4EKZiUwlSJn6Z0VCB94328G9ofX3lIV9Qqo0OD39TQoDhJc9MVB2l5IxGOhsdGveq68q5TgdT52XGT0MT0bn625dkIxzQHJM/AVestrxPPa9mkJcK+Q1Qk90oOryWmfdbKLHYtPgw/MbS18KlOfLeqKufaJfxR2UF8Drr0NgVRCyE0eRQ8IRQYjBdZhnzXh1YqgL799ByuAh8lts7lsW9oBH0pP7Ez60MoRjNNjwg8fCSLQ0fn8PDCo1htLCMc9WAo7kM/FXqC74lTcDQbsk7y5Ok1ChQixVKpYBDjAwmMEaqkorTQ5IdmAa7RUq9R6CuknSg21T+A573mlYhO7qClJ94n5NJszMb6DEJjk+hk5pBZWsHa6hIyi+sI+aKYomLHhoaRYenvPT+N3//YHTi7mrdYIpnsN2jYJuxtEsr5yVsNN1Iv+Vigi2vGR3DbDfvxqttuRWKgj3Cvba142nuz6yMfKXqKVTr0AHXyK9I3SATiho/larfrvJ6Dp6ENfLUjA+8hepChlDdRnNMzygoN6jyqhFsZ0ndpLUPIzrqTqEPDwzZi+S0/+jobxX1udgYxxjtxxmszCxkMX3419r3+p8lPJz1FZbkXpYUzJMpmy86mpFgIvCnU6qS0jORNpDASXv1MweIXVkQqwKShHRQeNXFq8IeNj5JCMW95LnkUR/k2vZgUyXCNrlFpyGyNlKV68FZBNzJFiqs1OamgWiGFJGM+fEYdqXTtTusW30MF8nuFs9WzzfjLvGFvGIhq5CMPqUT0WPViE7HFJQydPIbwl74I99ljzILlowdhBVkl5UnlYblEARaAp6qjysrv1rkp5fIz1pF4+tEcjyH/7H1Y6UvgmyvzCNCiPX1sC0aHGdjTqvOrrW2lBeYWzubw1bvP4eDJ8zhfXURLzeLBLuFPACkG5H4Ge+KFyNraNDharVHF8XsCVMB+epgo605L2yzb+Ds1NDTrHezdshNPe9rTMKDgfXgUKKbRyqySdWWU1tOIPf2H4Cb+z86ctIUu/vqL9+Izh6ZRZ33EK409q5cKKBdWrOYu1i1KSCN+aJpxKBSksFLwaeGbTX6ynNo/Zgs93StuuBw/9fLbEKXRiQ72IxDrs0aXNmnuCyXgSg2jS6OhERnq72GJ0SUMrC3O8n05aOMqxSDWDEwDIVGUJ7FRxCyblkTKUknWqCAL61SSbI50CCHH+1cqNAYk0Nr6Bl68bzt+6OarMJSIMGbMEe5F0Jnchh/+pd9ijZz0fSnLLNPU1JRzhSl98i4U509ZrGFxB6/ZAgGmDfoiJXKumRLRosgVSPwdQWfiNWdnLqqBYhwyVMJnxNYthF7UERputTKR9YJrgmpUNuXqCCVJR2boveoR9/go+PykeeFzdcowsSp/V6uTM6JAQkRlYrmljFrNw2Ily1O+UPGFglPVg/lp1RZBOXo9CaGvlEZ4dQHh+dPAxjytBuFAtgKaaHRWiuiulClogm16ng8YETbrK8J0aTUpSG1eU4NBa4QB5w9dhbOEXGc9LhtwSDOJ3UNDmBxJoZ9wLBpLmhLJmh998DQWjs4gG2fZBumhXGop0iLkQEi84FvSNS2GUVWYaLMM48T8Xj8Fj/SV54lQcNWIEqTL1bZ7O0aG4aaHGRscQyhKQS0WrVVy6Jor4EqGiOEzVEyWIZbAxtkTOHryFH7vM9/Gwfk0YQthIuPPFiFvWJ2+rLPWWJMQt2SsRAYVjmWLRWOMG/N0whpqoziRdG0StlHm4vz9h2+4EpftnMBYf8qWT5LQDtqclSCC/SwXeVsnNCosLiKdXke+VDI6CmHUWV71kUgu1GeiGEQQNFPMY4XKMb/GOIoE0R6d8kxBQroSEcOR5TQ2CMsY6tKu0dtt2YIllnGZsa1k6pWvesV/fWvvS5XlbhTmjtu5iCHrIvjlxBTO4xaP8NA3GxhIMbE5HZu/mfew54RRKbD0LHa33UJ3SxfuLuURTOfglcUg1m6n+tAgnGgx8JXAO61vVJYuBYXPa6CgZkbKAnlMQTcVhZJu5aKAai63oFLXFI/ehC7eWm/4mxTGtJV/pFw6HK9JT8h75NekgG7Cky4V0kNF9NTqDHoJ0xgHeCol+LV8KBkAbeFHCIFskRH7GrrLZXTWWN4CadSi2aCFd0cI96ZSeHTrEM70J6wRokZlmYwGcWD7FgwPM3CnQApOVomzM4wbsvksOoRoVdZnlVZTuxEUig1EKEx+CmG50cVGhdCHCts/NIb+4REMTVARmE8slaLckgYUpvbGMsb9dcRiQxgkb71Rxlznz+Dst+/H4I03ITaojVFjKK0toZZdJQwaQ3p5BpVSGRP9Mdx/eBG/8LEvY16r6LvCpIzTkanNUn00QL/6iz+L973vg2hVi/jJFz0L47c+G4dm8/j4Bz5IL5NHS/wxzyyvTC9IRdvS1w8/lUz9lsOJJBWbsVR/0kQiu7GBBr2BNkJKJpOMkXgT7WWLwXqbsWiJni2bzyNNHmQKJcaxUgrC1HiIihqwVk91xmphjS1RyhDL+JFjJyh7XfzRG34Ye+hFbn/gUfzdt75GWZFodvF7b/sF/PJfvlsCYen7WjfsEmU585A1HavzykVhNcHnUxaYMYm5Nsd587qgTa8X3IEK/M1EUz+qT4avYeGlLBbzMF/vWhqhs/NwP3wazfPrcO3fivatB9DeMUWLl6LF0Sw5ehASXWPFFCn4GdR5SlSuaknijS4DxCYxe5tQRp7C2gn0FlpqeRQteiCr53i1TS/D7wYt9bzciRTb/lmO6JIxbXXeUYe0OJ/QlY0QZl1tlX4pJs89Wl+LltNPS6+t/HzaRpsWv6tOt3yB1rymlRGwSAX5DgX+GBWoRCEOkZ476VWu2r4NYyMD8AXDhsuzlQI2yjmUmaeUWItjL6ysYWm1YHg85o8jpukHrIM62NREGo+mMDowjuGpLUgRn0dooSnSaNBC184ftPV+t+3ch+iuKzWqEK2Faczn2vAszyGSDMCfSpgQbizNYts1N6FNL7MxM4tuuYDt19+CVdb1k5/6Iv7Xx7+KIAW9Ti+XiEYZozSwnl42gQvGYjb3Psb4xutzOkq1jXnQ68bRowdJfi1sSGKyTubRN42VvquvRMNiOlR8hyPkMaGkOle7be2jSSUlnKzSswQZC5bzRVvcTzBa3kvOXaMYBMukFALZbebbFkylDGpmp4a/jLPs46Oj+Mp991DJCMF5/xtvuA4vetEr8Opf+Z8qkKWnpizTjzBmmaYc8X7BKRN8wSJBLX5jgdXSo3nTSha0kxAWdEmJSBzzRrpGRXEOQTeShBXU/hu+mUW47z2H1sEZePePoXnjLnR3b4dnaNQWQpD7t/Wh+ICLwuQvlxCeWYDn8Bkq1yqwdwLNK7fBNTyAbjxKArEgJL7GRqnRwGZHUrAUnNtARTfhASGXjfwVW4yBPGP+ahzgD1ZmEdu8jeVDBvJQvUUBpwladVATA/FwW4shsIzq6SY8qNPq1ekNGsTEjXwFrXQGufUMptezOE/XL2g2pVau0WHsmhglDIkQNniRoRAcml/C4bkZizM0jkv7cdqmtcs5s6wTyTC2D/RTGFkHFq9tLZBtRIj3h/tGGEOkkNCuwORJLNJBX4ixjjeEofggPIwdYrfcCmoTVh+611rM3M0SSUNIldHQjxwGxreqhRkr584aPbZdfQ184SS+86178NN//290oISiLIcgjtYoi8TiZgCzWe2X4qFSeFC3DsIWgoSCMkphKujaxrotdqc6aZq6BMBiUdlT8YInWuzDQ2On3bBNeSgjorlDbSaTLyogPZEURWPjBOE1clmr48uIVxj4y5NtZ+y9RiMjrvkJHTVLtE3lkIxqirI2nL1mJIm//u9vQys5gL2vfpneYOkpepYHbbiLBFXJWsVUYAmRFKiteEF5qcaOUCk5Tcy8R5rPfxZo8zmrmYJrGfIKIc0yK3NiGe0HzsEToxDfuBONvVvhHh8ldInyPR5qPzGxFJL5+YslBBeW4brvGOr3nYZ/YgDVm3fBs2sSnaEUrZGsiyw/X6WyErLIozjKQoZQWQXLpDgWk1ucRWaw3KqbjQhmEnPESFsLV/XV86ob6+V0spKh/Em7VaXXVrDIwPEs67KwtIwc4djJ2UUsr+VQzJewrT+K3bTeg2YlHaytvPopZFuHBzE1OIDhAXqLgBfpXBZfOnkWf3/XUeS0fSAFXqOu1UE6FvYh6m0RgvopFG5rJtYStUGSNETIpeH2sVDc1gJTE/HwSAK7tmxlfBLT3qeoZyo26HL8hqtsZcxudgnlUh1u7fNIOrVreeQWZ/jKNkauuAzpuXnGC2WkUozjSi3c9Et/hpI3QcNVtanG6ght04Bq9UuNPYvS02hEhmIGkwZVlvW0pWV5PUW4laAiZ3IZlBio12lIfu6tP4Hrn/FDOHRu2VbQzyxdsI76bdu34g/+4I9MaczYSllIDrXcqVnYWmSNT/ojCVP8SeRC+ZKXk2dT44JXfWukXYvPKDRQLC0jFAnFTCaSrjoe/OD7kSFBtr/88VX0T548icsuu+wJyuJIhpN0HnvnO9/5jkQi4VxhqqzPop5dsMI6RaMQiQhmzRQzkJnqhNSv/NksMAtpEIVaLCHXdQmc09PrQB+1XGnBXvdCFpirwt3woH31VnR2DKMz3GeKojnwCh5l4VU8LcrgZ6DtPTOP2n2n4GLQWj8wQbg2RODbb5sfOWXkX0EuxUYWt6hqVBJ6gWbXi4qGiVRq2MhmkN/QQnRraBH6dNWhpTIbI+TOpeSyXGSGdEYkYNnVJNugd1tbnMPho8fwwS9/HX/0dx/DV7/6AO5/9AQOH5vF4uoGwo06bhofwI3jKewgTSMUGgmV5so36YHUYtSmMtDeGYP1rgLzXc6WcHo1jYJgnVkVYEt/CFN9PgzRq2jOu4S8VlVfgpYnIgzUTVJ+WWPSSjPA4zEGuayK1gED4VplfYUK2UVudgZNxog1enXV2+/3wtM3zFtqaBCKMTSgXWG9aXQUN6kfq+tu496jZ7CQL5MnGlKijt4ay92Gtn5QTKnOSyeg58spnNp0VdZBddYUZ4oE0ozpQn56t1AYtz39FspIF8uMVc9/6wsYWD9uu7u5fS4E6E1LNKras1KGQUvVSmbUlCz5USeml3kEFI+q6mZMCdMld5I18lBoRDCxbTKqITDq5BTdO2jyd6GiCmHIe750J66m99x/wzUkoJM2GDe9973v/Y8HUs7Nzc1OTmohPidtnPwuCjNHjJF2u5RBzwp2yaNQmG2jI5pyDSOhDVbJ7XdTML1B8zYEv9Q+SkLalF8GZq75ZbiPEO+e2IB77zi6V4ygPd5P+DUCqN+BSYsrSMm8rKC7WEBgnvceWUFrPg1sj6C5IwpMDlFxnLFQ8iK2WAbfpz4WZ1KVtpjwocZYodjxMVju4vxKBidOT+Mrd38VlcXz2MXYYdeWKeyaHED/wBAmxicZECcJH/wMprW7FZWEwpGhMC1t5HFmdhXneNx76CQ2VrM2nL23ZZ2X9LmMCn/teBJb++JIxSJkIqEJmVWkRdWsxA0Gny3CgiAFNUUoMxKPIUkDkaElv490uXN63uAJjawtuZpwN7F/LIFkiLDJ00Wx0EIuV0XbG0U6GEdODVKk6+DYKDw0Eq71Rfzac67AZdt2Y3DXZRS2PtTmpq15utaooFFMI8B3yiZXFG8xBkpNTaC6smwjbuU5tZC5Rh/3pQYY7GexUcjjnR/4NA4trGpcghkO8VgNN4Jf5DYtP9/NfzIElFBe0aENe4OmSOpE9vJd4VjCtn6X4EZTSXq/OLaP9OF//vSbcXppA7/8a7+BciWHK0eG8f4/+gCqpzew64r9iF6xHdfdtB/1CKEV4bUaOEKhKMJEFAXKlGKThoZLUW78DPrLVUJh0lzxks8vOdTUBsohDXyBxtJGl1Befvh1r8M//eM/sKxO+l6e5T9VlvSJu5GfO2IZ6nZ5CYNYFByN6O0aRKIVNmXSPYI0Ipvkht9FdAXVFF7zLjIvGkK9tg7PyTk076KHIEO8N+0Crt4BL9/dISyQ0GttK/NCzMtXJkM3MvCcy6J+NA3PMGOTnWF6lBDcKcIMYlIBbZXPmaGo2EQW0XmvhnoUWz5k6cGydRfyxQrmCee+88CDeOD+B9DIrDPGYTwU8ODap9+Mq3fusRiChgnHaCzChFsJEn8lU8bh03MoVSWdGjzKuktoFAN5OxilMN+6dRh7B5MYTUZpAeX2STdNlOK5GgmqjTa0jKiC5DoFt0YPok45DXY8Q68ynSaDSUsfyUe9MCEj5Wxd5u19AfRTsDLNMB5ZKYpMJpjqe9DIBln9IGHRO267Hq+6YTd2X/90+LZdRQo2UT35KDxUzMyZ81g6eQjeWB+td5dGpIl4PIKpLeM0OC7GHgWks4xdBgbMO0ghhPGbLGOR7/rVD3wRR9a1hUSVCirIQ+vOuwQPxSw18WsdYjXr9oYx+flbjYoyPj6GxYV5E2ZrLJKc6A0sh0xtiBBynBDyD17wo3j53/wuPv+lb+KeL96Bd77lbVhYniO0HEa4fxgDiTju+Pin8Mb/9XMIxqI0RoqfHcgmA2kxriCZSTiNHWXDlnLifQ0N3SetNG9fHd+lQg4/8sYfw4f//n1WHqXvS1lmZmZmt2zRPU7aOP4dxixHeMYqqbtWTzBWcRG3gsSSKxPkUZOwCmaMpYL0yKD/Zt31PImhvpR2vgDX3BJw30mUH55GZP9WdG/eA++e7cDgqC3CrVYmx40zC1of30YOnplFdL59khCCsOPmnehuTcA9nISLldayRrJwCuq9FFxr7aLl6UhhGPeUmx5sNL3IEYLV2yQccfkSGX5soYzvThOr59K4fjSEy0Z92DqWotUNolN3Y355GYcefRgnDx+0veNZFFpV1YbMoSIqYJQ6M0zFVMSPp20bwH7GIaP9fYyZ+Iver7sJa2St5Xmd5VJJGNJCApghVj+zuIIHFzZwPEu6srxqhWONTGEFVVgJgTUkohE6auJ+Gg950HA4YoZA8+7rhFShZhX//fnX45rBGLamBinwY+QDhYdWOnLgWmsgmH/w2/BqwXF/hzBESxlUUSGUGhgetqWD/NJA1keeUlCrTvjbrNUp+ArqQzhNiPKzf/MZZC1gZlDNOorRCrZZTNZTcYqfv2mIEoNpGpQYDaC2E89mGKOy3LzJDg8VW4bmh1/wIvztP7wXN+y6HD+77SY88/VvYl3jGLhlry3IfteH/hUDyUEEtg3izHe+g5R/GG/75z9Axq0OUEEq0sf6gSjXJC2LwfJ3bHZkOJ6wxTrUMitvHqBhVeNAJJpAuVxDKhnH02+5Ge97n1CXk56isnwb+ZljDhF0t9yWtFbbRztFMiGwG6Q09pS+6lfnISmPVIXktxVZuivraJ+aQevrh9GlsISeeQAuehXP1FYN2rEAXCsJqpVHxsdDaBJY3kDrwVMof/thRPaOwnXjbkaBw/D2D5DpAb7DAMGm0jBW0Tt5qNXKvErTT2tMr9JyoVRq2L6Vjy438O11dWJT6OIePG+ygxvGgtgxFrM5IQ16j/n5OZw9cwqHqSxHHz1I4VLHoOy8quaQT3HF7v4wrh1JYhdjpyHCKS8hjDoGDRKxTFpZXsGmLK1DE5flXygXsMD45tDsIu6dy2BDo20J+bRQnGKlSFDwxUuYFCMhghQAqptXgtFk7BJFhDBuqj+ONzzzeoZtIawSQhXPzyJF/mzdvYdWl166XsEWCiG270P5xGGc+MbXsOXy3fDRc3SYf61cRoUQt1oqoZ+QyOfXvCWt/EJvotY9Wl9bX0yejjVvsw73MG78jX/+Cmo9ZCEPR6ttDUBM4oVXIyWoqMPbt2HxzEl0CdllUKPRAdbLj7+69b/hbbf/FUqUG3+nitt/+q/xxY0T2HfNFnzt7m/hC3d+nVJKzyzDTIIH1DJKVNJlWYKsuwZZekMh64yWfGm8mu7zk3caX9aW59bUbHVaSzJJTymWZNX6/GjspNSCoK96zSvxgfc+Pur4KSnL+rFvI0cYohslGzatlwKjJIKokUsWTqJqvfQ8syBfZyycYV/GC1IeNWW6c3k0ZhfQuf8UqvdPI3zVOII3HUB771b4BiesD6DLoEuz3DTcQROiPPIq07OofeU+tEs5BG/dB1xJmDQ6AIJdGk7Hszl9JyoQLbfYynLJ05RaDBSbAaxXO8hrseqyhn63cCEHrNaIa1mdTKuMff1BXDEQxNQACc0arK0s4cKFeRLuOM4cfJRWtkJloQ9h5dTiIy/qZZywrz+Kq0cSDMKjSEVj8IoRAT+CZIT6lbq0JbZ2r4bbsHiK7bS9dolGoJArYibN+GmFCrNcRJ3SJMs+ObGV0DICHyFGLpc1ODZE+OFhvlVi8+FOCT/5itugTW/VdyErWigVGSAvo7q0yJgwg9379lNJ9iOpkcpD9DCuFubufxC3f+ZL+KEXPQcxxjcu5t/mPwlRmBDN+EQl0YjxDoVSiiIlkAfV0CIZgW6ri0K1ivfdfh/+9YHD5C/fLwEkDyQoQhuhYJQxWhejk1uxOHsa/aEY9samUKWMnKszxvM2EMvX8LKJK+FzVXGYOnffGo2nIH6HwbuGJZGvzVqW/NSIDR9ajD3kxUS/oJvlJuT10uC0NSmQ9NG4NAeGudHfN2CdmEL9NfXRUR5t8pvgHu/V4hXqYzEISWP3she/GB/+8Acl1pa+r9YwrUipXtNeqqzNoJZbkQrYS5SshYYvlq8wteBXARGTIn3qmhSIlRSu17ma8TosdIuWr3NuAbVHz6Lja8N/5Ra4dvAgBLDFJtT7qtYWeRUKTrdSg4f4uX34LMpHTiCwewTefbx/fBAubZegZmApJ99huJefvGBlcBaXc6Hc9mC5UMccMccaA+2MYBoDwnDUhdFIG6PhKnaEmxgkA4OeNkr5HGZmzuLhhx/GXd/8ChbOnaGi0MqqenyHCKXRAX2s3rX0QlcRCk5RUbQSvPbRV5OqT95RJGFRZMXUKyXyaOmfWrVBha3S6tWQplVfy1Nh8nUG6QybWefhkXFi9wROnztnnkVNuaLFhcU5jDQy+PXXPhs3XrnTFh6XB9DcIQ2qXCKUK2fTjD+oHJEIEql+pCg04VQfC9xGZXkJVVraeW0h1yIM6euzuEKtRIo9NDedxCfpxD/ST9xVUM7yS3C1mapqojqpOfjAvl2YmZ3HfKZoPJCHmRobpresY2Rswvo28oSYLirprdfegGc+/UZMTo3gfsLaQLOFT/+338VPve4deOENL8GPvPAVyMzN4/DaLKlLG0jv+o5X/xiuGd6LrXt2Yowe+9zsMo2N9nAJMkbLm/KIx1rQXANJZbSdTk/KLWFqjQZXMaFawgTBrFWMIYQMQNOuE7ZRJlX/vXv34pWvfIW9W+n7ag271LN8C9kLsh4UQiqIM6xFzHOUQvJjQ+91M6/JwqipV+OubE8Nfor2LBVaxTLac7No3XsC2XtPInHZKEJPuxYedUDSyrlpeQXVFNjrfaqEL0NFmZ5B/fbv8vksIs+6At4rdlFZRolK1LohTyZFMRfHcwd+iYgS1hKD+kzThwvFDjLhAbSDcYRiMcYCAVSIX6s8tOavAnXNhaiuLWOOkGHuoe9i7sjDtJKKRiQ4qqtMhhyZF1sSbvMoO2m1B4jzJSt6t0+KQqvlUcCv+eyKOVQ2CpcWIBQz1cmqvR411XWewnRyfQOn1rXiCJHltj22iIJ2E+ajrBKhGOFHjl7jZXtH8Lzrr4BEtkkB0KebNwVDYVvZfnl+AevL88YfbSy6dXwcYyMjiITjiA0NwEVLnKW3vPuBR/C5L30Dv/Hzb0Gsv5+wThPm+HIKk1qYbNUYQkY6Bp4LrpC+pKf60/RdLZRNWmXN8Q8FCHVZzuFrbsJP/OJf4msPHUJfXxzrKxJsxVJBxipl/OM7/xTXjO3Bb33pQ3hhZApvfNkb4S6TFifn4RnsR6tUgX8khdpYCH/3tX/CRNGH2/9/7P0H2K3nWR6I3qv39ve2e1Gvlnu3cXcw2CGZnExOknNOYCAHCBDKAHOYTMI1mcKcyYQkJBADBhwIOOCKLVuS1WVLsrp2L38v61+9favPfT/vWnv/2traEiJX5roGvf/+9vetr7zleZ9yP2/FLrbOPo2/cd1H8MsPfB61Cv0dKjPVl/gqwvrXdh3iOeXL9rFknsRv2g3OVp5hHqwDknXmLCAFUdMbWA8hNZmTZ9TB+tGPfgj/9t/+S3GxhatZFqnhawbNZddrcvZsuAkPCYP43zjHBMSNrZKZk0WwmY9iLkk5mW3cxq2mwk6+hpqaHrUoHp3SQCwK7e3nHF5WACtCYihm93n0D2rUHhe3UN/dRngfK1aVnskS5hDLj7MgCohZ5UvwWm3saiDo0leRv1JqdtEg83YpREGmFYvHiHljyGXSWJiexoGlRRwlXFhaOoDB1BKKwTh2CgUrk6CkKiJOSBUlBJmLB/HOxQTeszhFrTeF6UScOSCFWCmu5UdTANQIQBqRug6esELIix3SQNNc++TCXkfLAXnYqtVwodggFOwjO0Xtub6GcCxMpUSfgUyhfR77zQ6+/4YFvPXIftQ1bqxYQKPcQIGQ1qu3aBHIPKRdmFZIHYQ9Wq4QtXqpUcdaMY8WHfNas2Z9HOe3N/Ht557HvaTJ3////xZWzp9FkTBQFkqWxFQghcVGK1CgbRgK61I+VIpKRowWjyRsfJoWtktRWA/c+SaceP4czl88j30L0/R9KoyETE3h6nXrdND9+H//i5/H1wnnfyBwAJ+65SPwaTY1/a8ALWDt9Ar6xYrx1OD+k/ixd/89TBCWf/jorUQPU/iHX/o1KtAKeYJ8ROUWZh1qJRuhKmbUeE2taxrUqUaOtubcU7E2a7uk1zZ9sjKvC0QMpFu1QDqso1xYx+7WKrY3qWD4u8lv9gY3Wv2l4WUw7KcY9nZKtgqr8CpbrtJHGZOAiKzSuopyPF7q0iFCk3EkZGbeWZFq1tPguFahgvzqOuq1JqJH5hA+uh8BpuejUybhskpjRm1ppSb9ltVN1B5/nsQsI3LdPoQOzdG3mXS+DZOxDXiYJwe/VK0ygBqAEiD8CqFKy7Ll+VALJDAkjo7R+ZYG0nv2Hw+VpsWyLBd2cebceSw//E20TjwFGgaWm/9RS0XCQ9xES3LLbA43TaUxQ6xvrYCEC8430zUZW3Tifa1Ppr0QtbIipc0ERmQxX4q0qLaaFJIynqdzv1lX52MIU6lJumAZmwOv+SUaFyVNeYwo6o6FOeJ02gwKlXrD2xQQCYmUmVrUNHZPa4GpkjWPpE2folwoo0J/b2dnB+dOvYCv3fsY/pcv348nt6uiGErMx588/gJ2aLn30zqGVGc85J+o7EFm2C8LRgXAgrGMIVqyiOH8IIVEAiTqKQ9fuO8p/Pl3n6cFrDIPUQrWJKapiLIU4L/7fR/Gp971fkSSYXzjmUfg2+nihuw8en4qw7OriGpc3NQEat96nHQjDdd2WG4fPvVvfgzLG2cRoi/VbtTETVSsKT4jJKbQdNVgIMVojqB8YvnMqlTSwWjOg+VRb7610hpkZ11GCGCpuGx6h3EPCMOuw2c+82leuXC1hcFfVVga9Flau+vMg94X/Bo58UpEjMFMWHJ8LgtiDCHtqndo9lzPqhMgLXzXTYTRX5pE9M7jiF1/DGESSR2KYjA5vYrdzVGhZqrVUV1ZQ+HJ56wfIXFsAZH9C7QsKVoWDYyk/Ve1jxxLFdp+k1hN+iZNCkul58dO1w+PmkirX8aSSX7m+gWMAnxXi05vV+q4sHwR6089hsqDd1vLjXY0DpPp96fCePP8JI5nU9ifyyASkgVTUqYqWAk08cy/8iChlYMpqBYK04ehNVLFiUb6Rq1YNSqBbfpFp/MlnC0QmvJ+hHmKh2LY2Fy/NEBQ9NBmpNdTOBNM009BEX+qf0ZaW9BR468kWNo+Ww65lJOWRupTUD0+P7e7hT945Dn80dl1PMn0bG13Mo06D0Uw1c8ZQqAvP3ca9e0d5GiFQsyH0o4wMflhEm4xqnwnWU1/hHUbSpM2Q8TnFnCOlvF//v1votCsUFCoHPiuVm2RA60Mn7y4g244jf2DDP76938GP/nFf43/4+Hfxbefehb7D92MfSn5VIzr/W9F+MAiHjr9Ij7xxz8H1gC0l75mvqrDWS1XQgyhoObdO9ilPjXXNUF2EHIIS5DdPKZIVBvREkWwDK47gXXFQyIej1FphjUYVbAzgJtuugk/+AOf4hMXXtcq+jv0WYpnnhSpxMWMXB/RArCSdLaRwwzWEkYml/n2aaCivahnKobepCViRdpqLrKfLFiAlaIF4TRkv0dBUxu5NQMyLlVOR3PpV7dQvnCB0dARP7QfaTr2kckpEoX+DdNWvOaz8H3zj3RnGEBNgtKPY7nWRd6fQCuVQ4TaLkkIp0Loff2TwBdp5S4Q7595/BGc/8rn0aBpFkidJEVumUvjYC6O+WQCUTK0iG3+C4ulTkCypgmHlVKCQgYK05qEWUHaBVm+ikbSCluLyb2Oh/VSBae2dvDMZtmWjtKckzDpofFKWodYmlINANOzi9Y/ctdiFvsnskiTKdJafpQZlz+gYE6tmlAtb9IxA1Q7GsjZxSph2rdOL6PAtDW6dEhBIMsx76ojfS9tzGcsjOgogqgMN7G8/+B9b8bBffOYpeI0B9poK2sXtcGTIVqN9Ls/jvP3fBX/y2//Mf7wkWcp9ITg4gspCjKnfAqPFsB60FnIXt/D3/7kZ/DieglPPn4P01YtdG0OT0izWfm7PWjj0I3vwb/+F7+Gj3/8nWYxtfdnOJqw/HnNOr9j7TDPKoMUo/Jlv4UCpJR1LX4z3pBwOCujetJ8KilvWU/7Rk+pED/1qU/hc5/7bZHUwmsaSHmlsGw/ew9K577HiBU5iU2zJgKrqVGraoxFQYWSzyFiux50aVoSWBWjDOtdfs/82X1KCU+qYM2adJjThsFoHBOJEaCmGbS1j4h6jtvmyAqTa08QdTaSUpY/lYDGmYRQvlThZDT6OpvVPp36Pk7vtuDLLWA4NYfU3CImshNGNBFafQfrhA0rWgHxqUdw5qt/hCG1qxhnKRHBjTMJHMqlkdZiDawwjYYVy5jZZ5D1HJdPTZrKg/pV5OSrj0ECLVip9bg09L4laFRv0G/YplNfwyp9kaDRiPQjo2j5Wtv2ju+R2jaJKxOLmGWbi4cJ02JIUmvK2skSOVZRtdBRZtE1pksW4eROAY9v7NiqNFovjG/wkE/lOotV6SYcqgzm3QUpG6IE1qFu37qYxvcdmMW+xQVMaelTavh0LIj9d91E/8qH+tnziKYnSOMO/vFvfwNbu6sYMG0mopRsVLDqVaOvxS/j+pdQa5xYlEpSflWrrSWKqpZFvWewijQIBBM8qwVL3RTMm6wHyymLrYYTNcnLIovOGjOmXvkIhdqVSeWQmzBu+tYhirLuzMkXZHb15u6F8YOf/iR+73OfEyEsnDx5EjfccMNfXFiKFBaBLZl4q1hmzoEYZYz/s3CafSbBVmbtPf0xwzZmiMzjo0OoYS9qqdL+hsqsNIBYTosXqMVCmkCNA9qTfqDRzOpr6blOKJZI3EMZcwJGKpmFEBPIPOusyhADV8olnFnN408eJI5+5AUEtPX09Tfh8I13ILPvECs5ixQ1pkfnurK1iWUKyvq3v+qms5JNl+IR3DobwyyhW444W+XRcHhrGZIyYBlkUXtUIGoSdlraT/ii8W8sGwVb/oqEq0voouEkmuWokbZru/SLdgm/yvQ1WKQIy9pTxZIUNlyFRRUT9MnoaVrBRq2K2XiAjjQxssap8R2t8yWaePRnKl4TNS1uSP+l3iHtIyn0STeKD+OUchKDkbGkSMgo0rKi5bhvxM3jkUVkvtUa2VWTqhirj5//5LtwLNPHJ37kp/Hs/Q9h/YUTyKTSSFFhDSIhbDSB/+4/fAMbtYqVdaBlpBh/Qtt7k6nVdOssgZoOVF3qqIwinoyjXq2Z8MrPsklqpGuU8RY0zJ9lNBhLegrKaRMtGyUgulAgtSoMs28tcuI5oZkweaNI6GR9LeQCNXSw+KasRAcnLI6NBM3Ee1ZHFF6V91Of/AR+e8/YsNclLFvPUFjOPkFIKeEg8SmlVMkmFCyhxaAOQYo+mcYVSJmlYXAZJB/JgvhCbqdZAkpjDEuZWkN4uEeHVC1P+lbDO+RouinCLDjT0qaasjZKU4RRIWWZ/JquSoLKtLrq4DMSWa1NWitqmdDq/MVlnKPfc3p1B/lCDWtFVmCf8dOsCyqJseA1KMAUVEaxLx7CoWQQ+zIJmwcSMi2mqbrCxhRMrZWlsjE1BbvmfxqloD4J9T9YMzbfJUuy8gZodmhVCI22yQgXizWcKjUINzSWSs2Z7nsxrn7IXrRJILonLH/P9cCTrNbfQr/E35UzT+BBGjUpiFbeEdPIOmskuFwpE1rmSc/8mrNvlt8JutIaC4sRnSxuPiCh2qBHiM4IlC+t0HPn0f3o7ezgh955hznrUdIkkohhpzXEf/+Fewj5nNVQfIrKhq+o/liGPsusEOf78jml7UUV9UNFohHbblvMKoWiVf175DHNr5G1FZrQfBnnu2lrbsJTpqM8G9vxHeXR+SvkOJbTGh4Yt1SC+pm0Uqc6iEWbJmkjZhT7smD2bZvKSxZJU7I/9pEP4rO/cxmGva4FK7aeuhvF09/lmyKGGNo1ESsx60vgn5tkxUd8RQUymMOMmdTrXetzkDWg0BiQUQVJ6hkXK1/9DgqCcGqa1Dgfx449yZoJp00uY1yqBN0UI1hvruWDEEwcQgujgZNaPcb8F+bVVh3xamjV6jY5qNyooEqttlOu4+LqBp49uYxnL6jjDDiQjmBfwo/ZlBv6HWSB1OcggRHsGfJsHa3KEvOha/kI1p/APBg5+b7oIaFWOYTZbZVHat+VYpWC4qHBTIclnPxG9HIW1tHOaMPnWoRbQbaLN+zanUQR0oZJjX/LsDkIqtsSiCFiFIBf/Mw/wD/6Wz+PYXOA+qCCD/309+OF4qarGyk+/qmjURZKTn2npd5ysgHjpb2z6M1ysu61xtknbjqMg7OT1oDwucfPIE86aviJaKciiO4hOs1qfGCpKCx6RnrIwjF/gqmK1HZFZv6kLCQE4hdZHUFuc8wpcFq1VLRvkZlFW83J0ZguNZvbUrNEIkrXysw0woR1gui2mAWhpwROhNECG0zA1kQTQhDPKF7r6iD/hfk8zm8/8YkP4d/9zu+6CBmuJiyq4XHQdeonf/InfyqXozYbhfrWWTQL67xStfFPosmEZDYl4gbBmAGDJ05a3Icm+dKcqjxVjqpItGKlqmJlddQOT0GR0OgdmV7Fpcp2sYh5nNCpFcQxk2jAmEbEcDib+dJvHRJKpmtbYjAtOYdqRIinUkikM5iancHC0hIO79uH+VzGtFe5VESGZTkyEceMFn5jPGpZUvkk9ubfWN4Fk9xaz1p420ZFM29aUraj/iReC1JJgFqEXer01AqaGoayWm7gdKmJuhxtxSRBUWn4jcEhHlZmlZ/llG4y+oqmur4UXvKDQWXnq1QWwwAhF/P4t972btz9m99k2kk0qWQWJqYRnApjqRXHM8UyfYQ1fkV6M/4AoXFyYhKNSoHXUnrKEMvC+KzZm0KtPPSYyKntEs5t7eBCuWeth9bnxnq00cashwBp2aW21kxI5cngnOpN/CEesLJIqCkq1ggUoB4kuuB7siBiXr1idJAi5ZX+DIrR0vQoJILcEgApIglfLjfF64E1I2v2pXxGBYPk5FWDYeQz+TPyplgSq1NSDNrLJhUOIhYc4ODBg/hrn/6MfavwmvZnuTJIO1tzsepIvaMjUC34ZCUzwsra8LBrR1xpEn2iQ+/Jp7GtDqgRRBwriAjF9wMktCyFpNxkTVpb341jUHw8SXtKY9skMmpArT3GrLj0+CcjPxYSvSshVKudDjnYInqPjC6roJYbLaTQIzyJhJga86Qh3DU63fVWh9pWW2jzmt96ZHC6BWjQSrVZMZqXouV3pHuFmy1fLEeblaKt57QBapPP69Ry2v9DO2qtVTwtBmNMJHZgFAbFOvxWv42ZTBmofKxO9dPwXYmUPhGcUGucLJyuTaB0iOH5xltuux2//N/8Ev7hB34A//hDP0kFV8X8zYfwr+7+AoqhDr7wu19GeGYBP/LeHzJfSzNQNY1Ba3BVdtYZF6nGrJiDzbrQegBqqPEF4pRZWmyWj2yHLW9IKFmh5dNChmJeTbjz0w9JMw5q8kjcWq6kxKwmWD/S5CqFalP1LEXUapXRqJeYppx4R0PVvQZxCmkoe33mKUBrIaWhIMujHjSbDEgh1vCVUilPZRhEOjVpwtb2KoRfQWSzUywM2XvEX/rElB/9XSGiOPOYpA8IXwebtPpDrfX8KuE1CAuLLOaWtuBZ2ZYfMaCJ7TVrGArv01T2+LvfpWNJbCgfQzMANdpTxNfoYTGmY2nlX8Qh44rJREYWTtrJ1iaTEOslCYwoTQIYmVlga0HTmZlQ5TFTJqCKRcJkzzS8ndfC9fpMIwHUKSpBYaqWbrNexfKFNTx3ehmPnbyIp84VsFtro1j1CM9qyFNrat/FMiWkRuhWIbZWD7tWUZEwqOXJ8sp8qCLkpIrThlQm0oBNQguN1pVA5Qn/tmot5Nsqv6t0BeXaBFpCw7yp2dQ0Hm+o6dzKzkLZwiCsZJXDFBAZ7Tc/8WOo//zdWP3RL+Ht07cS/sTwoz/8k9jXDOFXfui/w8IH7kTkhhlsP/oAfvrO96Fw5gyS8/P4r//3H8PP/MEvMDoKXJSCR79BrU1KWbRSXasPQ9pbK4MK+vrRIWxi/ai/IkarS2bX5Cpxn2vwYRl4tLQkE8vebzcJ5+i8M0I1Nyv72mFLFlMOvcqklWHkcwhSK01DHkxfQ5A0q1J1rZEOWqap06hamaXUrGWx6VlaNCG26ZWUboOWu90lnBMfEU42mnUUCruYmJo2gbc5OUwjSOWgwaya76P8dTpNtBhnSA0noVcXlsu1N/JZzp07t3z48GF3h2Hzya9h99QjVjBBIWNSsp3te8LKEzX8sgjG6PbTtNZ422x7bljV+TbG9DyJmWR6pRflmIWpkex7qwCpYHGk0qRA8D2DfZZdvcV3BA/EULqrBgYSQdtAizjkNdYlRcPHPMqZGzGizHW5XMH5lXU8/uJFfOmhJ7C1W0OS+VykdcmRgTRmyxYO558aGyI6aMITzGOUZdTyP2q6Vd+IsDSVpr2r/7XoNn1VmzuhlRFLZCotNLFOn6WmPWmY77FFUBCjjMuk/9UjHmLcZqmYYzm81opFDakxeaqg53/1i5juzCGcyeCz/+Z/QHt/BN98/gmUMnF89qtfwPKz38Nn/s7fxUd/4AfxwD3fRLNKputrRqLH9FhHJI4YXrsNN+sV0pW0JH2MxqSd9V8xW7xLJOEgjDXU6LcdorfLv0Fsu5TPyPyrT0l5Nx6R/nAQTPBO1t20uqY+UMFqTlSQjK0OUo1AkI+jxhFZGcWnupdK0f8uDfGFrtVA4ZSe6kXWRjTUdAhZZw1OtWFHoiV9HMF6u8c8yJFXI4fmGZUIO4VCNEBU/X7/4FOfxv/6B7+vhCxcba1jceA1g1kWww6mC5UvfsVqE2OGE/CF4rxHc82KcIaW3+gdXlrhTGvpBplEv1nQoZqJqUGEO4V7zWST2nqudBy8cMInXpHgqF9HRFJebB97akc3b4V5oVkVJBM8swUORGRNdSbhNXFMqbdYQWsUkseeOYE/+NbD+K0vfhvbebX88CkTiZDx47EQJtJJW8MqrH4CxqudxBqMqkLLUKVJqbQEtYSxValkApZBrTmCJBIWbRttq7fzXomWqsDv6l0JN99WOfVnNB0fqngevNaoZu1xqIZ5CYq4hKwmotkyzkcm5jDbm0SYjP5f/doPo5qt4Ysnn8LXiifw3XNP4+Ybj+Djf+MztGy8/8efQ7m4RThYMr9QDSBSWmIi5UVa2wkJy2BEJhmp2ZkhQw5ajN1QDPMii2BW29iF90d5H0MoaXxZGvMPGJeUx1jAhCw0D97RSh2UdQqVLECcdcpvOtT6LKcEWDuDSRjUAGBwmmmaojWhVMOD0pfi1PtMQ2UiD+h7Ke5Ws2FCY3wjSKyFQchHUsBSyILZQ6ZfLOedb8lD6zrcSjrcJjq/SlDq1wwyxVpkjkDS4IEKbxVM4tjwFoFBaR9rBiax6Bswb1YQ0xDUHAMWVHNNhmJquqCCMawjqzRVhEa4ylqpZ1bOutNOfC7hUB70v5MknlUoMR0PEZHfa20omWV7l5G676XF1dnZx+7ODp598Ry+8ugz+M0/ux8PPHZWkbqD/zWZ5qYc8QaZioTXFnRRWhlZxx41kSpJUKnKSq/Sca802qg3Ceeaggp0LCn82rK6RUvSoGlvUFPma01sN2hdyADypVRClUeMpLwpSBOaYuChYAzI/FO+7RDz9FRu3ttPCPTwj/wGdi5s4qd//adwX/5Z/NJT9yJT3cXbU4cuWXcWxciu1erVYmR1wvoRM+ts/qVpbye4JBZzJKaU3RKTKQIxmDLB91QHo/wqKKvj/F4OescJi53JI2Z1lAY/NSXBMti3ek7h7Xa0PYSqU9ZICo6CTP5Q8hpwanzA/Coli0vWnhGYsuSH+lYtcUHWlSCinouHbKqzLskXGv3taQFEPtP4Na9VxSS/mWV8C4kcbslN4/sTWXx/KIGDAbfmwzg4C/fSsLfUotbLYNj6o1/A7osPuYKaVlJzrYMNpJHdF+QRv7rSs2CERFrUzjYcFW4dJ8PvhG871nHEnyRmKBI1TaNXNIHJXhNR9Mf4zDlTvPytnlvbXUrvKin3trMuPMyGkPBOq/VJHDLsTgEnz6/iwe+dwLeeOO3qnx87witeBTHzAAl+Pkf8mqOFkdnuSLCZJ0E5zYcPsiatA41lSBDjRsiUmrOu/JCvzZq0bXczOsLaDoLfams5paU/Zt3SHLcMXU7/cp7EYjqLVhIz34AwNcKyMd67skeQiuXw2NZT2K+ZkzzOV3bRCw4RI6217cWg10ar4ZpJVV+ihUWnPKjumKT6MtqeNLrS9yNK7K+WJGlsaWj5AWMhMYvC753FcPkc59Xlf3y8PFg57Cv3rhx9TTW22/ZN0JSlrKoGUKruBBP58oj59eXlelIeXEelUNHlfGjejLbAG+dDPpmcfilxtfipdVINMTfRiV8kHavTM0hnprHYaeCGWoPnIPb/tY/izb/z6/a9wmvqlLxywYrVh/94JCysSCYsDGqdcCoxz87CkAAqkOjKwrudeN2Yr73CIgHQbkw2AJCaQyZTbeqSfCuntBkvtJ6XMZbSUwXzzxFe2tC9qrQVlJ6lSfNtw/opJDL32rvw4vIaHnzuFP7Tvd9DuSZcLCZ1AvmywOjFO5L5KNPKkNhqJFPW5JqrYtTRqlwoAxqRKxunVV+k0SUsGrlcJy3qrG+yor4yxthbfgVXlhEDjq7HDGHCwvgkvKab+VyTFpRtvRIOyafQd8TjwZ5ZPidiKjvjpiCoH0J+mhhT+Rc9xvQTnVzzP0tFQdAUXEEdS19wirFosOc4N3pmk6YYny20aKm44PI8Pl4pqA7F8Lyy8+V3laXxb/GVLLjor05nawTgtWimjlcnrO6O8Ry/kyCrCV4WzXLF7/Wt6KPy8cK+l5X88VQOXqOC+swUGqkJpEiYhd0iFuodpAZhzP7A9+EDv/9ZxWLhdc1nsUJIE/JPEi3T16XG1rpZ2quvQ5zYbzUIdzxm2hVClFGGtTieZqMJrgliqYdZgyVN2Mjg6lcRxai4+Y4YggcL3qd2VI+zWtYMOrDSVXDF6+JXfpR1HcL3zBuJYy1wggKCL2QYbU9wYW0DjZq0jiqDhLMvFPT/nuIrWp5kkxp8b4NO+gr9jxU655teD9udPu+5Y50WZJn49xyPU14fLza7PHexLMhH60NXmn9iaIuZNHSCM4ZdKoOrbPeClWkUSAGjg1rHDK4yi+a38B05q8qzQVddyuqQYbTHu6IQjFFnntFrFKes0jh2a1Gz9Pvmn9ji69K6LKetsUXYpuEiUmT6xkrB5xohoSH5ErRxnpVTHfrtetPHx/j5OKis7l2lO/7O/daZ0cp6WX6p6FiPqjsJhisvg8rGvzHdFERLxeH8JTdmzBor+H2QfOeGEA3wE+98J37zTW/DRKtO5RJAgzzSbFfhra2iVSqgRt/tQreIykA8cu2wh1uuHqR95G8YlhZhNZVTm8ww8b6GqahNXLEosyMN72qSlyyEtJKceJl2baxj/gQPs1IkrK3MwUJZp6OIaFaHlSfh46HdbNFrYkAsOtBUUGueJg6lMOk7oV3RT5UqOKjJQVqKR37HoYVp/J133YF/9P034jO3ZHH7fASLSTIX61Ps6yrtlYPeUPVK38r5tvPo97jada2z3t0b9jKNyqwwrmjHYO64WmBJLD79r05QWS2+bEPOZZWtcUFx8Z7lQQqIdJTCEm1tUQwGDdPRqAUb9kFBikbi/M61Okn3RHjfFtRgLGpwMXOulPmd1g22UQmWZdKZ9Wytf7pn4XLex+Vyz9z9VyrbOLz8uVMeOsg1VDAqpxoGpHjFI7LvLDcFYm8eHB+JB8g3PCRox+Zm8a1/8iv4+s/+Eu6cWUB5fQs7pM8FQs2ntaLPyiZ2Gk0bc2bz+amMUgasrh1eVViUdWuiZdmsp54CobkQAZp7H/GjpvZqb0E/4QFCMQxJfOuDIAHFwII20iDqYXUmRImykFYReujS0aQpaTlZHdM4ZAgtjqFVXrRRqwSl365Rbiq0ZDXKippDKTAssBxKCbI6G5WuWnfcmlVAJhfFHccO4Affdzt+7GO34//zvmP4+K0TWEq7UbuvNyjbVx6sNf1/KexliDEjjK8V9grPOBik4m9pTo2b0rKqyqa0tlaKl5hKERss0edUEK5RhbSTZafgqPVLMIbU4Keki575emQy+ohWN9qrRp2JssCkrb1LIaMQqW5tf0rGbyPLeTkuoE6yOk6rK496SOjE3zqUrs4GnSl4ztJcncX2ll3X4i131jNBaaEUqQJZIPeuzlbfzJdTQFLGEnK+pTLwffnTJ7d3CLm6qFGh58tVPFVv4GHm87v85gK/2uYHHmlqrW1MP6X876mDVwpXL8meYOQmVnUtKAx0pgLRJIbhOIXE+SaDAA86Va5nnQcl1YjETMheqHm1Q/giaGFWhZUmRlXhdbhm2BExVPkjovCkm2QINTXTsnjOwjjh0LeMg3FKKM0aaQECfi/YowGPIeLUuBbKnpxHOJlDJJNBVNOY5eBa55cl+58tKP+q/CuFQWH8bHx95bNxSKQ0YjeMGJ13ioujDZ/buCcqDdWHmsyDVFKyAGrFUguebS0nqEQlpCkMuhYtBLcC8h9ZR2odk+DQ6+UzLfBHWpLBST1LWwpM824ExQS3nabu2nc2LYJB6bs8UGkybRvUyrpWCXTP1du4rLp7udw6O0G7HMZlH0N4WzWH6ESCKGFTJY0+t+9NKUiRypLYmd/wnqC4ICZvmCV+7NQp7FJIHlkv4ovNIZ5CFruY4PM40YAf2orpBb77hN5l3CsGj64dXl1YVHgxJDMkja3CqtnXVIBVlApEjaTfEhD+HugdqiS1UqmTUC1KshyKQ0EtXNYgML43sgjW0sU/3TcKqRIUl6XptyZiW+AbPBi3iOJgibMmiqfPz0hGpku4FU3YhK/49BIyCweRntmH5DQFJ5UmnGKcrp7+UmEvI4yDrsfHXuYYN0eOGURhfC3lomVIB3RSxHDqFzL8TuuqBSl6JDpRBIUkYWhJTcNK0acJXSyrFAZZzKyp6kfrFEejFBSeQ4IpBrPIiBQIWSLBZ5smzvrSjE4xunbxVf+KFJ4JBOMTcypO5dPySqLZ8CQ+Naefh96TUhQ8cgtDqMzOMlz6bhR0vZdWvMNDfHH5kN9h8J1KUQLhLIk73PtXD4rb/Bz/EA8/+yxWltdxbmfDGl2ohkisDGmn2ZEReOTd9XgETyRn8C3/Ip7E5dnBrxQu1+QrBNMUzLCbf0+isMZ0OKebZx7SQAajSANjQF1LU7DAcuo1J9yGn7CyhaMVxNBywhSMoPxQGo5XzBUraySE1uZEwRhaXw0dWLXF8+zaP9Ryw29kiq3SqFWZiQ4d7rWNAp587jQefOx7+MaDj+He7z6DJ09cwIXNGqp1zTGX6bXk/1JhXPl7mcBBBBf2Xls5eVwt6FMxRrNRIwX6puXlT0QiFA5+oklcWqhBw4r4orGVaVT+1uxT3TMBpYbMBKN4y2wO+8kMGtohReITdI5E3btSUEpQ/0gHCZqCmmDlhUmRBWUl+Fy94PbuKBh85u/LSkBKrmfTKpy1Fx30ipTa5e8UxmUfny2/e+K+WnDP3TG+dmmP7/G0Jxi9Gf1GtYRtwrGVSpHlII/wPSkGTXvWmmSdeBSNeAbrXgRbwxwKPs3EvHbYm5Q1HV+5FNLyw1/AxjP3OkynQiozduma9OQgqUdd28wJEoj4MtTOirh55FpcQEKkOJJxzYDjd8q8uNW0GE/SQnTOyPlGFN0bE15nI4I0Ft+34f7qWxFMkdjxJQ1Z8Lw+8oUyLm5u49lzK/jWd59FoajVDB1RFastssAfGjks8ZKIWnqjCrxWGL/3Su+7ynRn5Xf8+8owjmN8vTcIfmjUd6VSpaWJ02cJo6aZhMy35trrM80Y1XWA1+qzUlyxeJa0buJAIorDk1mcqrVti23N15BCs8l1rAS1agmeqUdbv/XtWNmI6VVn5m+wLtXCpO+sKZt0lzBbRVo+nbBoOrirc74jC8dyq0yu89pZUgVL5yo0e7WgdE2gVf+jYOjGrIzypb4ba9m1IKqKtxIUjLdOHMB3d9dRl8KFRlCTb5gnRsn8MT++NMtJi0Je+syn3os/+L1/YnEovK6mY2N6MbIshQihe2Mi876gEyWGz0hsmUtZE2upUhOgmiNlUkk4CoKQrQpmO9DyLAY3eMBnGvagJmNpQUfwkVAqE0qLh/hcbrn6YbrdAcqNFoqlNlbXqnjmbAF3P72O//j4Kn792yv44jMeWuEjSMzdisjkIYTSsxjGUujSBHeVX1NOl5n2tYRxZb9SpV/5fG/crzUdMUGpVLCeae003PBaBimNOeg7WssV6Wo97DxCjDdDqXnbdBx3zk1i2+vinvOryNcr9q0Nx1FTLJlKcM3W+lVfhIRHjSfWgsZ6M0FRIGEYp+KXP2PCw+d9zViVIiPEkeWzNRNYz1YqvivopLgVrKn8ChpdjSYK49+vRB99J17QYx1OUC7HvVeIFEapoMVveu0GYrQqATR5q8SHu3xSIS9rmVe1AtKaBJPUubERvL922JtDsyxXbmZ04YE/wiYti4TBgjEYz+Q2WyFEYkri27x7aSQRkxmVDXerkDghE/yKqgWNHysmm8ZqGXRZsIUJJA3UCCK2Rqx2VWDSn/WPervPyh+i3Omh6PmQJxrZpvbcKHaw1Wrb+KsezxquoaEpBiUUtyqJ+ZJ2VZOyhj30NeGoU4ev2+Q3ZVvk3HqOyQQqnKvYsR55aWW8WhhXuuKwslpc7v7VGObK9xTEEDrsnp6p41G/yaCm3feE9xxaJGMEcb5CuOsjE2v0L99RrsO0wBqnprUSlIYtFjLS/vqtuGzat5QfiyuB1P0xhHJOtO45Wig/jlnV2elaRhUHv2C8UoQapKkJV0FaeQ1nUdlMK43Kp3IrZ5fLemXZx7/H50t0YHD3SQvLn9CGFv1zs0HHcSqFcWwfiM9ho13ANvmoRH7UhDPXCCBoSWc/NA9fJGO0/cFPvgWf/+wvjL68umW5XGuvICyn7/tDg2ECS8wq7zArGvJBYqmVRd6fRquKufQn/0WqX4tBaIvncYuGRupqxK4KIkJY+z6FQtvMad5Ipd5BzdN8EeL2rg/NfpAwYogSBWSjPsRmmwVuq0L5Pb14zQPpsCK10abJZldC2aXyZblEZCVEJjBgYYTnSxJc/o17tiVQNp2gWYOvVcOgU6aV04hYxflSpnw9QeVU2MsM4zB+pvBKz6+8r3vOgVVRyKQs31sXZ/B8oWrrCmsOikbwivPFADZQkfWhKdFyvsUuYlX1l2jxDP2WIrN+Cv2JRpbuKD0eY60u5WjNu7xUXGMh0T/Li56MiqR8ClXwI16L2fkm0xjFaIdjfPfB3nJerdzjYM94DhAdSLGNoViYSlhwVEHl0D/FfHNsGme9Ejy+M5SAMDBnfCxhWYQvvg90CpUBfPqTb8Pnf+tn7R2F1yUsj3/5czj3+L1kdA0fD9KIaIqtBIXEGzUbSrolKIpNxVFhNadAS4KKRpqnoKX/tbi1jKIEqEVBKNR7uFCs4uRuG8+sNrBOodDOcD1iSDWf6gPTYIzVlk9ipYhIalyQg2490rytziVpO0HGAH9b/4wqSxVFjaJecOVDhRWzSEgd/lZczC+1rzbZ4QWG0ojE+b5OiTKjxeiMTi4wjv+rwpix/BpVK1glBqdC+pE334hYdgb3LpfwwoXTrBcNd+EzDfWXP2OZtlrhx9T6sRghr0ZFkGlYTyYAoqM5+TyYjONVV1jVlUYM2Pf8JwZ1iIDXpJf8UFkyZe+lAkBa8rcERZEKNYyFYCwQ7jyC3HvC+PneMI5XQRPO9M145Rc3D0Z9TeIPvkfaaGHAKJ35qmhlta7RyFL3fA9R8tYhCssCIyPbUzl++q+9g8JyeQPW1yUsf/7Zf4HHv/GnCEXC1j+hs+Zthyg06iSz+3QWNZFIgwrV6aVINbda0l5ryBeh9RgEsN32o0AnvNr22cr1q7QmZwtaNyvJ+GTCZankcg9shRepf4qnFVXay/k+8nn4hmkz3bdqNFwu4dG8D2F6SZHqXyBAh5uFyLNVmu6ZHXSQhYQ2/4kf2CBRMpAwu/ypIcuBVoESTKxrY6MsltHxXzaIYcyJVgugCkXLMpfN4tf/t9/AhRefxtp3voWvPHMayzUKPJXNsE+hZ30YPCbzaIEOsYvgi82dp1KSdVCcGvkgX8RgkzG4S89mOfKe7ZVDeol2Dlq58kuZiXHH3QIKDqpJWGSV9K7ik3BYpk2x7Q3iHzH71YRE35o1ZbgsYHrH5UVCKOE13hjlwcrEfDF1943O5uSPLWCW9JOwTAurMuI+heVd+Py/+xn7XuE1CcuVAym/+6XP4fmHvk6GVzs3k+PRbGs9L2knJs7yK8OSbjU9Wq9+KGr9AuXWAGfyDTy12cZKie/7NRqZ2l4WSYU0GrLQjNtpOFWqfCHnjNr0Wb5kswZJfBMYZkIMLiIIa6un2kYmW+UxM2J4XkkD2hAYUVQjB/id9e2wyKZ9SXRrqDAh2WM9jJzUuLSWbj4FhbXNvGuoTY2Wpl0hDKwzXjKPxTcWIAXHDP9FA8uhweU//9c+gFnSTdOeBU7O75Rw3/MXsKxpBMynFJ36o9S/ImdeK/KErFlalUrfkvfVLCz6C0KZYJLpRXPbzoNxmD8qOo4YVnBMz40hR/fE+O6eY2beHsXj4JzVh2Vb9BetxrRz98bPFfT7ctC1+MP9cvG7PLr4XZ4tTr4TJK/Zxr1WJwp74sUkefEAfDH6LRrsy7g+/QPvxOd/8y9oWa4Ulufu/kOcf/K+USG0siIJwQxp56x+3496U1Nnu9hpB7BDuL/d8aPqD6MvbUHNFabvIeK1qbG7nmfL2thSo2R46XYTQlWIVYJ4XRUpaWdyJlDSbgGaXmkrVjbvy/I47UVdaGZWsiAGl6YUpiXRaHFEpi7TcRvG8hAWMwFyRHXNp6KVKpeHKpTxMnLZer5PCEhnVUIpTT70KDSaUMRDY9S0VNCwS39nQEEaatmfVxaUccXvZYbXGxwsUlyOUVVo/zCAJK39T3/8vdiXSaI3JPPTt2tq4GsgiifPbeHrz5xETS2RpIyGKcmCDujjiNFET+lgGXQTENJcdLeJWxQg085kKhXjpWUgbfhT96xzlLTSd/o9fk+01ncjEox+j34w6L299NH1+NvL13ruhuM7YRQSke+k91VlbvSx6lIIZTBcYM54zW+HvjbfV/3Qn7M60nKxi6zbDC2w2N5HYXkPPv/bP8drF16XsDz/zc/jwve+zRcdMbVgc5X0K9BqlCgY2lfkQlObBckahK3lRcwmgqkUNpeAGVTnoe3U22pTaJq8TwLwuYE2VRAFSAuHq7lP8McaDcT8jEvaTiOKNZ/F8DIJY6aZRFcLlxFEDM24+Ko590Zk/fEc0OoHrGiblCSNRIKOK0zvWKuOKoTCZKvFMEu2drHlTS19cmxVYfxf0Ex9D55GRbtecMVtlqddY0EKohLfvLrgjCtf53G4kkFeLVgvOWGFyuNw+uXgQPAQd+xfxN97/zswEfWZZQknM2iq1bDesH6bb79wFt9Z3UaL9FNOpWjM/2CZ9L3y4wSEDGezFMVmzicwRWV0FA1JE0MEepe/JXQ88z/+E23125VrDMlUdDG5gnvHfbuXDlejh7un8ksoR/XH32qJAxV3KBilMm9SERxDlw68jVf0M15BSAoYNQNRDK/p0zFRxshDPgvL95lPvx+f/51fdgkxvCZhubJT8u7/+Ht44Nv3oeULY7c1RLHjw6amzg6DNNeCKaNVFFl4VZ6pfubBaMHYbSySMatu8ETplxXRKAANg1EjgFvGh5UvKrJQfQpMr1rHoKmWHRKXvpGsgKIQkeyetJ3xBYmhiAXXLE3e5D8jOH9rJIBNW+ZvCZzoOhYWvWAQT4Eng1x8V0O5rddb96Vq7R6fqd+B1tJayph/LTWr/gorrFUGv+mo0iXwFf5We76YT+w4SueKoAq/WriSUfYG943KL2YZWZeXBTEDy8f/ZWln0kkcmplDmlZHW21EG1XcsG8B2YkE8uUG/uP938OFUgk1+TJiagqP+s1k/cc+jMK4P0b1fgmSsfyCtrJQNhdlJHAvz5fyJFpcLrerR2fpneVyQnK1sw6Fl8Sra+WX6Wkd5k6H+Q4dI8TK6Q4FiemRd0C0I0WisYWolcn+VWZF9amWsTA+/dc/jM9/7ldcnAyvS1iefOEMHnv2lNHLtBbzZiODdTHKs/C/Mm3D7KV1eM8yJqayFNx3FlQ4i8NpEt228hoh+JtEY93yC2o5QSbCADn10gTj1jdFZ5pFH/K+fTsimOKz+4rbRazE7JuXBcuDzsq7Lhj4vhoBFJHFq9ujkwU9G0dm37K0il/f87CWNbs/vkeopkqh0DBm+7scFM9lhnitYcw0LuhbMRnpIygihfUXiGtvECp46MEH8J73vteUn6yq4lL8Dva6OpMlUHpWPJV/FMZWxN1zedTvcXb1/uVrV24FnS0+fuboM45T16pXPXffXP5Oz1zQPfN59V1glocGmQrZkDcYqVrtXJ0w/1Rqgs+mxC7l3Y+73nI7PvD+t4x+v05heSO8Ef4qhteyiv7s17/+9dUSzfFrDQZn/jMHaSgFOXKvNYy/uVa4Wnwv1dKXf0tbKVz5/LWE/1w0uTLt11LGK4O+eTU6vlIZX2vZX0sarzdcWebXks7V6HRlWV6NFyYmJvDRj35Uzvs2j5cJi1JQ12iKh1ojXxul/u8RJBl/lcr7Rrh2ED+o6Ux757kOpjfCG+GN8EZ4I7wR3ghvhDfCf+lwJT5XD5x8ljdw+xvhr3KQryL/5KqtCMFf/dVf/dHhG+GN8EYY/tzP/dz/KJlwouGsh4IsSLhSqaSazaa780Z4I/wVDZIBz/M0CV+TXgxd7W18DrbbbTUPvxHeCH/lQ7fblZC8zKJYGGi9nTfCG+GNoM7nl/jp4x86p378x3/8p//5P//nvxKPx91dhsLFF+EftHg04O834Rtqgr9ej9LTCaE3DKOLCHrWye9G4NpgO9ssKKC5j/SKtHVDDxV+e3HQRJlfauhafBjEhD+IdCiIzDCKuC9sW1i7Bb01fscNw1cMCupFvdSTOjrbb75vO+EGgjaIT73kNhizp1UrNdaH34963UkAfqO5GfqO8Qc0Us2loAGZbmMdv40T0rv6s/397etRsLgYD//GQfFdJq0br2QDARW/jW1iTKSBeodtsUCbvad745hfGp+C0nZBI8dcME2mtPboOCuTRjNbvi4HG33Nd91o7FHcPL3kPV1rXJRuWb2Nbmv81xXB0rHb9jJ/M+99zechnRs19KoVdHc30dldR4QvlrYuwFs7C3RaiEUDiPdbiA67hmeCJFa4z3rQHuYas9iNsL7cKGgNmG+xHlqDPpqMvxT0oxwM4lwwglOpMFZnwqjlwvAiPdtyPVLqYbZIntkZope+BbH5w+RJPwbNMt59oI+3XHccRw4dQTo36epI0zxIF8enLEK7i/3HrucDFwS9fuZnfubf/cZv/IbmEqvzUcN9LejzyFvf+ta3f9/3fd/7NEFnHOrbJ+Hv7CDQXUOof44F3CTzV5gNCozmB/Dok162SLVozh82C84ONyux1K3jgreL73by+MP2Kv7EW8N9gzxe6Lk1sMJkmiCJHtE8bqtJJsxDAuYidQP0VJuqHDGXzm5EMA/lXsIlxuS1BEVz78WMEhRtWKQ4dN+YT/GocBZGcfJvvMTneFbdeFiKfWff8E/X4998x30/uraz5tToudWFHtszfeOERCuhKF+ap8N0SKfxKpuXvx3TcJSO3lGEum/P+R7LPh4dbauvKA5e7z0U9JkyYnmwuPQtn43Orjz8VqrgUrxKx50v52XP+xrASkXUazUxqBYxKG4DG8sYrJxE8PxziBeWEdg6g/D6s4jWzyPbziPR2UayX2QdVxHg2d8rA14FwU4ZgVYN/loNvgrP5QaClQZC9RZ8tSrQrsOrFiiAJTS2S6ht8ai24BVqqOZ30dsuYNILI9MMU1AHWN5toEvlXaoznm4Fx6ZCmM2mkc1OIBjRPBZyHOluq5SqHCybJrNNTM8avRQ0K/Puu+9+8oknnvgmf2qI9B619ArB38ojUDuDUOsFBNorCLCAgUEFoUERYX8eIR8LTksR0HRaZkKMbgtBUHSViVa/jV0Kyv2dTfzv9efxMIWt6NtCfljCU/4ifqO7gW/3qyj0PHgafcs4+LExmVkQ04TK5iireswgzeZGieo9aYbxu7zBODRCWDMcTfBM+C5dXTr2Bntf59Hh8uHC2IrZ/1fcH783fkfB8s2fl161LJHxdEMMy3yNEnHF0fsudgvje+PP3XOGcYQ86bf7igrDboy+H70zft9u2w/3XCla/vSJxeO+1cJ7Vmf2Nw4uD6PU3f/8bxDQfdJWQ/XLeYTPPIfQd76FyCN/Bv+zX0PvhXswOPUIgjvriDeIO1oDBGkmaFDQbVHrtzVOjL/9VGiMrx0g40Z7CCa0p38X0Qi/Ie+kAzGkfRHMBOOYprswT/5YajQwtUreO7OD+IkCppY9HGtO47rkIRydP4BUMog2hS/SrmAhE0Q2lUQ8kTC0IeEe0AINtGC99qFsVNCvldHTcPxXCa8qKJHqRYQrTyBQOQc08rRLFdtMFf0yNfU2hYJaYNjm0SE8G5t/MiWJLhjTp9ZplYvYzK+hXOX32mHJq8PXa1Kr1ChIDTzULaNMIkhQpNuUKVWFJmvpUGWP+UBBzy5VqT2kJeJZ3yl55cFpXuWHNaLpwnaMWECfEV6N43SMfTmBK3+7cMXv0fO9714Zh4aoKziauMMEhoIiwbTc2DMGvTq+HoUr82C/R+/oiT19WTyXv7HZnJfftDC+0sS1S+sN6Fp55T+bEOdesQtdWwpKhyc91zwjW1i8UcdwfRPeY/eg/PUvo/7wi2g9XUP7RUKmM0E0L8TRuZCAdyGJlq5XkuguJ9Bei6G1GUV9J4RKbYh2Tyt2DdAI9dCOEAGkPcSn2oinqohTiNLEMJP+KOYHQezrDnG43sHcNpXzShu9iy1EOgFEAwlMZKZww8IMf9cRo/I9nothKp1GIppAkHkeNKvoaeu7wib6O8vobJ1Gf/sMelsnXXn3hL3uh8LLBOXKUZjBzecRXT+FECMO57doFvMINorw1QvwNXbgJ6TyD8j4NP/aAJVV4HAgiRtoU5PUPKSKTbxrO4gfyWfwsZ0JzJRT8JcoEnUycqeJar+OTQmKMLy+t0ofHWRuaS8d+u2ExFWgMY7yO2JIp/n4PmECT1Ledld+mflmPOybPcx0rTDmPYW9nygOS2nvCwzu92XB2ftY105IeMHnJix6MI7YPt2TyFWCRWfvGOteMygPlp696Y5X+koQ1lln93ysTxR0aT7W6Jeyr144EzJedwmPWhcq6JwfoLURJTQKo75BQVhLoLkSQ3UljMZKFA0KTOV0BJUzEdRPxVE7GUXzXAK1iwmUVykwhSBqtDgN0qUZGKAbJmNHKADpDtLJHjJRYIo+7AFameMEL7f0BriNmZmqk+9KZYTpm0b8IUzTbYhSUPalfZidSWMinUGYJPO1W+iW6D+tn0Rr+Qm0zj+M6pkHUTpxL/N0v5XtWuFlPsqHPvSh99kWAqPQ/tL/Bt/5k2ZifU230JwdQ2JITZntE/P1IiReylbH18amYl6Jm59OUqDcROpsA9MrQxytJ3BbN4q39mK4DnGaR2oSIsDeIIBb/TEcCMaQDEStwNKGNuWY+XegyRXExJj3ZUF0W8uGak0xOfGyLKo8YWrD7DS1e4M+0X9jAbPFLeymbrvzlWHs99h/xkj6xh7ZNy/7jj/H9y8/J4uKaaWJeTBzrjguOiud/eeK6MI4Xt5zUciyMj67yf/tPplVCkRx230G5dE+cBbNFJ+gqe6Mn/EU4LVtmmpSwXu6b9/tDaNYlbY+5d9I3zhf1POAYgnlZ55DZXWTXi8dcUI4LU/V4jseuaLN8rbJ0B2aMPmxbTrv3Y72gQmg02B8NR969SA8njuNEN/z08dgechGwwAVqVjUrzn+A8TCQcToiCdogdJ9P2YQ4iM12hDRJLKoElY1COHrvQZuPryIQwcOYjqdtF2jBx59mo1zqC8/ybw+CW/3LPr1PJq1LQKcPI5++EdYUFd++Sj33Xffk48++uhr91FqyzXU1gforDLzZ8rovrAMnD4LXDgL384KfIWzCFd34Os0CMV6ZGBVAAtJIfI3WogWPCTW2pjlZ4cuBnH0TAx3nUvik+fS+OmtHP5/hRn8RDGNWxoBxKkpHNRyMEoGQRBB9TX2IcaVaW+MWi+k3Qzm8J8gl6k9wcAx3BofCjwxqpcGxTG6aQzNw833HiWucOkj93zv++Nw1atxXBISXSt/+l5/rigMen98qBzugYkF/1lsdk8/RBmV3b2jYM/3BHvT6DEqlwmohFPXmgFolGX6onWA55HFsHxdDnrrEvl0Y5xvxae/CK0CoU3/huvQyKZAxI8qYXgdPdSJDiQk2hHNY0wt3vMIg9XI1eZ7HV5LoBqkTaNNRF/zo1kIoL4WJiMHUVynQ87fFb7k9YIsgma99gnHulhcDODYXATHU368LRjBYVq1ZL6A2uY2SpUKJrJRTE/NYCozYctsaS208s4qCueexuqpR5HfXMFuoYYyE260fag2L9PylcKrCso3T+fxwMoAT274cHGbpnWDUn++if6JHQxPnEVwdRX+aoUwi1zOuhBxrQLadPRqJXQ3ttFbJUzbrSO02URmq0vrMsDCWWLN02G89UwI79kI41AjjFQ3hHBPWWIFm7bX1eVCjK8u6VW+oKZPa84lA40r2Spx9GMvCeyWxfnS+5deZnAWYByc0CrsPY+Pq4fx/cvPx+9esiiXgoR/lLZOeu0l0Y6UwyioXNJCPikAMboIzvCST0bhpflzaYzT0v/ahsNW3LQ7oyALdOktF68Js97jM12PfSsJfI8+aIeWvDE1gfbCLIVhiCbzVqKwlHwdaKnBFvMplUwjYkstaZkL7aRsi5Fo2Vi772NeAugNtbc9fZhqEtW1AMoXQiif96O4NkS17kOlQytGC6PpvrH4ELPTAeyf8+FIlte9XaSbJQzJd3PZSaRzaYS19wz5olUroLByCpvnn8ROsYq1nRq2iXSKVQp0Q4vQv6oYvLqgPDpM437/Ir5encRXN/14dNOHC7vEk3kfsR7xJK1N14uiL1tpGp5Rkhm0822TzlN98wx2X3yQePBR1FZeRG9nHYF8BbHdDpLrbUysdLBvG5igVMcJwcLWzEtGdDVk/9yha10osLJ4aa9Ic/IFJ168p4pU+s5BYRh/c+1wiZl1SHD485WEYSxXOu19R1fqz3AtUeP1AMjYsm6m0aXNZVUcsxlL2uf6rYuXVofeGSVlwRQECy2loLP2oVf69o4yZflWovame39P0HuOTpfv62pMO73gcsYzb1yiCU/2W8KiN5mOr8dyjJrftcpj4NACAtOTZM44oU7Q+kqELgTitZ6M+k101qIf6l3TnwA6ATbvqhzyAsK2eEqvH0SHUlVvDlAthVDKB7FzoY/amp+WoI96m8xPevb8XSQywOyEDzOhAuaGu1ig8z8zMUW/Jsu4mUdZk601FJefR6m4g0Kti+3SAIVGB7v1FiotxitBccV+xfDSmrlKuPHjfxNzH/tbiH7g0yi8+ZN4du5O3N+bw8O7KZwtR6k9Zul8TdI/SWAQdCuhqH/FFlrjMfTtYJA+je7scxhmnyV+fAz18tPobJ1CnyYwREcsShMYZ6WE+anBaV5LE6ia7FDFjyrNEVV+g7Mm8mWUpjGMmJCmfNwHoHfHFBjHpeCakV2842DCwXD5zuWw9z2F8c/LxHMpaX0xvxag01kQh3TQyuS2YIYWcSOetjyK0RzLGdMpXC3dVw78hh8oHw4i7gn6Ob5lmXIxqwwul64TOEDGHUMqUdo16bvmffunZ5ZP947idKqHtKV/0m614DWaVIae7ecfz8wgecPNSBw9jCQFRv6EdmIOsn4CjCDACLVKTIR1FaZSjVIoIrQgEW25RyHx22awzBsddt6h4qXPwpRbwy55ZoB6N0gmp0u0EyR0GmA3TytT8aPWJk2DA0QCVUwFqziSDCOdSvF3xOhdr1dQ2l5DaYv+CSFerU0o1w+gRAtVbgaxVfFho7jXyl89vKqg3Hbd9XjzrdfjrjfdiVvf9V7MvPeT6FFgLhx5J56NHsRKbA61YAqdYMgWGzMTze+sYqJ+ROfTyN2aRua6LtI31JG5sYzI4fPUPhQc3+N04h7j++v8QMuE8kN+b5kiYa2SFNkojNqJLAh4yIKZkOi3GM7e1dlBk9EvPh9/567s/5GwKFwpMMa7OrtbLwn2yF1acJaPgZjcr9ULtXAezz4KBnEEAXkTPjqS8Fp8R1BJzd+XBUXX1vRxOQsvD0xwTw6VKM/jMu7NjXvPiqP/TDhk5Z2lH4nBS75wZKPw8oF8PdFV23EoCUfBUVB0FErRR0qwQbRQrhbpW1RpAXqITBDuHDuG2OEjCB+YR2gmiUGSZY300A9SSciUEJbRBzfIJWUVCQQRId/EIklk0vOIx3MIR8N0+jUwl/QhbQ2uMU3BugajqBDulZtDlEpD5Ld7KFBgGlVamDpz3qcn1K0iXG+g7zWI9/po13ZR2z6POgW70gqiXOfRjmOzGsEpCtyLWz2c3Oow9muHVxUUTbifnZzF7Nwi8eACjh85jMO33I7p298O/zs+it6hu9BJTNGxcysTike1mJw/GgfScQSWZhG7fg7x4xGkrosicV0M6RuB5PU7iBy9iND8GvoLTfRiFAPWJxXQKFzWZuNDA2QsqNIkIGJ2Vq58FDG7hEWNAVpF0gUXhxjB3bn8/d4gZnFnxwj2hc6jB6PHl++N7isiyYn9UvO4CQgFpcej3bCOLa2q76NWG3p1WhYtpsdymsUhC2glSp619rG1SI2jvSKI590j/a/3XvLr0m8FlXTcf2J3eWkNIiq0mFR3FR8lwbV4kV56PAq644TG0U5B98bXHUKtRr2KGstUJhPW+00MUzGAznwnEYGXiaA/n0XgSBbhIxF0D1NXLPXRnOqhlmyhFmmgHm6hHmiiEfCoYEmHJG1cNgxfhlYmE0M0GTMnPMIjRtQgK6SxIk63+c3naZMbOrQMXo3WYQuo7lAXVekjFZfRK6ygvb2Nen4NzUIepQLP7SQ26xFsdJI4XY3j2WICT28N8cRqCw+fL5KERq1XDK8qKOpODQaHiFPSE+kUJrIZTGbTmFucw8Glg0jNLrGQaQJRrU9BDSYtJkhERyoUTyGcziE2OY3kbA7RuRRiswlE5mKILPE4GEDkxhwC+ybgTydogWguKWzW9Gv5dtXjiqBrxW8/eMkLS8s5pY4ZWOmCXCy0fuq7K4t/dXKMBcQFXTsrQ2bTfR5XElK/5VoaY5L5BbcgQRlIWDrwdz0Emi0EynRpi0VA+70IJlGyJNAtCogObXVhq1sau149d3uD8qW0r8zPOIge9oTZNxjMi7EdsRJJQJhXG3JjaequC+4tF152Zt7VbKqt92qVEuq0JvV6mWWhYz2ZgT8Vhy8WxCDUR5fHMBFCaJp1O5OCn3Xd3Ucoxfpu7yf8me2gNN3CVraCfKKC7UgR5VgFrUwb3SzrPxuCL8F8E5Fo2a5wPIBQlLBMbjB5UahlQGiuLdI7VIotjxCMlmKXZC7v1lHdPonO5glUl59Bde0C80vMUo9itZnE2UoS56oxrBB6rROLbVeKKFLoXy28TFD2whCFVuEiGrsX0CquoF/foVPmIRMPYSpBLJhNIB4jw2tvFFHUHFZqSOot9Wv4QhqsGGQhYwhGUyRkkkJFwmVjCOQSCC8cB47chuH0IWqVLIngNu6UALiF11x+LlX0KGsmjGSCsSUZPzDmYd07JhgVTvniMfrUve+u7H09vhxGTMRyWI/+FU9lLq1pVeU0gXTpuO9ch6sJqeIljvdrsKAEpdakwaFQ6XVG2Wbl1um1VrvaO4ZOqfokxr7GWADGZwVejnNtEJPB/tf1nvccXZzyMKsi0ow+5l0Xj/0UTd21btsDe+aEaUwV+1/xM2+CWy2NsvA0V4NWhDSYyGSwcHAfcovzCNISBJMhhFm3kTStQS6AKOFXamEC8XkeC5OI8hpLKQQOpzE4mED/QAztg340ZnsoJauoJ2smMMVoDd1J+hK5HgaMp5ehwGQjjDNOKCc/RoSkH8wCEPBay1mTkKxKmjYb9Et2zqGy/F2Uzz+B7Y1z2Cj5cboUwKndGHYbcbTp78i6Dw3ieVQohMmvEl4mKFeGbnUb7eJFdEqr6JbX4JU20G5XrANIeykG1FxJ6ICeZx2RwujotZkJGkhqSquvUATDaBaUGOIn4StWX2QCg6mbeBzFIDNBa5LgM1Ww1SqDVfElxhaOH1Wv+03LY9s4CILxHeHvS1pSZ1YwWZB1zINP3ZKvzKtaivgX4G/F5GJzQTzhevUtZXeTQb+cBqcmGzP0OFicSl1p8yz4qSj4U6NSfdpvn05lzzpEJV99OpN+FNt+5Fs+VD1BRX6t/FgaLk6XvuLUT5bbHjmYZHf5/hg0jXMkOrjR1mNRcN6QXtA7zp1y99UfowYTv5VH8ageXar62l3xf+ZFgzhbTUImWhP5JB1azHAsjvnFw8jN7kd0aoFCsYAgoXY07kcyQXc8LlTB+Iks4qkMMnTw0xSW3OIMUnMTSBKepZamEJzJ8UhimCOTJz20U010Z3k9R/9kPoLeNM8Umn52gKa/hU6gizbLLkff41ljOTo8k+PQJopr8dAA216rSN+FsKvYwoVWCGfLMTQI1XpUWIMBeZQxUMQQJ//OBFyJrxVEtWuGIKkXYGaEp716C4UiJX5tF/lNYtRShZkpExuW0K/lMdDQlkaZuS3D367RuaULxoobhLIUFNrc8DwpT4Hxz6AbO4R2Yh8GqQVaGloTCpOsydg5t1obh3ENqjIlOPoniyMplGDxhrUwsdLFcPpSborGEElz11XR1NxqUvRUDgpyl0JsfgXvGbPooGZXUs7tVXKKac/ZYr58zaT4vb5hXFQW2r32UuKsEL+285OgUHhsG3HmU82fBGWodH0oU0i6AzIUyatWp7HP4NicdGcCAeYxyAoVNFM2KG68dm8ppy7rTmREax1a6Nzoolf2BGdB+/wjszAtpactyy3P/G/sb+kte5eRa+fnJstQqxNy1cqo0ecKMd2piVnEc9OE1oTNqSyCuSkkZueRIeNncklEoyFLp9KsoFAroUwh87ptGwgZSUaRnEjxyCIzP0VYPkFBSyMynUBwipZpKo7QbBqBWSKQOcI6CpWPlih23RSi16UQPUZBnO5QKEnqIAWFcbYp9J4En+XusVBeZ8A691EZAWcqrHvygk/KW8t2+do8OixHD3NRH/bLa7gi7B2doiC6K4hcNoTlwx/+8EuGsFTOPwUtZk31YBVbaASxWfGhUu+j1uyg0RrA056MPLSNmjamGRKfQ6aNguJn5sTP2j9lGEwxnhi1aw7tyBzasXl0I1lqnYSt3q4dbNWE6KwFC20YW5nbU+PGCHxGn8g/Groi4khrC+sPaIJ1rfkMjU4bhXYbu1Q1FeZH81O0D6IW8ZYuovljzGJAanwye9f+mG8mZ/ZrlL6xDplWv5QX2S+DOONra/qle8l4xJ9DSoO/w/zU6uhq4GAiiR61qrbAlqBUOz7U2mRW/siGtF02hUI0Vrn5XHEGmcfQsI0wtXdQ2s8UxDgHTkxG/G1BebXNgRjHeNjKJfm+FKQA+MzSYFBeL8XkhOzSJxIU0dGj400r0mxU4bXqzMsQU1kyN1FAIEa/kihhGHRDjtQ0Hhs0EGqX0W5SOOpN7FapWKuEayyrBK5NK6sdDyh/JuTyN7TgdzCsvXcI3eJRROnvhOK0RDkKRzaO5GSK17yXiSCdSSOU4jtTYcTnAkjP+JGYprM/6UN4wk/4x3yE6Q8RjxVaQzxfHGKlSkVDOg7VDCAhGTZYwDYyREVTpNNkYIj/x8/9klPCDPLF7r///icffvjhS0NYXlVQGmsnbVOa7jCK3WYIz+/E8JUNH14ohZCn0OQbfpSZoRoFRh1EDY8OH+1fy6OjSl7sEur0BzJyYXQ6cmLp0CGBTohQK5Sk6JLYtCSCcFa/JJ5jCnfYeKVRARy0YNXK8tACaWV1W22d32h3Ys0vEEzoSUiozbeaXXy7WMfDdNq2vD4FvYv6kFreR4xtI5MoPFTnbf6pvb5NrCpTrkwYLCF5RuDF8jVmKB3SuGO20ngjbY+md639k5pMexH1a55he1BI+klqRwqDR+4oUkgatHDSaNPhAOIh7eVCmqvTlp/LggcpeGEqmsiAzEllw5IzWR66cuRgYB6YDwk1ZcQEZey36c8Ic+ldXuq+y7J7zkOWRe+J0d0jKQX+T07WvpBq4ZID3yJSUIPFVHaSxaGTLqhMPnGCKatIKE5mjPQoKF6JglJFoVLDqc0iVrZqKLIOaqS/J2XFsmtTpDZ5Q61obfpy2ky302F9dDvo87myF4hoS/EkYlQ0yWyahwQmgdR0FjlarhzPsckJJKYmkZ2eQm5uEtM8pmipkukkmizISsWz/X2oxln+Bsuvrf10PUSapZ0gTai+8V/9wl9QUD74wQ++ZOJWZfUkmVEdO0y0NMTXt/x4qBrEaj+IE3U/XqgH8UIjgLO1ALaqPhQpOCX+1o5cDTJEh+q5x4I3yEw1EqJKy+OJQD0/zSVNPxnH+QVqJnX7rltN8X2rQB1iiLGQkFn8zF8wHLWzjVWittdmrNqajZxJyKXNjDoolJv40kodJwst7DAvNH0UrhL5eBNV3y5a/rbh1jolukzGqFKItJmoOsc0tpP6XdzFfFxmIjuYJ8EucXWAebfxaSKlL0ytrIGhhB1UDkMKcy8UxyCuphvmk3lv8H6BpG8zzSQFZyIMRINkWzKdWF5O8oDPAu0WAr0KAt4KAtpawqe1DlgvjFtbRKun2/wa5lVCIissIdFsTBMq0YzW0uVc1zox36OnFvhbZbVLHlZU/ZGJvWaTAlInaiC8rpdZDxISWpLshG3C6va2YUykv7U0ku7BXgtRr4hhhb4sfZrdUh2r22WUaj3USf8WlVWDZetQWPqkqXwLJkXr36e1cYLS7NAP4XWLAqNdqNXQoTqRlRfqUMNQOBEkfIsgmUsjJag3S3+HQjM5w2M6g6nJNBJUTNFwxHymWGoCPdJXjRE2WU7Vyv8iPKKiDFnt7/7SX1BQNHp4r6BUl583QpQbfSzT/TjfIPn5fIomLhKjtWAl9wYhrFOLnu6E8FzNh+cpLC/UQ7QeQI5apkOTq73SS7UajxaqTQ/1FrW4enVp0rteDQPbG9KzPQjVk62KkeBo+L56+o0zZa9ZkQH5M4JdfjEOxUjCpg6+EezyeO41mihVymjuVHGMxVtkPo9EeliIl9CJFVAJEUYOk1jrZvFcO4ITnSCvaetIiaGP9o8WTh1jCtLYlzS0yYkEZQ+DkTm1z4iERM3kw0AE/QBhFqGWP5OCPxalxVBvsx80ctbSpd2O6fMiFxkiHPazrgKEhj3KcodKpk1619Egkzbp/7XIXI1BEnVaY0E3+TrOEyNEY2WbX2d+ifJCGsk687EEQvlW/l1wysZyrTNv64mBSiclps1lSeST1OmPNJsFBEjTyQydccKtIIVEI7Zl1SX4rsmb6RFuh1iP4fo2+pV1VCsN7FBQlrdpXbrOP1OTroxikApCU7cHzHuLSrNJaFxreaiQB8rNNq0P6455EA0qFNia8tPkQcjWlMDxfSkapa2NbwVZI4RqUdI5lU4jk4gjl0ggR6sySV9qet9NyC1dRz9oPxV5BZ06LQvL3KVPKQDuMf8//su//BJBeeihh57k8doFpbb8rOH93coAq80ASt0AjqSCuC4dwHWxAOYjAcIHH2bjQaSoHQfUnE1Kr7aya3eHWNLwAg249irUMGVsF3kuqLOKRClXqa3oJBLHVioVtKpk7BrP9QraFKA2hcumm9JCDMjEJjQUGLevvTQn//hbTX0GvSQg1EASzG6jgXp+Fx7N/yTzORHxYzY9QCJOrM18VjGFr3Vn8aeVFKFZEk9VY1imlcyRw1LBBnr+FlFUiymIGTXsw6UnIXF9NVQSEl7lg4wz0AY2wurmOxESkhFCkSgZQgfzS8EW6waDUdoFHxL8Lq2NZSmM8k+0D79HCCJGWd5t4pntBk7kezhbCmC5HsF6O0rIFkK1FzQfp0lntUNNrBG6PcZhoJEC3uZBAEM6yV+SxXDMORYYCY+shrvjrq05nIdgoixBnbRrjS0JlZTgViY3aWWRgnJNz6KFi8EaNDpNhFsFBGvr6Na2UW20kC+3sFmoGR9IGHtkbE2dCJFHZJG0oa5vSADaIwyjENTpT1bpw5QrHexU2+QVDztEBduEzztlCh6hbJ58k6/UKUy0WFS8FfJKw2ugQaHqUog8+snael2WNhoJIjYxj/TC9UjuvwHxhaPILuxn/VERFbeof/k+qVBnKf7bKwTlgQce+IsJSuXi0zSLPWxTULaaQ3TJCEczfiwmh0hGO5gJD0A/C5OhLhaIDg5EA5il8Mh1OkSVuRBoU5BaCPmJTTV5hn6K7UNPBt4tl5HPS4CqKPK6UOJ1kfeK/F2polJUx1bFxuu0m3XCqQY1iTru5JMwc/yvLydd92iJ+tRqQ0311LZ4rOh6q2oILqp5DLEg0ikyU4IWzR/FRd8M7m5OkClmMWymKcgR1FmhxaBHLS89s0WNWUWIUCc8jCBCayEimRbjWfPf5fyqgWvISpfwDglFhuMWJznnvG+jFOh/CCLaXvz8Rjsjx/ieIFfQVL+ssto/2rS4DXxnvYY/ONfEl9f9eLAUxT3FMO6jU/pIFfgujxdqwJn6AJtNYJeQeJdwtkglUWQFl+jbVEmLDmGo8qnRDGqlcn6f8TeVjMSffxTOHr/pkLk0dqtepdKSP0KnvcVzkEphcuS4+yn0pgBMQbHMJmv6j/EwbX+HvkmjCH9tA+36LgrVOtZ2S6hWW6SZg1myQJEgyx7TsBVZWXlpI3hFUWorLxR+beRFfWEdieWmj3kaUFG3KSAeVgqEc4Uqzm0WcHp9Fxe3SljLl2i9qtghv1RKDfJW0xCLrFETMXjBSfTiUwhnZpGIppDNziGSztFqFuFRwIRTfvkvKyjl5WeYUWCzSuhFi+IxVsPVMT8oEwhHqR1pNdJxHzJ0vibIkDFqnBiJeChGXBvwkAmx1AMPHrWG1JvtEy9KU1Nroo5aQspVDxu7VVzYrOL8Zs2GQudZaFmhSnGXRxFVCU5ZRxEdCU6rgY6gW7NERmeBySDaksymKvO3IFuCliSejFrvbiTaQytK7TNMYC2QxRkvQ1hDTUlLIlXrp1D1ol0ci9RZthKZuIikP4nUIIOoJpMROkhKJSza0s6GqUtdy9qQgcxPkAbn4TpMpc0JO3QWppewUEjkS2h/f/kPavURJBN2Fmzs0nLSIOJ0tYO1JiHcMEb7QJvciZjvt0GFdaY4wDPFHh4pEkvzeKDSw/3UtvdSi99dyeMMHeo24Um4RwtC4xJVHgmV5FKYSdFPWoPBgEqGfluVSmlnZx357VWUylsUmjrioQBmqI0TmQwtCQVcE+QIJxUc7BPTkG14af6JV0XY24a/vEpLRIRQp1/I+lKjjrZfl/4IBYZIkG/S6Tgte5Q8FIN4zYSP/GL+FGkrMbb9QIkzNRxJrYM9lkX+bL1BZdDsoMhyrxcGOLHdwYl1Dy+u1nBytYKTm0541rcLtERV5MlXtW4QtWEKTetHoWhSmQZovYNCIOQhIZdfvMJHeVVBuXIVlvLF56wpeKsyRKnQR4rmLUMmUetS1xuiQ+a3qaQsbJg+SyxKLE5BiFAQ0sMuJglfErQqEpQOGcE6fFRJrLw+4YrmIUjr9njtDaPUiAmsE2qsln04t9PG2XXh3DrWdyvYKtUMupUoNLvbWyhoVGh+A3UKUqtStJYW7QvZpTYckAB+WpsYzbsqJRkNIRkbIh6msAbojA5SmB9MoipBJVYVNPCF+5ij9bsxRasSKiNDvJ/20VlE2ka7ipASEGljwS5HWFWvhMPRy+7xcM8UL98XRBMT8NZQsEUtdfbUR0WhvgrGyHgZC4KEl2rkqA+CeFpTpWnN1MIniCclYy1jFOxhj8JFgeq2/LQEQyoaH60yoXEthNP0/R8vtLFC66PB7WYgmWCQmtuN0GV9kQF7ZJByZRfrW+fx1BPfxukXHqUlqWAilcXc7CIStCZBColgUpDWxKWv0qsgKgFP8sbphIfaFYQb28TqG4RBNRRpnQr0UdTfFaLlDFFSsqk4ZuhwT+QyyFIANS9d1lU+S4SCqdHjUf4XVDMzi6lvBK27LHt8llZgYoq6lb5vrWP9Yxok2Wc+aFRR6fvMuq7RRz5LIXpxs4Xn16s4tbKD8xs7WM9LcKRwS9bM3SbEHBC+DWpldMgr//gXf3FUZ69TUHYvvEDzOUBpiw72poc5OskTlMYwHfEQIZSfTtWQGWTcbl0m4mf6zySgDylfC5lAixCjSQ1H2EUJJk9ArX9ijp5aTEgETR9uDcJo+uLY7iWwTQ1e82fQ8YV5P4ZKO4zt2oCmvIsVCs3qepkHzS0Lv0utIbhWLNHME7rVCOFU8D4rz3Umah0pCgzaFF5aGDJqhOnlBnFMk+mup+N9ByvlBvLinbQ4byc0WwwVEeOR4bOMP0sxSSMsR10tWWIQfm9rg5EJZSUMXpmwSBc6Yiq4OTG6w2sKgoMqpjcJOZyGbBHutQk33IQuTUsiDcnEZULUJ2uCJa6VS5ZJFkpCJqg2/i03wUfL7KPvOPSYnxotVTWEboXwkvX2RL6Ni+IkQoGe8Kr8PFreNi2vR2e9lF/FxVOP49TT96Owfh5Li/tw9PCNyEzO0wqnTEhsP03Lt/6UHv8fCYoqNNBz/kmktoaO/JO6h2KN0LnWdtYzRPQRjRDypDE5laGgUPnQ6Y7LqoRDFAi+w7JIWEIsa0SjPsIUxxBho1q5Fg4jsHgD6GwgkEiRRnTo61SKTNsmfDFv0gWO2uQrnqma0aTC3mW5N8gfF5bP4/yp53H25PO4eOEEKrubaJV3zScWnP9LC8rm2edp5jporbYQWa5gjgwZpRRG60R/zS5irS6ixINRnkOs3CBNY52iroGUab86dfgdBabjUdNT+6ivw1pumCn9tpYTomiyMXYGCWz0YigECIkCUbSCCeLLKNr0izxCoE4wjhoZp0aHttYJEJoBK1tNrGxQcDbL2MqrsYAwokz/p0JfhOa/wbzJN5L2HBLTdEiUEDF9lAKdYvpTTP0Ard4BQsTjhGVLYWrUSJNOPSGjn3gWKUKvOLWw8LTP+kFscTVCMb/mPJBxfSY4ZGJSUb6ACO6ExjGWEy7dI3PzWk6wBKdLAVFDSUdWVkJNyxaStu/6sUWgfpLaUduX2xbjwk0mnE4w5Q+pSZmEZqJ8xrPlgXlTWkMKjr9FqFz140Khg0dKTZyr9lAiIugSojVpOUqFLWytncD62SdQya9hdnYe119/J6YWjyKczCFMP8JHuGVTCfjPGJH5d+ykwCs1ssiRb+4gVF0nbKPCarTpf1bUGs/v1ZkYRpAWPTc9iUkKSTqXRTKVpGAIyskyO7oo9z5fjxaIeY8mEcstILb/drRmrkObDrl/9iCiqUnG2YVHNNHr2BgD8pJaKGldSG1ZaeVP/+u3rmzQLK/6pHFPCkKtaeWCTRNoEIZpdOIv/GWh1/qJZ7C7Q+28UsPUVhEz6xeRpiMeoaMUpNMcpYWJkDAxTb5q0QQ3aDVaZERqhESkg3REHTwtOmptWhkWRJaEik3kVpOooEeHTNMkxCh2Y9gcpgk7ohiwgoZkxh6PPhlSjQgdwrNeKIF2IIY6YRo9CQpYHNV2AOVuiA7kEJu7HaxulCg8RYNrG4RqahzYLTdQqrZRp1PYanjwN1s86oh1qoh2a0j2q4SUNdoOD+lADSkyR4a4NsG/ENMaDgIUbDI1a6RFrNuhYPcpID1/hHmQHzKCRtL0ZGS1NvkJHUxwaAGsf0MVwX+SG2lDWVgdWqxPrVSiujpedW+31cOL9R526qSDhEHxy5ooDgF+CSjjNcGQoOhah+CKnukdPRaLyOJX+ljbauA7G1U8u024ld/FzvkzWF+9gD7Tmp1ewE3Hr8P84VvpvM8jEk9aE671D1ksI7HXPzKcyqBr9XgH6Q/GmoRd9Q006S+WCLuK5Sbr2Y8AhS1M6Kh+jWyW1iSToo+SQSRCS0UF0GNZPTGrFBqVgw6Plj6Y3gff/O0YLN6IzcxB7MweQHN2CcFIEqE+65IWQvDJU0MBM6Kpxs4mu+MlowyuDHxXz0x4Rsdf2Jm/UlDOP/0kqvkOeqtlTFZKmChsI9Ami9J8J4hFoyRKuNZEkto6UW0S8jBmVlQoO0Qk2UeCjnyfprmrkbRyWMmAwpU9aVXmVo6sfleoOXd7UezQae0Rn1srjbSMMaCySYMrxiRjaPnWDgGVrE7DR8sTIrCicLUIjxq+GLFrBPV+hL4VoWO5h+XNKla3eOyUsbFdwWqhhM1SFXWa3oZWIdT4NK9Ei1NBoNVEgFYx0mYl02yHu2Q88rF8E1nArhicJr2thgjmXauL2EgsQoYuhUP5k78mCxBgftVrrY4y8bDTdawglZtxdSQorBQNvRFE9NMnkqD0aPEqPE7UB1jWAFc1JKgxQNxpVkPCJ9jFtOzgb9FL/0S2EcSzetcl/7PZlW1WTqmLIgXm9G4Vy8TowWEY++fmcPzYDVg4eCOyGuCYTJuQ+EljfWtN4o79xhHayVbqpDUJeUWEKCT9svyTBoVEk7oarLIgIZSax8NIpWmZTUhSBsPk41WJStS/1qaGV9+IeKQXW0QvewhechH97CIquYM4MbkPLySzqCUSiMr/7bawe/EsrUKRClYDIh2zGwFeLbzCK68mKKL6NUOT2qhfpaWgPxKk1muzEnpBOuFqAdLAMlZwlGY8XdpFsrSJRI86nnUqRywckBmleVQHIv+kkdS6YZnloYwZopAQUIu0qK0FQ9Smq2Hp5CBrCRJck0lVzQ/l07AChtYvEbaOvXYojno4iVI4g51AGrvhKWz6p7ASnMYFTGNlOI2LXhqnSlE8tTrA4ycaeOCxVXzjkQv4+iPn8M1HT+LeJ07h4adO4JmTZ3HuzCbOnd7E+vkNbK2sori+jOrmBTR3N9CmouhRuIb1IgVMzdZV10GnDjFqxbrXR53+WlWre1DAajyqxJp1NRqodUvOuPSTFIXKRZrygqVT56qYkYfgl69rQ1t8pCHNMLW4o5cERFInjSmLomrQYTSV8BhB9WzE0o7Adk8KZ6h+G8YtMDKXnMC+pSUcPnodZg8cRXp6H4VkklApbgJ+eaybgtPQI7tiwqOxYAEKe6jdIMxTQ4pnvd/q02hTgDSqXG8H6aOE6YtEaBl7fcImKtUa4Z/XCxBrECH4E2gREjfTh9CYvgmtxdvg7bsF1akDyBN6rzIfVVqlMsvXIYTzsZ7LsRQqJI16unhyebL/L4cx44/PCsZ+e47XGvZS4qqhRSjVr5P56YHHitsIxnx0uOROUWP1o7QWNJMaGGcVQi1L/vXH+CEdMXUlaG1ijaq1PDHDwuauCXUsJNKwKqIm4rjKcIUg45CRrDOLcbgeesdMUqz60nC6/IMhHV7CswETHtKvadB1r4eSKAeSKIbT2InksEnh2fbnsOOfwOZgAlvDSax4GZza9eOZCy08+vQO7v/uFr7+wGl87eEXKUgn8cgTp/H4U6fx3HMncOHkKeTPn4S3fgbYOoNg/hxihfM8lhEtriJYWqdE7KJXK1rHab1BZ5Yau0LhqVLJ1LweqvThyp0Bal1CTZZN1slKLiKwUOPBnRrMogErOd7Xqoy+jsqvcvNtHga5SD+jlQRH13bP0UW/7cpuGTENLqlxwzpoU0PcvhjFR47G8I6jU9i3OIdUbg7RuFYukV8SZcJB1rGjtetYZEx2rRy7oDht6nOnhm6zSD+0Sv/EjTLuqvGmTYTR9y711TTrNfpGDRsa47W7BmHb9AI7iUPAwXcgvHQLJq6/C9PHb0f2wPWIzOxHIRpHvkohpIXymm1sUSGV6Zt0qCA1tFX5eXkYWVhdGZ0uvyNFa6M6ZDHpI8nPE1TdG662zfb4DcV6Vej1wgOPob3WQobOWaqyw0pU77d6k1mBFAZZCuFimftGiho9kUN7OotBeoB4tAP/kITSqGIWSMOfZa2lNwW5qHhZUA3r8CPfCRF2hVElZFKUzrVTEVVIfqGPRBQymHp3XcXz94gges0xkb6Tg8uiqbIpSAPlmmfPT7+GTnmdvk6LQtUg7GgSqrV4tAe0TNRwtW6U0KGH7d0m1ojn1zbK9HfyWM0XsVWooFgqoE5haFZ3iO0L8JFBgoRtoW4doU4dQTLNkNBUvWYDerN9QlR1yKkZVa1O0sI2gkDjnagA1NdjsIv4zlYtYTm6/F1tMg/NDp6pkeG8EOlISrAM1Bos14gJeHYwi795LZYwLWOBZwqXlItrZiSCIMMSGuD4RB8fORTFWw5MYT8d7Ax9h1SC2D9CDUdf0IbkKE4GIh2rAyek7rZmEyiZAP1Owa5wdYuw6wIFpIRCsU7aaUh9j8zFumD9amldxREIioFVPsEs+ib9GAbRLHzZfYjNHUdi8SBiswtITc8gl520FtEN0vBUtY4eEYvqvl+roJ/fQOvsi2jtajv4cXmZJ0YuS+jyrozLLxTdSB7GNeTveGoB04uHMLv/MNJMKzNJJUH/7Cd++O/b9woac0bY9RfzUZ775mMYbNQwWaogtEUsT2lWBdmYIf7TYNlg2DXnNaJp1DIUlKkE/ClQUMQoNdaRG1oiSZUTq95s/qSfQmFhZWpIxm4rgh1ap2aPaUtTSagJv9Teb/00OnjL2MGkTem7CrQa1KF6sfd4rZd5z3wcuyMBCrHi1UhAbUQr5PHcpPasU2Dq9G9qFJjKwPk5LXXy0VGvUYjrLaBY8LC+VcfyWhEbGxWsU4A26fNsFcvYLeXRqBRsIYNhs4xQS4MZSa92jecafJov32lg0PVYHioPDcmnptWazcEBmY1CEqYAqGPOBljykBbeaDaxysTLNQkEraeEgeXxs8IdI6iMpqpUcP7nLLBdG6TjbzUxUmh9XoPfNzGbbOP7l2K462AGB2Ym6FyrmTZuLVPmB5ElnJYWa4vMI6uiX1bnOpgmK9DXaSHIskZra+hW1lCmxZB/kidNBId6tJya1hCgxpbzHtFQ+og6bqUw+EY4hfDMMfim9yM0vYj45DwS2Qk6/swT/RjN4VmmNX6ePuWgVKR/VcSgXIa3s43GmSfpF1AhWS5duGxFHGLRM50CjMc/IOoIJzA5fxhL+w5h/9JBLFBQpigk6ewU/vZnPmHvKlxNUMQ9LwnjxMZhQKAdJ55M7NBhozn12Tga42FqCkqsOr/I6J5HvEnHra8ORwqNfBO6t3rJlcUYgCcKgfUpiOA2PovOMeuUyAS0xqatKFWmOEcjAF3dWE55UzBOTCCm0N8obv7Ha9fK5ITFbpkml2SqV13PXV0Ty1NIhj6tRxZBN0C45k+jFMihECY8C6SwEZrE8nAKa4FZrPinsUl/Zzcwifwwi/MlH06st/HEiQLuf2wZ33rwHP78vlP45sMn8e3vPIfvPPkM4dqTOHvyCWycewq11ecx2DyJAA8fYdswf5GVvoVgvYQYLVFq0EEqMECSApPgORHR2Dk/3joZwIdyQdw24ZGpqiwy6T/QjElaqSHrT8PvedggUkFTCYhZWh7U4hr+L2ikXmgxfyjSxTumQzg2F8Z8NoVsgowai1FIYjS+suRqvaNIkNZ0qUhhMRopKdrz5MhM+tpZfVQdmwqAbklSYcPnNQTFMWqAddqH5gCFKRzRSAQazauhO+lEDJlMlkKRBRKEe7kpxGlBEukMEhTaOBV1yNJlwiMrZ1a5SCu+fA6djWVaFqbJfFwWDuVL+WW+LYPK9gCpmB+5RNj6cEKpFDKzM8hOTWJuYQELi0t2HDx40L67VniZRblyCMvTf/oIhtScuW1CjHqV1ozwIEn9TLraJCvmya8BeoEYCiywN5FDN+unlvLoyzQIu1qEGeJVEY3+DitR9ecJt5Kw5SawXQ9hpelHRT3NTWlBSkybBOch0yPsbkFNnrIkViqrLcu5iCSbobOIpE4ugwr2mntPzw2u6X19ZNGMNDPjJzBwFUMTrYbarlrWiGWbhGo1ClSNsK08jKMyjNIKpWwYTIv3ur44Wr0ISi11bLWxvtPCxfWCWZ21jSI2dwlHdovY3c0TmtB/qRTRoxbu0/KAmB60NH4ys0YR+CgA6pWW7xaT4BDaHo8PsRTp4/ZciNZgSK1MxUIHv6uyqkymSSQgo7MpBpaT0EcjlH1ei8qIsJDW5I5MH+9dDOGG+SymUlmEkoRZ9C99fmpb0YvUMNKMGM2YTzTcE6RoTOGwLoPMu/pPBrQobUKicrWG3WKFdev6yDxalCAZPTcxQSilTsYMYukc/OkF9BML6Kb2oZeeJwPPIJ7MIhKNsnwOLqkldLvVxXfqTZyvkR8Iv3zlEnwr59G/+AL8pKUaNKx1lMEJia6Vd2dRRKEM44vFtWZDApHsDCamlzA1OWmjjG2RCr6tPqxPft87FY2FV4Ve73znO182H+XxP3oAsXwdcSbeo8WgqUCfDOujv2GtHmRmtaT0CFWqk1NozmeA9JCCohl/ai6mcJBobvjKEE2+Lx9H51Kzj51iHxerPmzWgnT4GG+XBVYnm0c2kPUiA2hJHysSCShtNV6ZXoJqlSraiEhjYtl7Lv+2yIUe2w/GywdGVAmfLJNq3oSPzxmni8oJDFUCiUlaMA71mXQDFB4NodCIgVAc1WEMVQkN/R0vEEfbl0BzQH+HglVtE67VWb5dDxuEbBcpNBc2Cdu2CsgXyjxKKFeqFJ66TY7SoE8plQGPoRxkQTJq5Didln3JAK5LhfCWTABvnQjgbVREt5PGi4kBIkFai5DmkavpXRqJtJKQtAnxWlpTjPBk0MB8tIWPzPtx80Ia8+k4Ygk6sxENmQ+QUVyDi81vcZSyINK6X6O7ohtPtjghBTvQoUVsbaNXWbVhK5ssV7HYoAJkfbPeGjwn0xNkyimk1FCg1RuzBzDMHoGXOoB2aha+zCzCfBaNJxAOqpdeaQRsp608fbS7qUkLPA87vE86+baWgTVaZuZlrD8VTKiVYd70i61Zr3qeTgfpfzHt9CziMweQnaBF4W9fOEiYWLBxhPVaGX/zBz42KutrEJS3M1wpKM/83j3IUEvEGxXyER0zSmc7lkaP/oiPVqRLyNXuE+9nJlCkSfNmWOAUBSVCPN5TiwctCYmmIStmRYjZ6k2NktVSMT2coY+2VgyjUWYWPB5UHvIgRSzQ+bPSkmEoHqOak8bhczK9WmUUnFPLe2JwKwoPEU6HXlAc9luP9K1+81pR8rd7Xd9KwNz5kgAyODaRxaHgyKEOuK34ejyrE1SWpcGjSQjXDMbQUIcoBadOa9OkivHo89Q7WnAayJc62MqroUB+TgWrNoCvaL7ODo9KhYJTa9BRpkJR1zYZMkhFFA5QaGhlskQi+6JDXEdLcwd10vsyQ3wgG8RdGR+uS3QwQb8wFG4pVbMk6JcwGajgkwtDvHtfHAdzSSSoufkSySJloLKxqC8pq+ghetqlPbyssd3vAOs25JURVv8JnflKRUOKSvRPmrQmauanraP1DcZnEI1OMbkkQokE+WYOTf7uJGcwzMzAF00hwPyI5+SjKQfBnh9NwsVT1QbuofC11MMvBUDBR3ETw82LFFYqUdajy6c7FJR/XapcGtcWifoQzUzRcT+AWG4WE2ZNUlS+XVRJ77W1i8jnt/Cjf/9vX4rjdQnKc3/wdUyTKBHNbfXzmygtivwEHmpI0ZrDfWqDPK1JbTKLwVQYsWQHsSALRSfSerNp2mz6J4VEQ+xt2H65i9W8D+fyITJGglqQFQcNkmTahDzmvEoO5I7QIjkHnlngT1Wq7Y2o1hm9p0NFMIvBFwS99hBQPOCGYehwEegkjKOn+tYGLtr7epuHtKtw5SVW4v9K2CJTLpSuTvyW+dBIgj6tj1bM9ChMLWLTpp/CYi1tFB6eW+ovUEMBGahF36hBJaPZf5VqB6vreaxtlWl1SljbLuHi5i5haYsCVEO9Qeajn+gnJFUjQHBowJDwrI004dlkuI9DsR5uS/nwpgkf3kPo/x5anTdNdvHuySDeNxfFm/dHcCSXwAT9Hw37l+oR5LAyG91EC/1U2V4ejJaikwpNRBDs1N34rsYGWjWtIl/DOoW+WNGajhrFQGEhb/jCanLOIErl6ifM60Wn0RH0opAMEoR/rOsIrbSlSvrKp+wwd1XPw3K9g++Uamh71J5UslpE0J9fB1bPUFDEHKO6ZZ7GgjxWdAoxKpeFuSyOHDiAhZl5TOVmbIxZKpMmeumgVN7FmQvPYe3M8/iln/85+17hdTnzk90mEu1N5JIVCgBNdFSOsFpH3OC1MCvIH5IwMHt0mmwgG+GClLabsyE+F5pmirQMgmHqha3RFyk0wvC8GJmYGi6iRgA6lRQ6EE9qDbAhoZ6I7tP4hAZ9lQaJRTMsfKzWMKtctYGLOBKaUYXbYUTkd3ZPzKzbTqCMmHrfJG5UXj2jYBhSV+blKFgM7pAGMuGhJtOWFvQu9SYPl5bi0tB1SgzT0hCcJBUKrW8ohRqPUjiHfHgCG5FprFGrroZmsBrmNc8XBxPYxizWvAksF6N4cbmDJ14o4KvfPo17v3sBX37gJL788Av488dexLe/dwZPvXAWK8sbKKxvorW7CTTzCPfKSKKGJdqw62Md3EYh+b6lMD58JIp3H4vjxoUcprNxOvQBG8Sofg9NjrNxcKwXo4XKMzqPw97fKp5+GewhXPMTHg7ob/XIWA0qv7qYgBDcRjhTlCORLGKhSZJW06OHZMCeQTRr0mZc6tMRZ3jUuOqwLVAh6Kz1DkqE5id43Ww2aElaNmJCmwFBowtUB8qJZYYR2Wl8dvUtHTeZBu48RMVxtI8PXtfH2w94uGm2g6mohxytWFwNBcznUJbqVYJq+ZohTkcyne0i6C8gOigiVee5Xka0U6WQUKslyUaZIAa5GAIxMhvfZ12QYcjMYjjRhCf5mvLqm+SxIh3fvBdGqUMhCSYwjIWZXzqVdLzUdm7WQsM+glESmQXpkfBtklTzaFsyYxRY04YSjhCFUy0LfE8CrOHgaua0g3lT4mJ6ni0/DHLiJDjyPSQglzrrTID0jcuzQbfRYcLDx66ZVn6ShIaFUmuToCEtnlrzxv070oyaSmD+lC/C6zg69GHa/iStSxKFQBZboQlshiexQcFZDs3jYmgWq8EZbAbmsDmcxs5wAueLVKA7fTx7vo77nlrFnz98Cn/67RfwH+/5Hr7y0Au4+zsv4pHvncKJk+ewevECdgsbtNBFQrcmYv02klRmuXAIaUJmTZXVSN0unXCNMmiWdtCtkXE1YJT5FT01CtrUicrNs02H4DVLxWt5iix3n/4JDzV/D+hPabZlo9UnpKaVklAQfoZiU8jl9iOdmkY8kUHYevs1aUv9NKxCE0CfzZtp1KoolOi/bW9ivVign1PFGoVmlQ78oO1hSIEeaLZljfC/vIWAMRM9SPKK+Us6DJLLHxUEkRgNMDvpx40zbdw4l8fNi7u4a2kH12V3MB2ruVEjcvCn6CdpoZM9Qcqh3dbAmMtB7HLN0J2fROfIYbSPX2/nwWKOTpEcpAYS/Q3EeisI++jKRwictGqG+NTfJdO4JkkRQ9sTdAm9CDttxttO3Yc1wq1aJ0HCJi2j2pRmSCn308lUg4ExM783P1vansQwTa7mZt1kvLxpFkWMrBVOJBA2QmB0aLKRGyDIZxYn74f42wRDjCCSKir3Wwf/t8P+N6GQoPAtEzqeZXX8ZBZGOTRo5iCam3PiKtD6gfjb4IFoIGHSbz5TCoJqEuy+L2yOf4MQrUz/phRMYSeUxVowh9XoDC7Q2lwIzOMkprGBSVodWqF2BmeLETx7sYOHn93F1x47hz+9/wX88T3P4gv3P4+vPfA87n/8FL7zzGm8eGHV/B/5hiKZ/ETbAYsWQGuxtXa30K4V0PIaaBMm2+7CLKM6Ga00l4nBnKuMzD8tuZ/l8/faPJr0QdtECF1bC0GzEjvqMGYZUulFJOiHRBNaRSWFcChJHZagP6LBllHqMdYH4xm06fxrOu/OKiqbK8jv7OI8BWSrQkFpNDBQpM06fPSBBhSSwfYyMQYLo9HcEhhWqSk65ZH5M/uvfNJSiBcz8T5mM2XMJE9QYTyK3PBJZKj0h9AyqgNEA9NEL0v2/bXCqwpKaSqDnak57EweQGF2AcWledSOLMG78Qhw3WF0D8yhkcthkKFfEWHCo/4TyzSZw2aosYLU0dig5inRYV+vh1DpEKbFqGUSLHaIWixCTZMgAaPErBSWsKxMhBiXAiB2vMTCBm/4S2daDbKpnW04iwTDmFDDEmhhJCBmWSQwsjgjAbJhC7xP4RkPVbdVRey5EzwRf+wDSSoCav0iuVxTNStI76i+JEj6bUKjG6wkCRzLbhU2FpbRb+NYszxiRcUlja38R9EPEKqBghNMoowUCr4sBSeHzUgOa4RpGn6zQ8uzFZjCdnCagjOBUm8KG9UEzmwM8PjJMu5+Yh1fvPck/tPdz+JL33oeDz11gj5PHo26R4Fo27x8acu+YAwxv1fYtiE3XU2flh+gOmO2TPnwULDy6Jr/ZDn9sihdMq9XMkFR40yF/kS3S/rQ5whF0rQiE0gmM7QoE0jEs7xPZUiL2qewaH0BdUKy2jHseAjUi4jsnMFg5Tl0qwXs1uvY0QIkcuDVt0CIB68M//oKrUrRhFg0d6MS9MPEmNnj/3rIc1+tgKSx5u5rOL1HP6pZpT9VX0Z75wL6pW0MGnUkqdDD/RS/cWV9pfCqgtKYpaBMEyJMU6NN5VCcnUSZ1+UJVtTiQQrOzSjMLcDLJDGQVaF/opUTHSMwkMDyS7R2U4MVVaJ5pteDo0cXcfsdizh2+wJSixkKGQlHwYinIiSyGgTEwMweBcWYmrBKC8iZdZCF0TMx3jiIyQXbBL3UOiWzbEKi9yUwPAyWaZUUvSOhcs9tqSAKjVkNi1tpMj47XDwiumtpkwDxvggrIdJvmXylISHiPcmCGiktf0b/UT5laQQNpJFFHp4N79OXG/d/6HvrEA1o0FwEfb8WDKT3EUhROOjn0PLsEK5thmfo7zi4thFewE7AQbatIa1RJ4UThSAePl3B8k7dVr3pEOII+qrjTnVhY55UHgpNt7qLvia70WIbpB0Hy7bKSJo4E8pr5pmQzt9vEAaXKXQe/UwKYIv31EvJd4PMdyQSt9144zFak2CcNFHfVISHGj00qloQj7qQvBLutBBulpEhdQUMfIxnh0KiNZqH4SCi8Tjmp6eQnk4hns2ip299rAnS1uWXypk/wqEQq8xPPopgdl8CudlFVHyzuFhM4akzfjxzLozTm1lcKPaRrzInVQ83NIb4CGl6bTFxVLhm8KWo5ci8NQpCOZdBcTqD7Rni67lZ5KfnsDbJypnOwcsSh9M3CoXUSEBna8Qjkpc+C6zmvmrLh1LXh337F3D4wCwOMp7F6TjuuGEW84dSSM1GENVizPR54ukYwhQWOfM2DIUMKy2nzYq0gIPoMyRBrfNLFBvxogU+1z2DOBIaMvpQcYjB9b0ERMJh8UpoVDs81DtNYXT7vOi5I58tEqcaHFkiB52Yth6aZdMgUVaq4pew8GT+bJB54E/Lnl5WGewGz/xjLslAgpeyNiqQNKJ8HGlRNR6M76mamE/6Oj1C1S4tjkcoU42kUA1nkOexEZ9BPjqFncg+Cs4ihWgfdmLzpOc0EjFqdEYhIe+wHrQLFbUBy0WB5P0OnWWNx+uZ9rYkGfiAz40Eeo+HsTbzpyE4movUpVXRegcdj3EyylCYdUaL4aPFCApqae4IfU+/+qDICHU66M2+34YuiQxB0kpDdrS1dYjCFctOIEahiJJOFeZhQGUYTyVxx/4l3Hr8Rtz55ndi4S0fQHrxkKtL0YT8IeHQFHRtWpTKZHFwbglvOnwjpheOo7dwB9Zid+BC9068sHMLnlxdwpnyBKodpsN8H2Ge3hsn/FeRrxGU2jVDsSFLQGzbHaJDx9BHSNTPxOFNJlCfz2F7Mo1KlpWXitv6VLZOMSteu8664fFujJcaVjSCNhRNYX4ih+v2T+N2CshbbjmAG49M4j137sPH3nYIH7tzCR978yHceTSDm4+kkVog006QsbQWEgmsnZkMeonfzDcQo4nt+Jh/cjjtzwjpgqts3jNhY+WPrIVNcZXQsCLNqpCBbTSyQTVZMFaE5oxrJp4Ofm9WaxSP/B2zeoJbvDeGKBb/KJjASqisJvif8qVrnkUbNUe7qQdmYi5VmCyyWWVZGQkSz2pxMy6WMOmPeQUd5yE1dp/QphNKwaMm92IZNGMTGOamMEHLn6CP4Fb/pHVnnJpZqdYhs7jMWEA0MGFljhT/KJgCEr0kIjzruUYza+jKsNsg7OpQUOjvkNnUshXRwnjKk75lnEGN0iUNNUFL+e10aX16Xdiuv1JMjF/PAgbF1Iw8weqI2hpdEuBhKIalbBpvn5/Dew4cwG3X3Yrrj9+OpUM3IpLKMQ1CM+WXUhdgfPtm5rB/ehbHaEkOT81jaWEJqaX9iM4eQTd5kPVyGPH4MbRCC7RqE8hSsRxO53ADFc7ecOW6wwqXa/QVQr7SxWZtQAecQlMLoEzo1PD8NIsBOlNReDRb6lvxa24KD7/GIGkIighPQsicy5H32uqpJTSLpZHQsIZMAvsXJ3BsaQo3HMjifbcu4L23LuF9Ny/i/TfP4j23zePdN83jLbyfPZxkYSO2b8bA5ypZwXwA1eWIWOb087cTHN6T/8Df9t6oBcw55zzI8DZfX0w/sjK2LpeYRoeYSNbDzrIgemf0voSFDGCWavTeJauksx2yAMwn8yTWUz74vzJrt4miXZ5G+TSBUl71mwJjjQY6K8/EcioiKcozYZOekNk1Clm0VtQG9+jgimHhU487YUo6g2wqjSjprRmWGoio/gMpML7Eb/ilCDbKu4yh5VEa313xMTM7stA82ZykYN9julXG07f+khb9TluvjHRwrZFOeQmu+TUIlelY5yaTlaBojQCpBOUiQEHx+zWMRuPN6OyTJVVfqUgYk/Eobp7I4Aj95LmJBGYmpxCbPwj/zKIpB/m/omGXEYVpzeJEBPMs72I6i+l4CnNZCsLCARw4chwHbr4RBw4vYT+V+02TWcxmE0jSkiQzacxozJnocI3wqoIyEeiSMD0KRQ8ercouLUyBdCpQcFarPaxXehQGEkID5CjhAQ2j0EFCqHI1xkvEa1FgtOG+Zgb2eKxuV7BTJiamXCWocecpODN05vfNJHFwNoWb90/hzUcn8daDE3jHkRzedtM0Jo7nEJyjUxgWo4szxDI6j4oxYqgx4ymY8IhZ9ZpYijBGds/6PPSK3uVznY1RZSHM2owYnhWsofomPNI0sg6CZqNvDZLpPQbX4iZBYnrKkuIVk8lr5TMnqHzOHJjfpbN9y+csg+vfYT4Uj95lXtSxq0MrQJr1UXnFcXbmif8NyXja+c3m/giy+dTH00E6HaBCihP+MC7mQ1vIqc9DjSsqvLMobg8bs4KimfKgk+VHheS3pJely+98jD+k9dM69GnIqG0qwP5ACkbNvmq0UfyC387fkbUK8pDRHJB/umpIsAYe5pdJUayIVvqoNdwCJLaQIf8mmKfjsRAOEFL16rpP/ukxbtKnS+hn+RCtlUPmtU8fbC6VxXw8gYlQBFkqvRSFONojtEtFkTkwhQUq3bkDGeybCuLwbBSx6QQG4SiVd5yxXDswq5eDZp5dGQ4nBziW8uFIwo+DcR8WYn4kWGo5ow2+rlUZ1UUvNy3m86yiBBO0xKltkEOi6CyronVnNS13o9q0dYFXNgo4v11EsTNAVf0kZADNNdESNnEmMDeRxs2HKSjH53Dn8Vm8+eAU9u3LIpCQKVeF6iCjmNCIwRxji4sFjcSQutYzG1XMS7WU2ESyMTPwU2uNsue66cqtzTbF6JaEmNxJmgmCExY5pGIQ/WaFEWa4xgIKIe+JCW2uO5lEw14MfkioFBeZ1lk1Rj4SKpcf/ccfpK20scTChNjK5TI2zqNes7LrNqXEZkoqSAjUg09huSXjxyQha0RDgXhbU1y1bpibZq0PJYg6uTKYw34puOcuWdajZJPKUi1e6NcIvWpukCuPgadRzCwPmRnkgaFPabR4SGDID0QBsmiyFn7yg5SnnqgJV9k1ZUdYPyCUkxKTgGVo+Y6SBwJqFu62UCnX0NreQDS/illas0xYygOYyqRwPaHZHQf2I0crNM1jH92AyXAA04wr2wsiNggizIJG01E6+DEszESwlB5iaoJVlqNloj/8akHkfkkYa+JxOJjs4Ei6i2M8Dqf7vB7acSAxwOFEB7dO+3Ao0aYGoIT7u4ZhXT8FIydDasCdLfOvuSVktlKhgSeeW8eDLxbw9ec38C1ef/u5Ndz/4jqeuFjGmXwda1pCs9pCk05m2N/HNCt7iU7/sSnCNRY2yt9DTQLSn5jIuEy5dQJhmlnPSH/3n86uXMb4/NMnEkx9Z8wosbJo9B//1w9VoDET34uSEVlOf5b4PMfKpwIZxHifSGeokQhkVillYfkBfRdZBQ3IdP02vMdnzuJI+EaMqecUHsuvCZAi4L+R36OsGBPZwWD3KD58bD6NYOjIsspyqX/HfpJBYqz7w5mI7Y6m1SglSBIUTRizaQ4SUJWWQqyWQhPMMe2MBLpWBkQHnVl/FIQArUmgVbV9WyT8YVrLdBKIx8jkFI6Av4ME0w6TH4LhDn8TGhIuuhVmSBPmT0pWfUxqOtdSsn3mXwtstOsNVAsFNAp5BGpFRHa3bQ/MZq2E0pnTaK+cByp5BOsVZEjD47MzOEzYNE0kMkVEEqWwZegGZHWQhvP0cabpP013SA/NR2FJwokwIReFiNY2Q4UbTFEwU2oUuHYYqxBRI/LmN7/57R/96Edfsu3D1lPfRCTQRzTUQyYyRJawJxvlEeZ1zIdZMsukVluJDam51GmlVVdoCklU4dEGTX212UWeuGur0kGlGkOnTGuU91Baa2Bzp4mLFI6NchubpSa2iemq5YZtybzN343maFi+hkjUKEC1JtZbHfRaZCFqbfMpVOGseGMgaj/nHPNSzCfyWH27ijfLoPd1m8xlTKiTmMJOjlHsGwqLdrP1SSASLfiStJRkCl+GFZ1l2nEyQZrMQ6FRP5sYXatg+q3Ji9fS5CSxwSzGKwFRPs3HoZBY/MqT5UNpqxz6VHkgU5mwWlb4n/Kts/vGhFvfKvt8z8qpV3hblnR+oo+PHkkQYhCHa3weGVv7nLQamsDFateYOkUcCiNIPB/QfpuULi0EYZZS+VU6fEXRSkg0vivU2kGwcpaGQhaFT2hRElp3OhlGIhlCLu03uJems50gDNL4LqGKLhVlk4iiFSXUmZpDmH5EkDTQDl6tfB6FtYuEYB46pFWr4yFM65Js1lF49kk89+DdqJ09jfL6OSQoAP1GDWlCs6lkkv5JFxFNOqMSmMxkMM20tWzr4twUptLMB31JlUVKgVQHM4FAo42ohDUQRoi+doJ5m/nE2x09GKRQ7rvvvicfffTRqw+KvJqgPPjnX+KHhFckNIsL7cAVlOAE+4jRJ0naskQDxCI9ahcaV2YyROIHaPpkRrskksbuVJnBbeLQfC1An4aVobZkYX9FXR+iVmpja0drylZwrtjAOqHZZrFGiNagcFFASlUsU4jOVZooaQVFmlSDWhIQMSIrX8wyKivjdszjrAV/UnOZ4eF93h4RT8/dF6Y4+bUxhd4TQ8tqmSWhc5WiBs1RGtJpIDcFaINXmuxszoep6Qbmp0mbWBP9kDYjYuhTkNRzN2JomSsTCkmC5ck9M41uAuSESYcY3RhVTjVVsLS9WR9+b/lSPJczanFJOTm4xvf58M65IN5zVE5rDBHKhHrja2TKgXwUe0/fMd4wtWo8jZCGuZOJA/ytlqsRW1l8Ui6yJBqyEmxsIFBdI8xqs4wDxh1BOhqhlg4hTQ09SdiTSyUpKFo2Vc3ELKY8EfotTVqHDvlD0zUGLI+WdCoVd9Hc2UZlY5VWj0ouxmeCjnVCrZ11fO2Lf4zS1jp2q0VUqyUUaG00Uvni2jpqhP25RBYbpSL9F1p5VuI+Ov9hClEgEsSEVm0hFItTgQUID8MeaVPx0C2T6VhJfXFoh5Cs08fsR97G0rrwugTlf/2Xv2OLIxdrbZS0jmvLg1YM79MHCdB6aJ0+dUDJJ1Friprp/Myc1nKyWW2spQgJmaC2mk5p3wrNggzaIMpOl8mycGIoQmreIESj1WmslrF1sYTVlRpWd8tYKxewpcWZixVsUYB6nhhImF+1IH+AlcrKlEY3ATBGJAxhhauSxU+acOaYScw64i9jVMd4us9fjjHFhXquNT7jZAjCCgjGqnUkN0ehmeExhWGG0CM3xFvmB1jKlLBAaOZFYyiZRYlSy4mwtAz8ZU25oo2shxKXVle+RXldS2BHZ3OsLW9611kenVVd1rztIuQ/XSsCHiqnoiItIyzr2w4G8dZDU8glg0R/PtZZE7VyxfxFdWi6ZnDmSRvRaixWLGH9IIEgnXKlZWkqRgbyuZsfX0GksQrU1giVpKwG1skXo3AlWNcpYq6Etl6gE57UrEa6bZHgAFHCL+0aFibiCNB/SZAfQoJ7rKNqYQeNrYuolnYRJWPHqYSSFNrzJ57FN77yn5Bn3Q/JLH2WVU3RXfLZ9vYmhWqIWCqD7VoFlUYdUzPThOy70OIYUxoKxXJMZ5OsQipuKW2xiqcWuyGaJa1XwLKTzur4TLR7mP7gX1JQ/l8//zmc3vZwcqeBVS3jX20z8w3skmGr1R5qDe2w1YVHqexp/A95jIrBGFT1GSEGTzLzk8m44cjDE0kcnYvjwFIU+xdYqAlqtIQPXRK03yGWlgSpva/B2qlW4NHC1LYKKFGL1GhJtOqLSu3TCuGmjZmK6tTOsghiIAmHburWqLIlBsqbGIoMKk1pHDd6R7Ih4VLQFwaHWNE++mFmVSjcvvg0C7SEYWgSvkiOz/yYo+y8N9vGQrKIeDKAU6EMKv1JWiM+VwR9xiOP1fJjMVteLb3xPR7mz+ix3iCjmgAonyIi/QCXZ72rsvEkmKc7EkBJvuWfZxYhkRriA4eTuHE+RXgsC9FHs14nzKlTmSk5KRMN/2ESsSStSZrWhALDehovxG3CanEyFfWddJu0KGUENT++to0G673aIFRSIyeZT1lQFYTJOxFq9BDRhS1ZxbQj5LVYsItYiP6Lv4kkYbwafmJ0ysPldfhLG/QtqFiY3vbqKtZX13DfQ/eZr9fVCqRUsnWvYQ1FWVqrmISSZw2XbzWbtm+LLHIqmaC1KbBOckyfqdLvCVHZqc6j5D835IVwj3mXNZGilRKKd+nYv/etKqyF1yUov/JrX0SzHURRi7Ht+nFxq4dTG3Wc3fEoOPQxqh1slRp8TovjDehTqK1cw1bowIrAyhBjD9DkJoklJ6h15ggHDk8lcWwugutnIqzQCG6YDeDAPB2sDGFcQs5nB9pVV1s5oK8dh1kRMdUE8WgkQSdYPegqrBiIgQU2IVBt8eyYSAzEpzyrgNIgEg5jNL03CmJKiZj7wX+SdFEmyutoA0MBWqaLyDwZaJ6Mm+GZJiZAfB7p4sZolXLUYB6yOOmbQak3Q+aaQLAXcaJHwpMYZqms70TxmzWQcChnSpT3LWNji+IshjLizk77qc/GtU7xGFkkO/jMWcIQZjNd+icZHJ2NI074qFakaqWCTrPFNFy6PaWjDkENMYnLolBQ6PwqHkuHeXLp8qrXsVVmNP8kXFtFq15GkfBlq9hCuU6/o+O35v82/ZUuHUqBA2uBZtCSgAHWZYhOvubPZCgkaZ0pKLlBHZm+ljai0NDqVKgoz29u4lsP3Y9Ki34qNb22H9Qc+yEt2oGZGZJlQGtGK6/GhGHflG+bEGxpbgHtWtGgViwURzQaV3sbymRIbaWhhQolHPFk2pRSVEu20i/TlGVJ+9y73uIyzPC6BOWf/R9/SqYkwQzmaJ8LLS8URr7ux8oucGazjdNbDZzYaWEt3yRepK9hfgVNvUdnXs2+A2JBVo74QmZQmDka9mEiSkybCGIh58fBqTCO5cK4YS6Mm+Z9uG5hgMP7h5ifJY9mhminaHXoGKq3dhimr6CmVmMqcQn/GWM5yzBmHgmL8T+fmbpj0HuOIe2Bbtg7jinIyCS+xaGxX0wGMTrxEd4I0zGNEnaFJ3loSgDjCdWRCldwa7xIw0Gr25/FU4050p2ZbicZD+MkdtYW2rYSiqUlIRkzoSXsDgbl335alapJlTlUMZl+TJvQhIZUHDQJfGobBPHPwUx9rw95zXK9aTaEd1NQ5jNBQiMNW/FQJUTpEadr5IKGBanZOkDNHJA1oVVx/gl9SybolIgUCuOUsqOgaBmmaHMXfgqK16CCzNdwakWQuIlitUtITnShPRppXVpDrdelpU5dxzT530b6mmVinIKGcfq4ydAACVocrQ997/Mr+PJDT+PE2ib5aJfJDjGZm4RXK2GRTvp1B/ZR0BsGHeemp+m4E8Zr5XsSaTKboeVpmI8sMhRbWjJpx4bAaHe2Jkl2cWeHujUC7cEyMztD6EdeYjkDrOduo4P5d9zFMrvw+gTlX1FQVCGjihDmdtdiOG3vRcEhHCq1QsSIA5ze6eDEhocXtzycp1+xXR5gp9DCNi1PhRhRu8NK44TJ6H4SSxWpDXWiPCfICxMUiNlUCPsnojg6TeGZi+LmpRiuX8zg0HySxIsiYkKjISA8WAkWyCDGenZWBYvpyJSqeGNIHuYY85kER1pZ1/xH7OAESBrfSsebIgF9E1+CTM4K8VHrDk1QtLsvTbYJTwWL8SpuCO4SLfpwf2cau40Z+NppYnpWRItCJi1eq9Eikt5Ky/iaNBzRUllhZo05lX6QzlqO8GQ+3MNiqIXpJPDuN92CWw7PYz6XQzNMYak3KDPq0KN/SEYZ0NipU21IJSTt/f59cdyxL4lpOtNyQ+rNOurVqg2IpBfJ9DXOiwkLbklQ4knbcs62dmCG1ItuSkeUkCWkD6ptHaKtbfqQK9Y5uEsUsbml2Zct1LR7WrWGmjbu6RCKE03QhqBFvmiTSZuENg3e1/rTWnCiO2wRZnep5d0uwScI6z/3xEWc3thFgX6U8RcVSr1exb7JHBJkZo3nyrL8snZNjXwmrZpMTwvpqWrVaVkmnSMB9c0MbZhMhX7Zma11QrQM/agolUUNmXSW1a2WUQpsLM48BFAv1bHvnW9WRViQoDz44IOvvIfjVQXl1/+MT/mYh7WGSMXpdWokMZc2QnXRqJ1aU0y18HaQQjHERtmPU7ttvEiYdnazi7PbDQoTLQ5Ndon+TrXZZgFN71tcWgE/5NeCCUP6NTr8mCIDzKZDODCZxOGZKK4nnLhlOoSbJ2SBAlhK0AciROpRSwnmCNaQRorR5VF5J3GlwS9pSh2irp6pWkZMOtagJkRxMkmcIs1D49uGceLgCAUlQkGRSYz0EI8W8aZYBROBPHaQxPcaE+h4dFpaNEVaHKNZhY8V7yuVR/EqWyYp9mfpKNdMW8ZH1FsINXErodxdqQrumOD55kV88q1vwi0zSRyfTglxorG+gWyfEMZP/E+BWjq4hPn5ecTpvEaZ3/fNBHH9dATaY1VKoN6omY9C6WSarFvWoQ29oSWJEH6E4pr5GKV2VseoFAv/lE/RRIJCixTtFOmfbKJbp3/S8pAv1FAqVOkzukYczQClnNo4qYCNi9N8EUIyPmsQQtVs384WKqRJvUUGV+ubpoRTkfzR07vw/LOWvXqjQqjdweJEFvunskiR9mFaBg2gtH4C1pX230enjcWpCeSSFHbWZZIWsU8fOcjyJSkAAVqXYq3MdAbYrdb5Db+jsLRoVXcKRAAso1rsqkQ+Wn/swBUW5ZqbnV5dUL7EAohwsiBiKwb9ZsZVua5PwPU+Gw+QOZ22lu/ghEc+S4kwfa3pxwUKzkk1Dmx6lHYPFwttrNHyaLX5crNDjUN6iIfFOLQamlZs+2tEAkipyS8exHwsgEOEaYcnfLhhMoDbZkK4c9KPWzI+HErTKtHRD9AKtAdt1nXfrI45m8TqyqLybWWgkFu/nQRE0qV/fNn8iDjPcdIoRigWjpsjPwzNUB+kDAr5ydAHklW8Lb5DLSZBmcCJxhQGrRxVKGnRaMNHLE+OAuhEq0NQaUpjGxMaDUVMMpkJ8JCObwfXRet4U6pMIcnj2LSHW972LhyePYBcLMKyh3gm8r74HJaGZRwM1nF0MoK7broBBzJxZMmfh7MR0oHWKBOhlVZ5yKRqFKH2VTk1W8gGJJKZ/bQmkYRG+SZMULSXpN5Rpykz6JQHmTMg2NXaRai+hp5az6gEyrUOtTYBIgnbU289mTUsWM18himhgnUSSPWn9WjJNDxFazQ3admqlTp9hxZ2mjVUDr0DXy3NYCO/gc21ZcLFNO669WZko2HEWd9TtCgd5l2oKs4CzdKqzOVSNnIjRb5IsoxBWqooccpUKk7rSWvLtDuUqRB9FY1E6Lc7aLNILY95r9M9KJbQoDBsrG+bAtOg1yPvfKmPck1B0eISV+4z/8/+1Zescl2tipCCCyPooMo2gVC9y1TrzPfs4H1GQ1LzfbdohI+WZkD86vXCtnr9Nh3/s5SgUzu0OoJq2y2c5/VGqYXNovpL2qYBVCHSc+K1IAmk3Zg0lTNFqDBJYs4mfFhMB2l1QjhGX+emiSBupytx62QQR9IBTKkHVr3nfJ8GDH0xpkm9II/l2h2mQXlptUKdI0HRMCA6ftbiFVSrV4IHmSdcww20JvvDq/yU+e0t4ExrgnCLktoiXQhPhloGdKdIjN8zYTBrrEIw6LeyYGkyC2LhFI+7oiXcNlFgGVaoMcnwxz6CeCpNB1Vl8KGsdY5XnkYCJUwHO1hamLeV6OcJs+YSYRClYilYpe+nRRvc5p8N+idaNspaulQvUmw0TSEt40PYFY5SUNT3pboVQrCMOar4ex78HiGNOhob23S1aKF6hFV9rQlGvy0SM0bTRLtUNo04nesYMbQ1gysOG/KidQ60amiDtKce6fvwnUoKpcnDKHz/P8Fdb78Fh975IVSfeAjtcgEe6TYRj2JxZop1TKU4P419uQz2T2d5Tplvq+dztDjzU7MmMBOJKHJMV75YU2sfe21kEjFaux4KlSKVEJUtLef3zp4g2vGwSUv//Mo5CugWhauJ9/3gpyy/Cq8qKFoA70pB+af/+stkficrjn4SAp70Jc9OWHhPlsWejQ69KTOve2IG05qsCLVSWYTEksT1VM/EsRFKeAjbrQBWyj2cobA8Tz/nNAXnLK3P6m4dOxVanHqHZr8Lrewi5gpSAwcIPwKEXVE6ujEKUZZMPk3YNJcM4lA2gGMUmpumQhQaP67PDXEoNcB0wk9H0IcBhUTzJDT7kobHimU+jvBNQrCL+JdSOaSgILzALOdoXaiJCbt88RreHiPmDa+jTY1w2pvDmgkKcaBHShAPo1jkUXU0YL6MBkYf3mI6o5P18aj/I+Fr4LZsDccyeRzKbCK9tIjY7PvgU0MCv+v0CF3O308rdQrhfoMKY4iF625EMjeDNDWwYGuyX8RUoIk0YassR5tatF4uU/OzjIzDrInqQVNyCbsisYT1Pah1yQaC6hlzpqqRKfZ3Wgi0y4g1N1m2PIiY0KBTJP9DGltTFULhEP2AJDJTk5iYnkSaViCZyZrwqP9CPoEETnC3Et2Hld4UVqZvwrv+23+BY4TSL9YncPe//NdI1tbR2FzBgakUjs9PYH8ugetnsrhhaRo3HZjDEcZ9cCqDgzN8NpujcBA6UiATtGRJzcWn9VD/TYzMKiyTSUaoWGnRqGyTqQzhFyuZTCx/skHLI/V7dmsFG7S4f/8f/IjxssLrEpRf/VdfdBcWCQ8JhrSj++WsiDAv/9yqfcLbDlYY9uefKkHwx37rFUmdmEcazs56jzqVZ40s9ng0ewHkmwGsloc4W+jj2fU2ntuq4BwFZyXftNaWfEV7smvtMC2Erb7kLnG2NtckXmYRtHxnSq1rMT/mKTiHCddunIjgplwQd9Da3J4N4oZMCPtTPuSihFg0Jx6/6fEbX5IQJ0HoRsL7ojRPEcIu+SdqGQp3kYgV8ZZ4CRHfNlrDHL7TmEatxfda5IwGtTchBsEwYZeGjLCMgjU8C7JeaoETGXSw9MKbs3Teb0sSTuXyIC8gPvdBBNPHaZwj1IxdNOo7KF14mFp321q/tCbW9JG7kEhlqTAo9H31dexSeDXkiLCH0TbpEGsVeSkDG7aiutJwfDnwPOTQGuzSUA/lT4LEPMkh1voE6j8JSlC0flezgDbprDU+ehoxTH9GdanWJq1fnMmlkZmctF2EI/GEdTRHg/R9gl0myxomX/3Yv38IT+Q9/D8/+3l862ILp1db+Mrv/lv4v/FZZH1NfPC26/De247jzuMHcf2+GRxdmsMCLcksLUk6HuERRyKhzs0kkoR4KVqRJP2UDH9rf/ksrYhGBuSyGbSadRyi8GqhxB6tdVfLv4oXe+RJFq9E6yOE0fQa+P/+xE/95QTln/6br/KpKnhUyYrMhMWE032paMa/jdjOn5GFcXpTUUggHDxz37uPDbopMr4ry2SwgPFpaLuaV7UhqvYVaVFHVNpBbNDXO5Xv4MRuC89uVM3XWebvrVKTfk4HxbpGDnQZA+MiPheSCFEA1CQZIhSJh/q27/x0Ioj9GZApg7iZkO1GWp6bpwO4ntezGT9SE110tD8JoVY3Nk0emzGowYhoYRo4kKjg5tAmy1HDznAWj9M3GXjkbgq3VlkIUIsPt4vwyekiPccjh40cRkcxLssvCpFYGtlwONakRangcLqI6Zn9iMy+3e08RZpoiHytuI7a6lPwah4rPYRo7gBi88fox9EfoFT0qVEDjVUbGKgWLG1UVKuWbAajoLA6JzWrkZKOYDJjgqKORvXIa7Sz2513BKH5vyCjn/5JTP0n1RUM5IhrugQlRf0PtjGUDaX3kVmjSKbpO1BotRGR5sCocUCLSOhsSziRBv/h0bP4p/c9hD/Y8NHX8eGx7z6B4/f+Dt51/T780NtuxVtuPISji1OYnUxjgj5HOhazFqsQHfoQ05FQhwJaUZJHmBaDMCxKIQ9TaMPMe9KG08RMUQw1Gpm6oVmvIBuLYiGTwaBD32Rzi9YuYtvkDei/UC/jv/mxf2RlV7iaoIhDrx308Yh4cu7st1W0Lh3xNVfCxSTGd4mR7cUCpkWkTS99o99j4eBtm2shGMLnVkGCaRYZf7Pw1u5PBqPRZI5DaNLfafoStDZxLDdj+N52AHef6uM/PF7DZx/ewr9/aAO/++gWK2QZ33xmDY+d3MTp9aIt9+nRkfOzooMDj84gMSz5a4qo6kBmgNtmg3j/vhh+8HgCP3xTBD97LIH/6fgkfu5gDp+ciGIf34tEB1RIHUzy2yMsSyjQQZ/aOd9PUePzBVpB64lnGtov0qd56mQSJyDjMjtmlHAIbola6l8I+PqYoeZNhrrQwtK+5DwCmYOEeYyXcUjzaY8RNZAM/AkyXpyMniNZ6XeRaZudNh3tMjX4kHBDCkoVTv+OWEkzTNUvIRqKrlp7QNbc9mfkWXWjP6O/vTOqaykaDVWiVdFIVtvrpFVGr5JHv5pHr1ZA3yuzzHw+FAxWw4taLwXjKIzqp4nSopChE9Qx8VgWv/6lLxPy7cMHFwi/nn0e7370t/GZO4/iU287iMMLGfqTYWRiGhKjMWojSCjkIbqKYcQPPDQeU1O0NYBT8/OjFKBkMoE4E1JJJtNp7KP/NkvIddcN1+PIvIOnR2bSuPngAsJdql7CyglC1IR8xysC60je6qVg7L03iKgvCapYaRpFpkqXIKjCpfF1j4e1eNnB30ZtMrhO6qgUU6hwikvfsRhqC7feXz0zS+OsibWeKUu6b86gvuVv+gC+IStXrQNkDDVBa1/HTi+GDvFyBWHs9OM4W4vhuXwY958d4M+equP3Hq7gsw/k8TsPruIL313BN55Zx0MvrOHExRI2dsrm+PXb2hmqTZjWoVPYwyz9j8PRIW4mJHkzTfgn0nH86HQcvzgVwC/kBvjZbBc/mvTw/ngTk0E64Fq8j86tvxuDFkUgAQ0r+5pURNReZuPVf2N/KgvLRe1vNCGDapaheoSo+DBJIclFewjRL4pmj9GazDpnWT6TOsgYVV8NIsEUfaYYArQK+lqx9wf0pzpVRIyxRCsJStsGQYqeNpuR76muZLXVsKHOOtFcWN2qjX8D/tmbFCy3Ij61MuMd0Bm3SV/aHMgrEWKW4GtVaDFrVDwda9p2U4Rp7Xi/66kBocXnbfoEfTQpHJEf+nmszb8Fz5SruPDk87jj0c/jB65fwB0HZzBFi8MSIkqlK/9C8/Ld1GdxUp8CSAtCwTFfODQSQFkttd6xDGpAiKdo0Xieoi+jFfQnaOGy9JVUrlwqTaWYol8XxJHZCRyfmUQq0MccfZ6jM1NGo72BioKVdTm85MfVgmkcCYgJijLpNNC41cslwEOUltUw4WH16RtLWw8UDytUzKE7vG8dXhIC3dc98ZDek/ZVPMqavTN6X2nqvgmbYw6lpcGROroUzi41ZHMQQZXHdjeKc14QT5cCuOdCAH/4vT4++1AJv/1IHv/2wXX87mPr+MoT63jguS08e66AZfo/5XLNen/9mjFIBomw4pNDDwcGDdzlq+KD4Qo+EqzgQ9E23kqrcjuF83Ys4eOhFD5IOJfqqZI1SNQjQzWYR5ZIfgGtoNGCTDD0q7lZP8gM6lth4dT3E/F3qPG6yIQaiGcPIzB1IwUmTmUT5iuaFQpoxRNTGgFqWlqaSDLHZ6QF89vxyJRaD1i+EOmm+Sdi7J5a3ERA1SMzIcWsMU7ySWy0xFhh8ZCKdDljYmJQNZr0CNu6NaZBoeP1gMwvJvbTKvsG9F9IJ3maakiQuNl6Xy36Z9q2r1Swpumaxund8HG8SEd+l0qtvNPGqT/5bfzNoxnsy1IR9JoWtzpL1UrVIfSRj+QsMMvLvGqvFK3eIloMlX9aEPXVhOgzxuiXiL9UpjCtmPlGkTCyFJwkodssBUHjz7JZ/uazGHnYa7Ic2g6vsMs0NTXk2oFcbUHvXXUjoX/2m3eb1jGLoreYUWdhRFwR2QmMWQPxxZih+bLqR8+NoUfvKZj1kFToXX0j4TDB0Ou8Zy/p2lWuOY125YSNEdih2EQg6UC9K4vWZ1r63ScRqXbJYIQtvNfmexKiXS+AtdoQy4We27R/rY7T23Us7zSwXmzYMjbVWhNtElIjWAYtQgpqa/+wgSSZI9mrIc3rDIFglswhPTg5jOP6YQhvohm/JdjEAdq4fYEWYQQZRwMq+Z4Y1JqlWQZpa9HFGJKPNbZskQJyV7aOw1M1LBx7J2IzNyCS0FbRZEMKVKNZQXXjJNrVIhmJZYxkkJ07Qq2aZZzyTxrQpnwJ1l2QjCABsfFd5p+QRqSNTWmWBlZLl/pQRgMhpdSsT4nvKFj/icZSjYathGr0T1pFWokWmrWGLU6hIggyahRwlHhfS0xJi2sgpFxnzVYc9jqoU2F85bTfhqc8vl7HN79yLzbv+Sr+66kqrpvN2EZLkSEVRFxL9GqbQ+afUM1Hv0TCrVY1WwSECEINKW7dgjAtSpzlUd2ztnnPmIFnNW9reoLm8oi3tI+9qG4zLKlEoqRNnXWq3QSmaXFqtHjqcPzrP/zjjEORvE4fxeABv1dTqsw27Z/5DtYPQGhl01qZAWvpMn9ERJd5F+OPhENMbczOnNt93lPhxDT8zbu8ZOH0TKXjfQ2jULDOOMbDF83XcY0ADPqehVa+Llsl/i9/R8Tib1tMnPfUstbTwth8r0lYop2EdwYxbHZTuNBM4sk1+jkvdvCHT1Txm/dv4t/fv43PP7JLuLaGP39uE9994QJWzl7E9vIZ1LbX0N3eoaNeQWAXyBb6mK12cF2/gffwxqeTVfzwQgc/cQPws7dH8ItvSuCn7ozj79wYxscOBHHrlA+TSTIYYZaP1oXcaAZ0JtRHLkwrZigrZ062lABLzoL10W0UrdWJ7gjLOrQtFEIxt8W1GMo6Z0Uio8+Q1qRnfQlGW9JOzDSGyraIhtABlYnwvxMSVy+m0PRHQQv2ughSAP29hrWgtantKT6kK+vXaD4UyGC61OZMVoZSAxUNrvFNShtajSF+7bP/AeV+GCd+439E5/P/FO9rPok3HVwC6iW3AB4/luBpxRbt19L3a7ctNcOzbOQlbWOoDkw/Law/nsKQ0EsdnWZFwgnb8NZHGBYgHFWXssoaIV1C5A8d1irH75VPbboaJd/OTSQxmUnh5sP7EBpoYXGj1CsGq4drBSetSpyFkCCwouyeMmeaSNBCFSDiuXfH76vJwTCx2FYmRFQ1GEAimwC5d/X92DIoHj13TY+Mn396V6+5DPFa+eBvFc327JOQ8hs+5G8yhL3HOA32uPypMii9fEbNqiWPCJI0cK/Ge5VgApv+lC0cd6GVxlP5IL5xpoPff7SC36OP87kHtnhexp8+cgH3fG8Fjz27iedf2MXamQIq67sY5tcQLa0j5eWR621jLlDHgaQPN8wF8PZ9EXzyaAR/9+YY/uFtUfzj24P4uVt5fWMKnz4cwp0LQxzLtHEg3SNMoOCFxXx0ooXHhdGp2bWYQqe+S8YnBBJcI93jGTryIUEzloeHXwvJsey29BCDnHg583yZ5Xe0Ee00SDCoQZ2sN8Fo1wuvwOcMZp3pU6hHPkSHV4JiOwn4IoSMk2bJBuGkMavG0yi5YGBgw0hUpXLJGLNzzSjVbs8VcQCFhvHSKcSH77gZXQq9VqccowzxhvhnQJ6xTUgpNBpmYmuw8dCKOT1q7AHp4qcSoWbgfU0JD1AY1PnJMtGP0yam4g81AgT5TLykbosghUP0CZN2EpDD+5asC0FDpG49fJDwi3m7RhhT6RWDhELaxil6FkpMPCKuCYEYkombEIiBSXwzj/pudM/Wx7J3eCjzvG/D4ynhhkNZELXKGJPz2gmNKkdpkglETAkCD1kum1egW0xbVWA/GZfiJRsxOsav9/lUcqlnwryWH8ZllsviJKPwkLbsU2B6wQiaZKzKIIQSIdXGIIXzFJ7vFWK457wff/Yc8NkHKvjNb2/icw9v0upQeL57Afc9dx5PnzmL5eXzqBTy1Px1wjVaBx8hRbCDyUgfi7QiR3PAXYshfPhoGJ+5IYQfvjmBn701i3/05hw+flMWR5dySMmBJ83kv2jQo6baalh5t7pNv6duMEzQI5aZJvzQ2C/Slu/LodYiEmoE0UZNmk6rNbzcaGH5JqIfy664yeBiLjXdysIbXDF6kSz6T2kwbZ82NOrW7b6a6T3E0QxPo5NaRCdzEOGlmxGePQokCRHVykUIFaSFlLVR3DFq8um4HzNkxqf+/GtIMY6byaARrQrTphAyr67aBJnUAqdDZRDPSaGp/lhnLKOshhowEIlTONy1IKQvFDMhsnn/gpUUFllZQU3jA/6F+VtwVN0e8RiFiRTxWk1MTU4hRSdfPk1AvHmN4KhzjWArGKrVhlpDsiLGExQzxhTUsTMPY04JCB9SelVYm9NulSG4pkO/pQn0Hgmg70hMP2EDvUE+F/MyETuUiOIdaTnGb8LKh2OYMD7MOo2CaUjd08smGBIXBubTzKvOTNecYP1ZWmIUCR3f5blHotr2zHzX4ws1VmDFH8c2BWitG8KJShiPrvgIywb4w0cb+K17d/A7967j9+9fwRceXcZ9T63jyRPbOLu2i/Vd+hYNt5tWaKgxSUOk6bMssM4PTgRwy0IQb9sfwZ37JnF4YT8y08eJo5PE+B4dZ33XsCbZPi2KHOp2l9YmmkA0OQ3t4qsFHtR6FfS1qTHlxVEo6EO06ZtoPk+vQ9imSXWEYsLi0psa+Kg1uIIsl67VxGo0M7qIdtTlhF00Yxg0tb5wSy3etGysB9LVVpkJZ+FPLCIwcxvCB94M/9zNGKb2oxuMk8Rq1BgQ7vpxukhnP5pENtpBYfM03nULy8c4RG35DYJCATK+7RI9IGCj1tL+JBJ28ZRZET/hGAWjJ0EJ0HKEJCyaTqyV89WYo7lJUXSFGFhv9lu8RbrYIE/ygBY4sYVHWH7Ntp2dmaRQKT36MaTjqwVykgV9f3Vn/re+5ZhIbf58S0ld6oGXzyLuEnNa0DsjRlaUI2YfwyLH4O5w8M1JvZifEuTe13095zFmYrXMmKUZMb6CfadrfqP4zQFVvix6l4YEwZ6NvhHhFNy3vKm8qAB2yfR1tjjce6ooqwjeU6tbnxXa43ttMlZTZzJpHUGU+iHsNHy4UBji9HYXL6w3cYqO67ntpq39q2nMxXKLTqTHCqMAWNOnpsUOaHUIcQI8mHw4Qj+DGjIQSTFpaj5pdlqGdnUHqOeZVcGShO15mJk+wqI7qNXteUDpIvztJg1QH6VKFasrGygXte+79hzRFO6ODYFvqbjqLacfEKJDJM0vxtdCDxZER6ap3bSi9TUEqyuESHXmW301XVvbjaLKzNI/ik0gFM3yTKZLTJMDaVk0ypoMrbF9hVIN9zx7gZYog82VNezPZvDxt9yKCVtuigxH7CPaBmnJTRmyLHLOxVJqYBCzyzJoSxAbciN/hBUsKyN/xilC8ZC7pzWuVYm9DqGqWgFpkdTyZxPlWH+2DwzPWhJLG6+axWI629t5vONv/D1VvihwVWd+RB2XbwmKdtwKh2naRuGf/ftvGS4erwiia3PceW3x8j/7pbNOYkxjPvvhztLuvG9sKSa0axFGz3kws2oZGrdymbDwmQmWvcN7CsqD/RSc0NkJgQY2Wh6UL6Y10ABI4Wr9NsGT76K4lEd9O05b/0ZpKA4942HCooPvK0n7bS/vKReFpctvtX99zxe2fR3b6gwd0vr0gii0A1ir+HByu40XVps4ue7h9HoDy1tNbBQa2CnVrYe71ezQemiyGOOmFtXicLZAHOM16NSqYEDYFVLTs5iTwhmI5ejIZ2lqtQBdF+XKNornnkFL+4xUGzi7uobzF1axs1vCVkXj5KrIl+so2J6RmjnYQYtM0yfdxSwsMUkuq+ToEOi0EG4RfJaXMdTQlY5aAevotLSXShU9r0EoE0cokUEkSegSS5OZhRjkL8XQjUzR/wsjv1nAnzz4LJ4+cZ4M3sfBXBzvuuEYBZRQivkOU1A1vkyTuqxTkXnROD5TjKI486dOUb/2VonQylp963D1byteGs3UCkdlRrp1mVetGAPC1bY2CJK/xSrTOzaMZ+QzKS3xueaxaPH4t376b7u6ZXhNgiKL8hJB+ew99tAxi17k2V3aPfHOJW3OYywkbr4HCc9gzXt8bLCM/wSPbJtmYmppBFveR0Ki59L6+l7aQoxtjM5ITHu49y1d3rcqNsLpEe/zj+iIz5g2nWItvEZToJzaPwmEEyyXL8HHS78tTsVnkfG+7rlvlA/GaNcy5UrXymyCrXLxP8alSWw9Pv8/aXsPAMmyq777VFd1V+4cJ89sTlptlLTKWUIkYUBCRItgMPBZNibYMh+2RbT5AINtkI3BJBmUAKEsraTd1Uq7q807OYfu6dyVc/r+v3OrdmY2jSTbt+fNe/XeDeeee+KNTS6htq6rKnPAmacxZItFs+PrLTsohjlwrmxHF2t2cqVki7mamKdkW4WWlSptq5SlfYo5+SXMJtjy3RU5MEcyUw3bsoZMoIY0Wblct9X8lh05/KgtHXnKzsvMO3hmyR7cf8gOn160xY28raxv2dLapi1Lai6trdvJpXN6t2Hnc5u2siV/qtb2iaHUG5M6JoIalsZLMG2lcMYi0iwtmV6czMV6DzYUGerUxTAVy0ggxeNpMa6ImRF5/bWkgePCV7nSsK8+ddx7DLFPJhMjdud1u2zbthl74JGHbS2fsy1nWokbN/1A77Bvwoi/QNuEKTXCtzQU04fQFy1pNV8Do6vDik1nLMVXq+DLsaspg8iseKTb3SmSu/LnWIsBTaFd/FKmbJhyx3d+n7c74ZtilPf98ef84yA4IamwwTOC0AmoT3wevEBdYgaPTyR+Yr6Rls8iIMkwj9OT/+MSHaYIKkPPQXqQN0wUyu2X03/veTkyA8HbSEuqX8yRlURJ6ooqTxFYBNsVBJHO1TDaSrCTpv/MH4D5O37LX7rQFU2R/fS6PIqXTRzehbR+w89SHEyGlhgGU62lq8ElbVAVPBWZavlW3FbLUTu10bGnxEFPnS7YMTHOseWSnVuv2vpGyTZE+IVS2WoVEaoaFXw0ZVbURAgrm3lbXVuzgyeO2ENfuNseP/CkHTt81k6cPhcWVNUkZdFOqlAH30S4b4vImiLg3OqanTl4xE488ZQdPXvCivWq73IfUzuNsEirVbFUbd3iRWkU+SnNdlPmHTuXCHeCQdj22dcpmYypzqYlOwX5XyJ42fzIKHYKZfORj37xXjtyalHM0LCpdNJefcP1dvrkEfePhvz4jaQvHEP4seskKMUE5HRjHHwEEV3ZUTEjfkdY28JUHQZ05X8xACu8s2cZc84YIPVTlfXcFdOgTWhvn20iuHwQU/hgHIjDWCmQvecwS2//jncqKxrwm2SUX/vjz8CTylQXhMRLauS/dEEovEcq8RKNQIA5IFIVjgQm4IZkY23bmTbbnuhaRsWo+a0pqS/L0fN2WD1PAgzCN+VBb5kiuKZRXGccL0vpxGxDw2rk6YRlrkjb7j3j1ssMW0MSjzNaRamCk3ik7+fJb293XoYLlY7GANwBY1B36qhXIR43Ln2PqvxgUfMbhuFfPw6wqUDvoeOfMw1+jhhHMHAoKuPBHIzKuE5RWme9GrNTckUOLzft8dMV2y+T7dBiwc5t1G2zXPHpKNVK3QqFqp0+JaY4csQeefwRO3HwsOX1ParGR1NLNzi/UjZESxUZTfL685W2wayTHV9YXrXHn3zcjpw9LYISszRKlhWTjDbWLF5dDtpE5dKJAM67alPvwk2mfLuglBoxM8w2u0WLNdckq8piSDH6et5++39+yA96npHzvJ3dU4aatmNhwq67+kof52iKkWuczQgBi8irtbKxeR0THNlXmDljMAjHR7BMoC1fqcFscTEevVa0FVoE+Fxr9NuC8Rumv6BtmATZVr3C1CzhX8zO+TC05WY+7/SwIc320rdLo+g74ZtilN/8s89YMo29TGXIHwIC46D8AnH4OwWf1CgCc+rwL/ofIlJ6Tm64MxOxN05E7M7ZiF2TadmczC/MmBzSD8bwTFCV9Mb0wfOW7ncfk6fyc6JWHMwF/KeZqZTdfvWkfceL9tir922za7bPWEONsVEWsujhhCmoLrDBAIDn4CsDrw8w96H2OF6kE7yj3+PoDgMAj35DeM7U3PnuTKY78Pkrx4zn4cTpmeo3aZUH9WBqBnsU+zgB1zBd1GKeblRaZ8hWihFf0MYM2Lm0NIqIZX2do6qlUTZW7cjJ05bPIdF7JuvHOwCoBVv1NCQtG5LAdUlZ1plDAGxdykxk2ok4HWlzFnXlZZYdOnjQ2qUtG2/kbby1aale2QUBm+e5I6ysfQWo4IfQmSaSSSYsmk2JelI+sj5iStMq2OHjJ+0TT5wXXF1jW9zr57P26puvtBv3Ltj26WnbtW3B5uenfT0Js3wZ4W8J1sxwzKeZwARow1gy6929aJMmfpKI3DfylgZC09WqDcvn5Teh7USgYZ9j9mCgqxl8qL7SwvgzmG20LYxCnXiu632p1rCXXsb0CtRxURgQ/CBsnxqxBOs7MCMxkUTOg+Dr03lF+/Obl2p4GoFCI5LoXji/Bfz8SMdunWjaLdMCbK5lL5/p2munGvbmiba9JNG0+eGmEBSYhExpJCdG8pIahriQkjAHWOAQTggXNb03k7SXTY7bnROjdsf0jL16dsG+c/teu2Jy2nqct6FG7PV7SuhQ8GnvMKLeq2Ke38AvcuJHa3kc3ofL0+qL14l4g7vy8XEhQYzJJgToFa2kZwiB9PqO4+pjFuSr+gU4AlMBX1fwdeTo9mTPd5Jpq4/oiietmZDtLkScl89RkBmWy+Xt+MqifeXgIVtZ3RBBsT7EwokBkrYl2e5sZVvXHV+hQRdxQ5JUBFFhG6CKLvkCEiGiLZYf4CeaNfT+c/c+bPd+5V47eeywbWwVfeDSp9w4kwhmPQpqJ0amhPQwoaQVYVK67pqqQ0om5n1HlmUJcXaKTDkR761X77OFiTHLpEctwulqTEgcjdtN11xpV+7eaXNjaRvX+7jyGJbwjIJDoZCioYEBXdYrJStubVphc9P3KWZNSb5atwPHT9v+40veJX9uNedLjb1dhsPUFdpk2H1laSYRLbQF6bIko8LaocuEZzHKM0NG3JsW4CNyjvusEAKSEaIYUpFgT8GrIokWnHsQC6Hr0h+/fWsZlTiabNic/Ihto2XbN1G1G8dKdtd41V6artreKJPplYcawrUTeZI/+XkrBbNrwEDMAmlLurTaNW+suIg+Kmkclck1okbORljiGldUXTiNklyoW7p9fUwHBuEOwzjxQ+AgVr9d4XpB4b3K8wajBSFy7gS9AgM+dkQcv+sFn6kHcYjRZxxnJAYH9ds1pJglvNclig3TgnQlpGH0rSvhkYjL/m/XrSFHn8G6c8unbXWZjRjAC7Z2x3uyWDUK3iFmYGU/tcDM4Ex5eB0gQBEMtjwaSJJ4CJgEZV1xvnCyYA8urtmJ5Q3LbZWkcQR7R4KLsvCVlAYtDnZiYgI2AY/0YrbVjtjpja6dKjbsLz/7qEwkxmPa9vLrrrRt0xPG9rpnzm/ZY08esYcfP2RPHD5jW9IIyckpi49nXZCwjxtmGCdoQeBsJ4SfIotPphhebUdaS9aHGHBrZcVK0qY5MQ69V+v5kh07s2qHTpy3Jw+dsOW1TaWLSSMpL28v3JiWm8zgviU85dj8w9vn0oDwvTiAmxcMIBak+wxUbxQlcarAfIEBKAYtoLs/84343PRb6cgBycVG22tCDAdutltVG1HjpEXp09GKXZuu2x1ilNdkG3ZtvCa133DkQFSejxqHnFxbUa6uqPz1Lntmlap2anlL9vyKnV8pyCwp2eqqTJPzbH4mtQtMSBPvXYFZMC2VuZAI4/jgp76D1IjUvM9Q7ROWMxCMBbEBhxAOcYMCtCnPA+b14HUPMMMwwYwTBsjDvys9DKZvjJq7dtHlvpLH76fxhsUUlSSU+ZAVMc5mk2L8jqXlEwy1ZcODG2U5LEJnb8C0qpYUU7Gic0Y/5sZStjCetulMwne1T4vZ4sqH7aGSulIqGtNHlq63MwAmhOc1CeO7D5Xs4PmSnd0oyv+pCv2SwIh3qAG4dDHexnKHeitiv/+F4/bWX/+iveu/fMV+7n/cb/Gk/ETBOSZteNeN1/m2Rk8cPWN3P/SIHVuv2dnmiK1a0k4WOvbo/lMSbknfOhXyjEurMhM4Lu2TGJv0pQYsV+4xTUfAJkdivrfxwty0pZVgfjRlV+6QObcwblfsmrM5MSWdPotLy1YRfQTfU0ymOqM9hWHJJVkkEIa0H76Zt81F4ZmMMvgFvp/2US4ecPy9D3zKap2oFfJMfcZ06I96Evr3QBBODw6UNzrEQmN7DJ5lGkhS9Hp126lGG+k2ZA5wkD/nB6INOJ++bQk1ZFyR6x1JKFUE55FKQHjwSJh5C8PoNw6mEDG0WbGa1O3JlWU7u1m0kxsle3yC2NrEAAD/9ElEQVRx3R44vm6nVoty6FW4q13dIQyg0rObPtTB68Gz0KFn78fnm1dK3/wWiBjShJAH38J7xQcs8ukziSfiJ7D2f4aL3zwQnziUHeLxfYA/YuCYszoz0yrKbK1aoiNHWebMmfUNO3xu2W3ttJhsQhQ/m43brAhmRiYMu5FMZFI2N5qx6bRMmuSIjcZZljvkK/9QMmyrnFRa1cDrhLRn90gZWg7HerVjRTnO4yNdSwlGZuFCPC50RuTIJ5LScml7eLNri/mm/faffdqOSprvFPGul9q2eP6sO9CvvvF6u2lhzE4vr9hjZ1bs7548Y5XdL7a//crj9qkv3mf3HDhkyVRGdl/N0rJakgKMTSF8leTknDTNrEVUllsTjbLaUhoVK0ECjvGYCWmi7QszNqVr+65dNqPfCeGvWi1aQXgq5DYtzbmQ0kzM52KMih42TK4ttipStmcXz9lb3/3T3jYEfJQvf/nLj9x7773P76M8M5w5X5YdzJr0AUEoZy4BE6aL6AKBFOLUEgrz9y6B9Nr/Vz1lFpysDtmT6w178mzVjkriL221bLEgYpbHPRmr2o7hql0t0+yGRMtm5RuRG0Ci0Vzq9YmRLkAZ0Nartqwjc6S3LmY5ULCH/+GAfewDX7a7P/6kHX9i0Tor8uTZzxiwyUxwdTFtYBikRp853Ennt8p4enoNzMU7aSC0jZtrkkBBywgfXIrrRO53kR2ayfHSxwPBGYKi+3VQcKYaxPH0HsHjeU+ZXgESgiMhZsGZX97YkDDYdF8lrvovJOO2eyxu18xk7Ib5CbtxblLP47ZvZtKu3zZr185O27VzU35dNzdh181O2J6JjExeMZG0DV22U9I8E8mYaxe6h2EFNIfoyR5fbtu9x7fs5Lr8AGnmjqiKBXppCQzmTYlerVZp2ff82odsbn7Bibwi2FPTc8oDcy5mb7nzOh+nqdba0oJte+VVe+ztb36ntcslq6q8G665yw5tVO2TTx6yqckJy8qfTOmKJ5kNzJytgAc2huiJgDm1q9FrKv2WVc4vWb204WQWH05aJpG1tMy4ublZu2rHDptfmJW2a9vpM4uBFGkHwRfWy4opVcbW5pbt2LHLm+GFgtDjgRZ7To3yvj/4lJADcSBlISAkHo2qkknNb2QSvwmIHCGA3271DphHVzCb5PfoJ3ZoQby6Uu5aWTqQ1WbpuEwIIRtCacjPqLaHbUnaDKML63RAQOSB3ozIlIsUMb2YvCc7LMZEP0mfmhDKPpr0osUSch6ZUSpCdm3Sh4c8nFAFq+oTfnKHgagfWoM6Kw719XrCRPqf3wTwQRa88zrqmXqS1qseyvJ0/n94R1wunrGduQcGUvx+OaTD3EzI94pVNlWf81YqrFq+kLeybHK5+7ZNWmP3RNJ2TmZF/GnbNi4NwmbombSNSgpPSlKPphJ+HmI2mfAdFzG1WNxFeUyxi4+I2YVhxlqaKq+FqSzLgWaUy2EbpZ7Mp57NiaGyypN5ZiPZEUtms/YHXzpph2yPPfjQfvcR2+0hG5nZa6dOHrd2tWC7rtxjP/qq2+xFN15jt4tBXnHTVXbnDfsstvaUvXT7hN121V675vq9NhNp2A++7i6blwk+nk1bKsPGF1mLZWRCiSGHmGVcKcp9a0q8R63RGbLlM+ft8KmTtri4LEY4a/n1FRubWfDeLtXCl/nGdKf7OL+Vs7SEClNm/EQ35UlHBxMqy03R4da6vfYHfjzgXIFBz/vvv/8SjXJZRvnV939SkgOCQHoKiUhTCEH628ckkLRQmVgfAvGcFCiTx4EZEabARNyBpLespKKPlyN2qsDO5sM2HY/YZNwsKxUfl6RuteO2rpY610pYk6Tu6zg561Joi1GY/iFJF6njYOqdEBCTlHCmEOP0xDSRVNK6ccGofH2w0uEJzOH5ASjEi0bQGzeHuOvP4+q98ydMoeBd1koz0Br+nbTCj2savpEWHA3iiPG8GHJG4PBMFL0MShfmIY5eermU2fHOiZF60aKlJavlzqjBV33f3/Rwz+azCdnmuqQhZmVizegaE1OwsQLHKrBbSUa/k3JkIRL2BeNkAbayZX4YsxfiTEgFXtWf7v+mcNrQJZHjwomKsxUTEwp3T8RtIqE8OfFMjJhIZ+ylVy7Y4wf3272PH/Wd7etKu7V03HqVvNnEgv3gu77LXrFzylJdmVXDbfkHMpekHdl0e9vsuN2yfcZuHOvZXTvTNh9viJmHxSTMiEawiRikkVj/z5Qa1u47BsWMWzKb9h88Zo+IQe49tWGn5ZDvu+4WK5w9YZW1Zcswf161GFEaTHrZW1arl216esZxzJqdMMO6a7VWxzJi+tu//XtpEKUTZzSbz2IUteRlghrQHXgIBOnHO/3EFKKLDWSGadoQDx9pdD1DlKFcB2BwHBqLcs7UovZwftieKKbsWDtjxaG0VfW+I2kQT8nRlATLxmWbi1KQD74eQvm6hHau1E3vGExD6roDLLs5OjptsekFG5Lqj0zOuhYkHSGAhskGzKEeTtD67QTK3d+qPCJTR9L04eZVMLHABfXlDk4wO/Us5ub70wyjy89whGn1Dm3sjrszXz898MnB9Ck+jj99Iw8g03dGmbvyE7qSzq2q7HPRSkbEPSnbfDo1YjNilnE5y+ygOap3aV1JPWf0LpNgsVJETCPi03v2vRpPy3dJpW1GhD4rQh+XpmV3Eo6GANcpgcFOJ7QprYsfaJG2nSt27LQc8NWifCTRwogceLaCGpcWe+87Xmtvu2O33XnNnL3j5Vc5DpmSn5aWeOvOWcXlqIYxS4yOyZ8Yt9nJMds7mbK9YvC5yWGbYnmu6oEvylhIW/VmOyXgGBKhR0S0nZZMazny4m0xUc/u/tBHrbrtenvVv/srO92ZssPFnv3Wn/2t/du/+nt79Mghu++Tn7JWScwq9IKPsSynUI/Rmr5UeEiaFYHCzpPySN1PuVxQVpcJEINLRnJDegYiCxpFaJEo93Jo5P7dzRUnbtL520CMCjBVl9miMnDZTK49nLXacEpqMOF7TMXVuIlETPajGnlIpocICZLlL5Sh/LGVZe8KswKLDgJRkAhBXqAQLTNCiJAYVXylFPysv6DN3Wzqw8FH1xQuCPSO934LKPE68sB7MYuvZ/FGhBQU9OzaUr/DaL6e0bAwiTOQ7mpwpn0HX4d139LUXB5Pd5XlGop8ldfgQkNxanFUkrxdzVu1tO7zlzCV2DWEnS/pTcow4CfpyUE+ykXZiIhV1xG29xlJ6s5WRJx6JeJQnowjpKRt0hCPtA1MM6o8xoX3cTn95MUqRapMgF2obEXWAmdrFppMbWQfL8Go9kIQDIl6P/y+H7G/+qP/z676mffKLknajS99rb18esyun5HGE0HGfTN2Aa/MR6TponLUIyqzM5SSpO/YVkE+sEzt8V1X2ugVN1hqz7USeqMW46CqTl31lqBRe7NvW0qa4u3f+Xp78ZS0zvJZa24es5WlNav0snZ6M2//8cOfs6q01pHDZ30bWegzLcGQlECgYjEJmmF27qdjQ0hjYia7kV4uBKp4geASksakKRyBQp8ko1DFDycUf6e7ExcEEz6E3Gl8XqgRnSD4irQVMbMuuj2SlgMYbF9U7nBCWkXEIF4RgpWNGMHLIA9dbuMj5dEmIqQIG8HxXeDFJDljauxhISWiBjHZuhExTA9VTJmCBZh8YBAY+c0/cUzwfwQr+aO1uBT8f713HwL7Tqajm2dk0K+b1xtm4a53MI7/Bk/OCAONImbRJS/VR+K9a1pwMTrPN5jHx3rEQNSxV69ZR4zSbOS9DKT4mFp3NB4OZxpxZhROJZQ46s23dxBA9AphElOur0xVG4bz3OXpCT7MMWcy5TMpxkFLpcmT3V+En6jyCLUP1aT37ax8yWJd9RcMHLfN+AbCgANWO/Ijz3TT9t9Gtln2n/8bO3/kMXvLG19piWrOYs2q2ollBaqTmKibmrZWbNxqvYT8g4hVGhUbnZq0hPyrjmDqpSbMpnbbUHbOhkQEvdKyWa0ok5o91VjjH7MFDqPK9mzXsU/aH//0u+wXf+Tb7C1XxezqiRF71bf+gP3bD37ecuWKVar0kGFqiiEEs1Omt42eXSD2fO7YZn7L6/pCgdgvGIJPoiIgdH8RkIgegah82r0Q66aVwgDBFwKsAbp50lfyceCFFL13W1/vmAHKKjRWo7HOGY739d8Qo9J6HhAv5bH6jl6voY51JaV83byIBLWakvRggAlr0eh7lzQNZz0qvTMCmekjsDtcvNNd4Ie6OJSKOig3BDf7+OVp++91d0YhudJ6GqIpgA3XPqrbYDzGl7Wq7jAGmsV3kEGzSAuwfoPnruL5bFq0JfOYqlsyMdlsXD4FPWDCC/4G86Gw36km8LPAibUarGd3rWXKT/4FKxvp1hisdEREoNWHlZZ8UtJGSfmgCUl8ppsg+BX1Qr37982GjHXlBTMzxoH5Iu7Wl6DNTsTnbHNEpu+WoBAuXi/n3ZolH9lvw8hdwTKUteZQxkoS4PlyzdY3N8UgMxYb3y4/Mu2DqW1OjU1OWhumajA7WJcEBas9Y8lRG0pPKc2cTc7Ebd+ubT6G8v0vf4n9y3/yo/YX//4X7V/eMmZ/+BNvl+9RsdXVks9RYwxrRGY9TjxLGjjy2y0b1a7dan5dC7fA8wsHsIb0E+qCDS1kgXI1Gp+cAPvuH8/uMOuDj0U4xrk8uZs67ENLAEjPSz+H1ZT0xIxIqtI/jhQgAbYj19NMoouskOxIsuHxhKW2jdvI9lmf9sGJTw02VRCReXliGMweumwFkfJVTkKQE7TgIy8Iwd9zieC4e1n+u3+/6N0ADocE5uC1f+p/CxCG/1W3YOeDZuWjP9c2+k3jhbls4Evw8eyMhBmmd8yIlblljZxxVHVK3zMyQ2O6M55BcTCn79/spKq00lQQMuaRT9lRfjBGB+YUaANmgenYQwBmodeNnRbj3IUnGNDr4tDSVnpW2qoaoiJnvcME1gG8fOo11aZDdj+j8JL6+S99zL7lzhfLnyoIftVDjnerrqvNXLaENcT0ZMiigcMHjtmHP/QZe8+//m07u9mUqVS3+vnjVjhzRLAmbGjXLRab3OF4rKyctcryorUqRaGrZ6lk1iZTUdsxPW7pVskS9YqNj0/Y7htvsFe9+lX21te90q64dreUUNpSMjHpCsZy6LYFb1vwNDlSse5jUU0GrS8TaMEXDL5wRn9Mo4AHvV2E+AiHRfaELHq7UKu8g4AgYick4ul/1wjB4fdxBicoETId9SIAzrrISt+z5WlMF3OI6MaV5+GbP9QxdSBgpswLWmxVBGZ2JmPzOyZsYd+cbb9qr0W3iVnEGG5+eCPq0j80C8ThvU0q0gkc4AY36qPAMzTtmgNC5Y3DOqgL9fSnEGT6DfwZ6kQ2QTD4K1VbTOHPXvrTf56Z8kerDEbmo/LLIowAIqnp8YEBMVfYTKIjwhAewA9SP6wzV8UkqES2+iLcIqCUT8Ax30L3LuYdE03DBhwqz+uiP90xETlnESnL+e9JbHYxIjvgo+upyMX/k99mnWPoJOHFddSNLn46lWqSdl/sSCi1BMd1d9hVEmCtYkm2f9Ea0IPasKM277IcuVK3bk3Oudrx6iv3WnJiwl506632p//rY3byTN4Wzy3ZgQcfsN/49//RPvu5L1s3My9tM+7jRi2O2l45L7+t5HVMjGVtYnREGrFl4/GWjbSrxr5iQoqlsmmbmMjYqDSOz/USzLQfy6RbDZY2twRfw0rlovcEXi6Elu6Hi/ccHoTt+6Sy5iTlJbG7siExwfwoaiYvqkF9LpcAGMJn0PtAGN5MylyaRnFwKH2nENmXPeWBbe5E2FGji1kyctKYUsE5KOTfFsWy33BByGQxFASIRPQeKxg2NWQTM0mb3T5p2/csWHbHuKV2zll3csrackq7afknaBPPT+UonS8D0ONAS4T2F5zAr8tpXq/55jf/fxCI3P/fk5Im3P29E6A/PJ1qYIp6oExu/RSuZRSGVe4d0zF759Wj9p1XZOy6aSYLCg+Sel2ZDp3KpkCUna2/BO/lRDN9Y9CBQtXoUMEfcnNIJpxvGKEPbZVJly+aHUbz6fFABx4oXN8k9gBG7Q4jyveRCTYlHyirtmCZcojIf8FkW8rXfaGV7xgpQvMlzY2GPZDYZ5upXWKOskXf/n2Wnpy2UqXiYzLsf9wQQTbyeautr8j5Zkyo5NNwZibG7M4b99ptOzL2LS+9yc6eW7GTJxZt6fyaXb17t33hIx+x+z78USusrvtpbcrYihtr1slt+EZ8ls6ajWYtKR8nnpHPFqNLvSXYhR0x8ZBwgC3hC7hoZ4Ss6t/mCL1a05q+l0BDTPNsZz5My78QLmGU5wo/duOE/cTNk/bO2ybtrmvG7YrdaUtPYKOKgJHyTZiEbl+4VvIHTSEEoWXktelZci8iAFtoGsk3NSiinsaTyLMRvRuXKpWp7NoEimVbflR91Tu2VEG9g1g8b0ne4cyQpSZiNrMzayPbEpaei1lqNmGJPfMW2bPLRhZ2mo2NuWaBJgemhF/+7MU4vL5ZmiLB424S9b9fHJ7WHPwH8emJWQnA5Hn3k/AMAV/87L957jMLwc0/1XtHNm5vFew/uidtP3lV1t6+PW47hpsWa1UtIge201gTXdP4EZldQzaWjLtpxD67lM+mDAyw+vY+fVMOtLuyVn1gFKaX+1Jb4EXb6NJrtTwaNsBOFRiMG0vHfaR+WgItqTjUelALhNW5rbIvJPNN9Vp1aRNmFtftFMyzJc2nwm+RVM/UNsNR1zJpGo12OEG4WLHN1VWrFXJW1sXBQkwViQq2OZlPN9xwtb3y9a+wF197pd1+wy67/coF+5a3vsa2ijX7ykMHbG1LZmgy4WZkZWtLsAmmaMJiY9usl5mxSDwrYSGBzJT6ujSL8kXjuWgS7NCRr2iUzwLjlitV5bnpOKtL010uBAq4KASiuhDu3J20V+9J2Jv3JewHrk/Yu69P2U/cMm7vujljr7x2wnbtlQM9jeMNUGod/RPXOFFnh1t2U6Ztd4217apszeYTTPDDplUlxGC9as2SnbqNShIkR5gGzRoEMZ3SC/c21OjatJg9pUolKk2p1roka0N2pzQQe1ePScJOyyGdiglh9OtnrC3TpQHxTE+GCqg+oUqhwf1JROvKT4yJOYJ89ji8h6D142kt8fRz/3c/+DviDl727yGb8A1cOj55FmF6n4N+diU44sLXdl2vmhmyGxd6dqd4+w3zPbs+yebROYuVNySACg4X+0Wz9U9qmI4OVvpJWyDwRPy+jgUpKUHEBhAQA2s2wnwmSXLWx2OL19msW3ApDeYZrqKvfnSukQYRo8WlhbMJ+X3SUmMSSGx3zVkjMQeiZ8VqywoyVRotOd1NZvl25HOYfV/+a/bnnfvsFc1T9ofZJ3ySqtwZq3eiPqtXYFm51hAhJ6wkRmO8pMD6/WLRotJKvt+WmJ6zWExCc0wO/sxV19pLXvYSe8v3fJu96R//iF37hrfIBxr1fb18cLSmMqgzu7EMp3Sxz5jMSAkhLtbLs1slJE58TK2mGKfcX2JQp6NA9WfXyGJZ5V4mPItRnhlmU13bxvEIk1G7fi5hd+xK28t1vXFf1t555Yj92A1j9qMvnrTvv3PGXnn9mO3alxLhduVo1e2uqaa9ca4hSVmzH7siYj+6t2PvnG3ZWyY6tme0Jm1StHS0LrOLzdtkb0vld0Rxwq0kQ8fmVZk3CpnvFgLfLQT/gCr0jl7LXiMzcIG9mITUljyZmiRbW4yWGItbdjJrsemUpI1MLydSbhAtMkihT7TcCW5KKh7CFcZxSYs41nOYTRDioWkC0V7QDmgUf1R0j6lnPRLJU/liLV3uu+guBSYGadlLJ0bs7TtS9sqJiGUZG5C5kBDT7JEgednokM3r3QgOJhtvKx96t9mzCxMJLdAQgXKYZ1nSulCVdKyLiGuc+171Az05JKciQqmxgrFSsLJMnaIIvFQuK64YRxK0KsnKqHRDjAWvUE4syhEKEnxiknGhaJeYc05El6FnTjGGVDkWfXUgQDjVu305HaBtby1+zT7R/QebKizKrwxIYfQ7IWealZBcJ88u2eJmzja2CpaXVmjJ56HzMp7JyMaQppOWSYjJfYdPNI4YPSbGiMkZZ0A5KQee83M4QaAh5917xeR/sSaG6SiMW9GZ0RY8CBfMTjbZawgfTUleTtbCdKzwLDzkRVt1Nsxgt/7LhIEXA578aDp2Ybl4CsvW0S9L1Ucl8ekdMTl8cr5Fg5NywCflK8yNDttcNiozYsiulL194+Sw3TKdtpdsT9utC3G7aTYqJovYtkzHl//uyPbk7LXtumzXrtO7F81G7OoZUz6MEXDcctdy5Y5tbratdLZjo0VpI9npO2JN2x6p21y6ZztU7kyGPveEq/t8tWPrzYhNpGes3GRXFJl2khxdjoZTY8MM6I0w/iEKcMbRjWcCr3RzS0T/EY+m7ttjeuarAgzGM/8UZ6CJPB0PgU2cKYJv4FH733pO7K+VBvypayVo5sNhRhNszM2AEesvKg1rF2p2bmlNhFSwSvmc0nVFqBHbLqRnFIdp4s0OKxdlQjih96wmguGs9XpdZhGrGCU9sbHp2WmIWYrlvLSBGAjmkXZhnbivdlQc1puzenDgU7HqsVBtWlpmTlKmNWZfCTNYxL+QitgrrpqwK+fHLJvl+DkYl1Ro5uBHrhc6duL0hk1PjNrkNIcKTdnI+Ky0T9QefPigj1msrhft7OFzdv7Mip09s6p2ks+Qr0pbRi0+u90i2W3WrEqbyncAc745Xd+erOTZD6DszvpQZtp6nFkjM5ZtnTqVkmRLTdEYPui6ZmX3GJYPV2VuVSo13aVV5KMsrW3Z8tqGjcqnvV7m+q3/6Ae8HgSmsDB7WNdzz/V6LkZZP3S/A+iOn+iERTrs9DciaZ5gFJ2jD1SPyWRU2iduc5lhmx2P2q6JIbtiZth2zaRtbiplU+NJGx+P27S+T6fbIviW7Zxo2r6ZiM2PxfR+RISEf4KK71huq2ZbazUbExHs7FZslxp5tl22eZWTEWHFWSLak7qtRWy91LXNXkLmQMKqTTEbmw9siUk4YXZYEkeN7TwBweqOERU0Q6i432EiPThRO6HrTjpiEEkZBJbxN56GCXZ8xHckBIYgamASSnIu8nK60oJD9v27Evama5K2dzZuo9GqLA2ZYaiMWNw7RLbWZTuvF+T8Fm2peE6E3LFJCaldWfliSQkHFYw0LKqxOW2sLKIvq2HzpaKkZVVSmE2UVKbw2JBELpcrtqq81vERSnUriXGqIiqm67MC0bcSDSAqRHyUmkmBMFo2k5WQHrbzIjLmgd0oiwJG2T03ZulMOJaObl40p5/ZKJVzZqVmi6tFm5AZvH37DvmP2yw5O2/5tTU7c37DnjpZsMNHTltR5tXNP/Cjdu1bvtU6k/NWlMA78/ghX//fzZdtbHpUGkstBSPL72DmMIvGCqtrVledkoyXJThgU1WVgKCH0GoSjvKdOoqL4OBqqT5syFGV6VeSr5SXWbhZKNlGLi/SGLK9O+bsqmuust2vepvnRQBv3zCj5E98zbqSHE4oTjjshKG0amCxudS1pEB8SITL5m09y+jKCoGM8mbSXEkbluTniOa4npNSsxkhcXQ0Lp8i64dUhkVFTtPKV7JfNgqL6lifsD3VExNWbKouM628JidXtqaQVI6OSTrGZFqYHSvKdo5PyQ5NWoUTrpgbtClGkfr2WQSygRlRDgzT1w8QL/XSL8wqepJ8pSGS1bWOYhGxT/z0uLkGgkMUwIVL4fDZ34MdnOaLfZfAVgqSehNi8jeK2F4krZKItuWDFc0kFMKKO7pXu2KQITu5LGdXTH44d05mRMsmJZh2Cl8p+RAiazGJiF3V3NJ/a2WO5+u6GYY5xQ4m7M9FnfBRNmR2LItJlgt125SZtlGqiVkkSMSADLbRqeADlxIM8AzrNDgyYu+VV9jea26y+X17bUtaPi/Bc6fMxduumLQdM6N+DkkXkwwUusZWHYSOxbW6NGLOj4qbnJywkdFxH5EfKpfke0zYjumMDWd22YPVrn3qnnttaihut7zlzXbVG99sEy9/pS285g1WUPsd/NSXrFXI2+jUuJt5DZlNHTF4tVCw5eU1P93L6bQnWqwWjdPAOjLHMNeaYgp6s1gXD9HX9JsBzpI0NvSRE6PUZZJtm5m0NL25FrNr3vx2VSS01WD28DfEKOWzT4mAReiyXVm0hYQEqdBIGFSE60MPA0KYb/I3w/6yEJPe+QYKEaZqxHwQkF6aYUmDpJDJ8c0cAjPs6w/CzF/yHRHXxGXOjQlPYzJRRudl/s0krCXfZJV1081hNfyQnapH7QjTIaJiHjUocHYqQtw5mS2qnRM/WgXgCBCw8ocB0BAXXglGEQ+9INGOCEeAk8K1hQg/aA8x8QBjIlm0UGAe/SQ/4ngvQQj8vlCCcCGT6faxnl2T6li8VbDaRt6aktbu/4iROw05uVtiegnH9fymHdw4LUZp2kxqxHaNhZnB9DY2BQ+MUesKTpYRyBGmi7glAo+qrMwIO7Yz2MgCrKrlGwhnmaTCP8ZMFems9kIJcKLu7VdeZzffepttbWyK6Qq2fX6HvfjmG+2GK66wyQmZN9GONFPObpiRKb1r1uYmkxKOzJ1SzfrCA41JN+xaoWFnl8qWjI/YaCYmhpLPyFZDioMZF+82bM9YSuZdx655yZ326tkpK548a0998nN2z//6X7YhbfGFe56017z7J+2BBx6xk488YQkOLRWcVTE65y+uraxJyHKIkOg0Ih9Lphj7PbfZdklE3pSWxVmns6GKn1auuznJQrRcqRJmYI9JI8nUO79y3k6dW7XX/8g/9TYkwFzfMKPkTz0ugqCPXpckiE8tETEziMNAVnivZ5ekYhipSuk+EYUqxbMQyOo5jlZjfIQeEIyDMH1DxYuwez7BThczgJMpG4lzoGXSxuSgTQrhrFHITE7b0OSk1SSR6omYLVXadqjUtie3GnaqxT7BsllVWluIErWJQjZl98sRFIP6OAkMTi37dtIFPwRNQYvr7hG67J1no4I97lpTsIsgw4bi+iATIYy2Bw2FpgldxQpkEz558Hz7TMKdwcIXZ1p27UjbshHOV5SjTVemmFTQSZIJdFmLspRsZWvTjq6fsVqnavPpYds7mbFZzjQUXkYlaGLCX0vZMm2H6RmsMR+RtoTw58bGbNTrHvWZDQ3BH+VkY9pRZTF2lZavuUPE8kNveL3d/p5fttk732xX7L3SpuWX7J2csj2799nunTttLJOwhPAwN5p232TnRNwmZWsjyLxaukAbTIImQkk/sn/NJ7bSCzkps6sn+BoVOdUi0mHhi1WTr7n+WrtJWmHuupts9ytfYjtuu9lu/7a3Wlza4sbts9ZeWrbts9usaCn7yEf/3kpbeae51ZWclzc5TXcwHV0y/TAlpTk5wzJ0AesSk/joO13B0iiFKlvawkAt78XDdGyKKKvFmh+h8arvfzcNpgp9nYzy2te+9pLtimAU+t6dAAShHwmgRoc4OD6Ao8E4SgDzAcnIIA/qnGMIWEMQNgtg2kDD7W2QSXFopIb+oxsRjeNzlKi0GpPJksNx1jwkLKUKpVOo2bSr8SHZs93RGetOjsnpG9c3+T2z44ofl6SVPcLIrMwun10s274j4mTKBWM+3ooq27WH4HSME/rMAuFPCMF36NObdH+NgLu1E7Ft+s7EEOD3nnnFe/pPWTgreF7hB3n5JaZTzv5MGWPRrr1uKmIvGo9ZNq78JNWbIlqXxsJxvRmVxBuSf9aUZN60IxunrNEp257ptO2byNqu8VGbEbOwvHdMzjbrTDLC/5Q0TVYCbFy+2/hI1BbGRhUnI7OCKSlMYByWeStzV5p7XP7QvKTxNXOTdu32abvplpdYfO4qUd6k91Btv/VlNqPn0W7dZyGDz1ExwfbxMds3P2djo/iSbNAgIen1VH1F/AgY6pGSGf2FB4/J5RKMMgc4UjsrIbe+uGQtmV8xCdCMtEycvRJ2LIhhRUtLZ2xoecVnI8xde50lt+/y6TUF+RHVcTH41A775BcesJXzyz6L+tpr99jUwqSXS5P2ZGL5ji9iBnx+ussZ6MSZr8hHqUj75jgEtyktLME0llX5wtOmtMmdd77M5vdeYVe99s2h/RS+LkZ53ete9wxGeVTIEDRIPREKpgXdrXCOS1Skqe7QCQv2kZqsJfB9bJ0AiNv1qSqM1LOugI3JfHc/8qIQmTk42L6boWL5SUrKc1gE3pGmMZw2EQizgYfV+BysPyptMycTY68a/0UiopfIHHjZaNRekuzZiyWxb5qM25wc4IJUcxmzUJqAQDmDQNnsPsKDE7O+jQrBL1IDXCcH8apIxa7UdXW3Yi/W+5sF702KvlPMndUF40h3irlFIl4R8vFseOqXpUu4ouM722vYrfGGXZlq23RCwkd51jnNC5xJ2NS7I7aZ79jKStEWNxft5PoJm1ad9kibzI8lff3J/MSojWbl68kETaid0jK7kqKWUWmScQmGaeFjbjxr06zzkJZJiCDiYpSktPdoYlhOdsq2z4zZ7ulxX/A1Ibwk5/dYt9Gx4oFHrVsp20h2wqIFOc0yUZrFok+9n5ues6HsjDWGpK2UR8zovg5zpPzEA+HBaUN/x+RjbageWTEEa9pHdK/l89LQEXewXYhIcPVEg+2SmEf5D9OrisDaWraR8+dsuLwln65ns2L+W7al7V1ve7m9+qU3e9fvrh2TlpliAwkJV2kT/C26rJsSbmxwB13BKAwyVpsdP1ULH4UpK1mZsS0xzKju++an7EoxJse173n561SH0IjfFKPkpFGQihA+Ulj/CzAhRSnC5MU+oUEPMIaAxNFHunBKrE/iE5PRlQgSo0qDH+DTCjBtVHGYBj+nhXRVXmTvDr0qjQp1Ca7G9h1SJOWY4p1MDPlOk5MiuJnsiPeG7Y4P2e5Iy64ST+3Rx/lExHuLkhNimGEhT3kxlcPRAWXTX+/g6xmVqRBTo98qpL84kreb2iXbVVqxhUbdtlnNFhR/u0yhfSKQ66W9bhXCX6R0VyqvjPKp0mC6txlZFELCjAIF/pMETbaqtru6amORDRvCXFD87hBb80hbioib7WHbyvW86/LoygnbaJ+3Gfkm0+m4LWSlEcQcWWnOdH+SX0yE4g2oekFsbBYxwxwnmVRoDzaEAK9ofzaYS/niraw0TsImJXR2zc1Y5uobbXjbLutVRXBijtyTD1r5/Fk3ZYqFom0WctjKvvDq1f/uv9lv/v299rufedLuO7xq11+1Q2ahN7xQic/D5hTyPXbP2Ye/9KSlpL0mJ6YEXtNGmjWLq3xoxrdGFQ10ZRJCK3VMdQhImjGysNOiYsS0NFci3rVxtVsqKSZKcrxFxIr5dZueGvUNwjkRoKd86f5tyHnHfMUXYo0+Sq4jGqvJ1MqVm1aVVmFZcEYWSLuUs6ishZe89vVWkz+TW121K9/wbf2G+qYZ5TE3VQACjAQ56QaFO6AE/x8GEbLCHBs0j7BLEPIEszMKPWS+G7vMBfwan9ynr8re0/ukNaVHQuHvUCQDkEiRhpDJ/CWnb71H5cr3l6qPyGGMSp3K6ZftO57sink6NpHhnRgqI2bR8+0LE7ZvJ6vs2KJTiBRDyad1MKNydHvyGYChKUbaow/Xt6u2J3fepjaOWza/ZBP1go3WSzYpTTPfqfk1OdSUWVazvTInrpPTfYe0w62CcaccgxHlg8NcY5SuG7XpeM9uT/VsrrtmncKSO57oo4xMleyoGl5CoNWO2dpG1fejOrN61urDRe8SxowaF5HhqLM7Iz6kRI40cyAETAo3e8Rso/Qisn2pmApzEGZkzy98FfyKUWbTygccTUZs98vfYCPX3S5NPWNsxt1ZWxTjssN+zqq1ii3lilaplPzI8Xgkbn909z1WU106MkTPrRfsA/ecto8+smJtfRufHpWfKQ2nctm1crkYsSNntywTT8p6a9qOqUkbW5BWUlOzyR2+LWYI2sBnFyhX9lfuSur32jKhygXr5jmbRQwg8zuqhq+3Kn5ufnZCTCL66TEmhG+C9hDBQ1NsbodwQLNUyg1bKxVkzsqhly8yJcuD/QMSiaRtk9mHRVAqNaxVWLErv4UtVUP4Jk0vMQoDPgoD84QrsAjv8E30TgD6tLs+kft3/YcWcn9Az65yYQ60iioVpoxLKvY1jp9SSzLnHErBxldafurqyoyqderWEnW3MOGIK2YdkhqXMJW/pCYUQSbEPHFpmeEsa7DjbrIsjMXt2smE3TI3arfJvr15esyunk1ZJhuxsohDbSTkqiw1yF79uKlZsG2SsNm1kxYtbVqkumXDpVVLVzYtrd9ZSdq5ctmmZTostOs2P9SQ1mnbPIwjJrxZxHW78rxOuLi227CbpsWAiaLNjoszW0UbEwGNyZwalbZIiRGiMpG6DUnMUsdWV4u2livYVmNVdZO2EjNF0dIIIaSEAqPredndG6WyVSRNGctgY4VxNE9G5o6eIRqYiGkadItyBiOCKx7t2FhC5tm+a4Q0mbacO1Koyqcs+lwxU3415buRK7k5nZVZyJLiV952i332oYeMNR7DYkjW0q+JAO89WrI/EdP8p787YP/pk0/Zb338gH32qXPWkemGpgSWOWm6yW3TlhDRQy4x0RgHIbn5LuJgjIRZzCbNwZF2mPIxmdsxETa4qRTzYnrqGfwjNsBrVapiEKbtBzpDKKBNYJKq6gwOV8Ts64WSdw6x7PiOW6+jgnbb9/+kNRYPWFHMdMWubTb5UnyUEL5JRnlcHyFwjC5VScgPjKIkqg11o+JoA879wyyjksQR9J4xwZlE78KU77A+xBmAnMQ4UbqehQBsdT97T/HptSEdGg0CYaMyVKpv2K24Pdm1bZk0rag0joi0LSTK6rW2GKcpJ7GdQG1LysnUGJUDOy6GmRmVGZOOyZSJ2W7Z+jeOJ+2W2axdN5OWEysVJW10k5j9+lZJGmXFkuXzqhcMJJBcUYrQq2UbqhQtVty0uJgmJWk81ijaeLVg85J6c42STYthZoaqtkuaZ7dMhBfPxWzfXNTYvD0lBG0bnbTts5KyIgY/dxEktiOS4A1bWa/Y+dU126qvi9BxUFk3XrGk8MAAISPyRZlK68WqrYugGReBOFi5GBdhJYVDNA5rc9h4jgE2ukZLIqxOvWtXX7HbrnrdWy0iky/SkHatlayydMySU3MSLkn3J3vxYSvLr8BhHx2WRhubsBlphbe+6hZrKf5jR874LIBhmcKcLgzz0D5+hFyHw0hbtsaREnLg42IWdorZuWObcNh1nykxPmYjulJy9pPjE74yVRiwqEzDkXTaonK4h+SL0h0fkQMfjTKXraV4wzJcxPAi5iZzztBCbroHa6TZ6voEzNXNLVvayNkq28LK9GMoYm5CAvLmm4yTyfY/9rjNj6dsJJa11XzF9rz2woBjW/nfd9993xijFE4+4T6F032f+L1RqZVCmDIOQ4iS8DnUkBhMzkj8LwL3i98wC9rJ3/EtGHLhE//BPHovgmBxEqvoguZh0iXjccqf76hdtI/ykgLQpVz0vi0w8Q/YhrQjDeXjNzGm+WPjhi5UejtwcLPybcZl+07KbKMXiP2urpodtdunJ+zG0YRdEanbdHHFRpbPqsrBtPF6Ai7dxdRbjcOZ68z0jYhpYsV1i+aWLannsXLRZvJiHt2nRKyTky35WA3LVUvuZ80nU77BA2MBaErMBeYn1SThVjZLdubskuVk9nAeSks4pYdHMkEE2LEK4wHKk3M92IsYCShopBVFMJGYj5mgSfJi6BxTOCR9C0wGVNx4LGZvePsPWnznlWIUaRPZ6xFGtDdOW2x8ioUcPnjHpMJyvuRa7mv5hr3nbz5u//qDH7P/+vHP20HBtmNSWkhlxtjpRu1GfE7f7Tlu9EFSEJO5BLPmCzY3nrYrJblj0r7MGI4KB2gDLAyO8I5Is8anpHGy496O+CPsNOk9pzK3arWa2l15Mm2nEmYwN5m6o7qxgpL5b2W9y+WlCSUYTi6t24qeK9Wqn0P/6QePiXHW7PodMzY1O20LYhJ58VYWfsfEkDMvewNAe2AKyzfOKKce1f987ptTfhfBQOj8QeC8E3Z8U7r+s0/j0BWYiP9JI/T5aK7eQ2jOdOTBb/hEd8/3gk+kBIoe+v9R03RFs5iM48wGPo5rOWxdXR1RU1caxc90F7KllITIMMDGd+dFvWNthywCMY1Mm3hUJpDMFmmaKZlq9EiNWcWJvHfskAhUuCIjxBswC/YAX8CMqxpHg/JXw0bUYEMicqvkxTQblpF/E03JWZ4fs3XZ0k+dO2OjkRGbEJ4j8mFwdh0nYvZeS0SdK9vi2VXLFctWtWBqjoi50bR0btR1cUwc3Z5N4Rst3lK5RWmWMu9FTAX5LhuM04gxmy1pJMUZTWbtZbfcavPTMxbLpGW/yZTZWvZTtJrSjK142mLSdKysZCr8yZUt+38/94h98PGjlpdEGhETJdOTVhXzbZaKPibBycMJpr9LCtPBAI8whYQlE8zabbik78qn2bQrxkZtViavMYfLTaphxVHdhdNoYtQ62QkXeOwFgEbClO9srFpxTX6Q8q9LMPgG4/JLmBXt+StvtBnT/7eEr/VC3k6ISc5Jm1SkdeOC7YmT5y01NWWH9P7Ljx+0mIRRQqS/qbgnF7fsrEy0F7/tHzntEb45RjnxNadpmINYnpUIE8lK44as9UMAQzA+1UNvMKcgp0BQQRpDpZheQosTfj9xYBRFCe8Ck3lPV59pQCSr6vjD8YPZUPn4NtQtJnOLrushwcUFwZIh3+hRoxz8HT/qTQ3QlSRrS7L1IGrSS+0PiTlGxDBxSbGk6pFkOn+sYkPNFaFKxNbjpCmY0gGWFsAsJGuYhPL0gW8gS2+pI1qHyXmdbtVSuxK2pTJWpDVO+W7sOe+pino3qXwPaUmOUmBuUll2dfXMhhxQ+QiKNCWzJaW0jLaHDhH2PYMIxSBtGCXiZhBaBL+E6fN0j7bUJoxko61S0lw3XXWVzUg6jKoNouwnLDiai+ckA3pWkolEt2pyVp5WnbUj5+3RY+fsQ1/ZbxwZ0ZFvaF2m+DeEL5lFIh+538q7LeIteydDSf4aKwgZEcePYOYvwqkifDMvbG1tzaZTGR/QBSZoRhaVLwqMiEnR1CbGYbQqIpw2VlZs8+w5X1UZZj23XDOWff/qnpz0svtfeeFpo1C2c2tbdvD0ip1cXremykUml1WXsbE5W5Mptqg6n6q17O7jZ+3Jo+fsI1/bb5946rh9+OED9q/e+16VSdt9HYxyyy23vOxNb3rTJYySO/6Q/ociAsG66cEHTKC+RoDIIZhgPvAMkRNJBAPh6vKuZaSy8kHdhkVDHlN/eodUUR6cvaisFYcMuEKBaKuglQKzYdeLnZROkkemESvygqYLl9hJd+BQYuUVlgcDqiQcsMqE8e3/Ue3SOF0aWH9M9Y9GOH6ianGTZpgVtvctWHTftEW2jVtvDCmohhRh+qpO5dXnngAuXcOUzeYOMIvKhyHsilGrzs9abSJt7Xjc12LQpZkQkzJXzk/HlaaMiBhKatTK+WWbkNO958pZm5pOyhkdcUZJy0xhiyF8OebD1WFeMVgmMyHzbtqnjDBhNJ0ZtzRHQ8vEGxvL2g3XXRX2EFYbcKBqXf5K7tBBG5GfFF+Yk9klid6ULyB/pFnK28rJk3Zqdcu+cPCYEzzaggNE0aqSJRaTqUSHHpoEjDabEjxqh+xEVmZRxbU4mo4ucgaLS/LpzktTHj21qPaLPm02llkDLw3R03O3obvw1SqXZcmcteXTp2xtY8s29HurVLO8GIMJo4yJbIo58nq/qXcrwtdZaawji+ftnAQQm3yz68qIfCe2amJq/4mCGAz6VJtg+r3ouhvswdNnrUq7q33e+40wyh133PFsRjn2gOhMn2EKfBDGHuAMBVSjDza5ROUT7+n9glggWG4QoHOSLv3nkpg7QHssz2dYjTSsig8LyZwjaD0RmfsiInZlR1doT2aVV1TIx4aVjlc2IloRvJfdZxIUE2srfPRY5grLY6OYb7rDrAEUbGmxhuL7tBtJMjQNO550unUfQW4PyWSTH2ETEzY0DaNMW2/nrA3t07VbpsucmGFU+QiuXquhPFS+axTVyKfOUJZg1qtmVCbR/JQtCQbMoSo9WGoQVi2OMqU9k1KjCu/USXZ3JFaz0ZmEZebGZMOL5YZ1xaRJhRO2R2Wnmqac/5rKTIhJJiZmbH5uh83v2me7rrreR5snF7ZbZnLS5sbGbcdM1sblvJt8CXan2Tx5wpqdqE3cdJMNyZkWdVkztyFtUrZaoWh5mV6c0Xj+1IqtCj3RoVRgFNXVB4tlLnpvZzRuEzKp5icn7JY77rIrxrMWbQofkg7xRMpq0ja0P9sx0etWknB4+NhZ23922RdvsTaFjS6KpYJPU1ldPm+nDx22Q4eO2Knz6/bU6TN2/PyaH8W3ru+ccMxWRBt5zqfctMXVdTHImh0+u+JrTSbkb6Ld0swbVBuzPmd8ZNKe2Nh0+rtmatx+/PWvsxObm2KuDb3jX0+M8m/0mbb7Jhklf6Lvo7hJFdQ4OsADvCNiE837t4HDyy/KdG3CO5jM09ANTJE8i0H0WjRtUanT4a2cDaviMSFkCKdUBNWVlBUWPdcuI9jAIOJzBnDuEVGJeeW6qwy1pmJSkjMDDIYWkeaxIZbMwigwD++G/ZsPfGK+KQ0nNQ3hy3h+aloRSUfE00ilrSFCaEg6tzJydMfGrE0//oyYZ9eCRfZss8iVul85ZxHO3BvFLBMkAqfXVn2VF2D0El1blG1+QpJuU9qIza1ZbzEjaT81lgnTxgUfRFiTsGh2ZeJkYzacEZMn2UW3J9MDDdizFM4vCMaMVV0n0qM2Pbtg0wvbbGbnThufn7exmVmfqc3o+HinbJPTszY+u8u2v/KVlp6dktmVs7rySc3P+D5oONbNXM6dbIRSU4S7R99+4LvfbCceOmhPbix7s9GpwPiDFy8czws373rn2+1rDz5oV8n9eNmdL7a7vu+H7dhxmU1rq27iEhkBgmnHCla6fNPSUmeXV6QVqnbo1JodELHvF0M88MRB++rjB+zoOaVnEFR0gMBsK49ipS0/pOKHt55cURqlP7uet5rMy3Ex6MxkxhLplG/RW5bAqeaqdsuOq+1uaaacfKnrpyftD372Z2xMftaff+Fu+XIyHdX2cxIg/+KXftHhJHxzjHL6KSdOCBPtccEkAlHYlDAORIu0d1bybwNm8omSXHp2whSX6yl8I4qAHc5LXZ5btpFD56x7Rj6BTIluNmWdFAfvCxZVwLsAgUHpGWz0/WjldA7Jfh6Sg6zcHKwwZoMkFyzcQ4v2GaPf4wYcYrZwxjpdz0AkxuUbf9IG+EI+jVzld6TCOQGrKUZpZGVajHKJYUYnrCttE5H5EpnXtTBvtmubdfaOm20XY3JNClgZ5Q1VYz2etP31qp0XcVRkW4/IdtkmppuTlEsyKq3yMcfKnZqVOB9GDDIEk6iVWHuylS+7TxK6k+kuD7hOC7YxwTY9KTNtatrGxqctI03IwF6nxrTCiqR7xiZ37LPowm4bykyKEaQ5BEuW1YXyzTrCLeciYsYlxbwxtWe1WND3cWvL/PnqiRUrqa0QLEwhorcOoVlpNGzp/KLvHH94q2uff/yk3Xv3l4w9fzMIABFhUU6zwBWjqE1kCuGIb6pstCNbSYk7raE2aGIZKN/46KjVhP9NxVtTnReldQ4vLtvhpVUx1Hk7Lt9qXX5KfCTt02nGhEM2T2yJCREmq9WaFRptmx+dt6P5oj2+uWFyw+xDv/LLPvHzv372M/bAkSOObw6devudt9m3/fAPO50R6Ia+rDP/zDMcc6cPOLF5F6liYUMiScI7TA2uvibRd+LwneCmDd/4pA8u4RnRIh99R9r2MLWWNywmx7H58HFrFerWXpi21qzMHDViRIildwMHkTzQQiNijFi5aCP5NRsqF9yEwWCGuL372QFRRApxwqdMlcZrmBvGp5GAU+95B5PQ3ezPMgXYLVE5OhMRhz1xRR3CWEKaRpekeEvM0sjons1YWxqnLQJrT2SsJ+bp7Nhmve2y/WWu2fYZ602nbVlm4KlWF89HRN72dSbTTHQU4/n4gMpkPXdRZlxJpmBDrVsWsazm8rYsYl3PlYx14ugpcImf15aPQK9ZRqZGUrhl/hdd4PhtbeG2duKwfC2WFndsZtsuk5oR121ZS9ozvyUfSSYdfhbdzoWNdSF3xFKqU1tmMMt1MyL0q197l731dbfbY/c/amuS3phUGMwz7LZSKtq6CHF1q+pmW0ZamN654SFmBgzJJJyypkzJek2CTTgfEgOi+dHqJdVlRf7GGZVzRpbE4aU1O7i4bk+cWrKjazLD6j1br7fEMENWqPWsoqQdwcOmEmw8sqa0y3o4u1mx01vSNJWu7vJbZAWvl1q2X77JOfli9JAy1vPxR/bbIydP2b1PHvQj+jDTpySIXn/19faqd75D7Uxjfx2M8lyHnebPHQxErmefu6TGGDSUSM2dbPwQIviosS5QHzQJPVGejT5SlL7r7l290DGOqKRWZHHTuk+JUc6sWXfvdutdsdO6c2IUZgtL4njPlfJCLw2LYWLVsiVWli16bsliG0WsQusI5o6YCp8kZK7iBBOPgVF4CHBzBw43z4jnAbNOfoCkNUQAh/hMAf0GXuaogQXPD4aStvGdHUWgrUTWGaeRGpPWGbe6HOj6cNQako5N5QHDbQhFSyKMU5LaJdnw7Mo4Kcm8MDVpbHYNo9ALtyXCO8GZ8JurVixKixRKtiUGWRExrMiUKNabFsff0l9bUpsBt5YYa0hmHGvXGb2PiLnqsucbuS1rltctJYbbOT4lpkhLw2z592qrYxtn1ywpPyzWa8pvKtvyeWl1adCMtFKtsGk5mcLMOp687eU2t2OnXbuwYB//2uO+sQQ70yM75mTicbSGb5Mk/DDbm0FRfEjfzkg8sXvHdltZXXUhy+WTYZXYu39BqNETKqaHtsRMrK7EMmFlo09sZCyoVZfmS+g7a5pS4rO4JZjWozamPIQyWygx5saCNJYf0LZxzOd+PjKC7bRMNnCWGh93X/h3f+TdNiuNdMNb3+JUQIBRPv/5zz/y1a9+9WlGUVUvE1TRQEyCCMIDAbJ9QoXhjiCRCe60ExdEeHQhxl8ouKOvuJ6JHokjtd2TfxLJla2zWpUkHrfujnFrTGN2CSnYpx5VOStD31aoKds+V7TIyRXr3HfcGl87be1czXqSmFFMEZx+R7QaQc/A8TRckpxoRmDycR/i0lAOm6I4Q4U6+Z1ElKv6+lw1ET5bvsbkwLJVUEwmQxz/RzEbItYaZhPOptT/shztM50h2y/V/pgN20HlfUbSvygC5ZReBAkj6HQywJg4/d2WnN1y3c6t59SgJTu+vGWnVvJ28HzRnlwq2eFlmSEbFdnuVSvLsW7VpAlEHMyHKpRytra1ausr521jZcny68u2vnTGJsflNzVkVpWblj9zSvUekT91nY1u32fTOyYsK6d/eHLKsilptulp1QV8oGHMN7NuYbPIzK3uf8p+/0P/IAEx5GMnELMvuRbuFubm5NBP+BXpyQ+U6crZ+GxfygKq8yLO66673jXKyHBSEl4wiCmYu9fHciBkaUZ2cRySAMD3hAGaLMqSic1Vyq2LeZctv7aiuldlGoZNIcakwZkvlxJTM2GWtUMcQpTV+4S0H4vPJsblU6qhYvJf6BHjXEr2Z94mv+7KfVd6Pi8Uvg5GEWHhXPeJRuJDl6SrExUyXmQoZHm/OMSHY81bfg/e44T7OxGDNINvLgaRslQXhG5WhRD5GfNT1pmV2SIJ21MjwRzMAPU/mJJ81Di2kbPO8VVrnNjwCjPZuyWYiK9iBBdFK67DGy4sPr7BF84cytdNQ0lxOgLCbGbg9+QuCT2B91SQR9AoNDaTEkdE5OwWT9y21HtRmu3s2SU7dOSofe3AIfviE0ft7x45bH/92BH72+Nn7WuSzscLRbfpmcZBzx0nUjFDmvPWux3MKJk/Mr0Orm7ZPUdW7aunNuzekzn7yhkxy0rZyihWwYGTu+WDiw2ZUAGn4L3aKFmhsuUMs5VbkYM74tPJ6dplY4nNNZmqIpxeqW5D8YiNRqXxxahsJJecn7fRbXPuM9KTmJRWTMrH6KQT1ttYso99+lP2uUee8v2wwC3d6pjY+WJemi/vqy+np6bkM4xaWpdkhBUZGJT2qelihHzv7r2OQ+a20eEyrIvR/Le/8RX2B7/2S/Zr7/u39s7ve4cIe8JxP+jq53Jhh6Cj27ktXBTWxKjCZ7FohU2ZkjK/mZmAkYTvwtJqNpKA1pjgSTe0L2HnFDe2sxLT1FTP1c1NaZ3/E3sPu8kD8Q8IHumnZE5U+q07EyG9MhcRIOoVBiINcZ38IDrF9TtmguxWeV3WlX3bHZGWmhu1rmz2iOxodpaEQbDlfVcNmFKENCQnLrJZsprMtaYaqjmbtU4m7T1knZiP5rg6DxXDxNOTGsSfcdLRSsTBZJQEYxwGwkCK8oU7l4/LkA9gwy+6PE/e8ayLNdyF3Iac2fP25PET9uUnD9vnHz5o/3Df4/Ynf/sl+8AnvmKf+cLX7MThU7YmP6wjTRNT+THhhin/ZREls3/p8myoUdvNtnGu5UapKRu9bk+cLdjR1ZJtygSbUP3mk0OWHun6HC4mQ+bkE1TolhaMHL/A3l/MY+IQWTZ2Gc1Ieiclbee2mclXaLSjVpEJ1C2JyJZPSkOikcpqEmkJwRapiPF8Nm7DODZCatO3+qlJkh8+v+q727ChHTPAWdPBACNLbbdk4i2vnrczZ0/ayuJZ29pY8yMXEAZsnYQG5chvhMrunbvUqhFLpJO2bXrKPvyBP7dXv/2H7VR91E4t5dTOUfupn/5Zu+WW20TMYmI3XYV5KFvtF5W/4eTUbytG9pvtmlXkqzakder1ksoWXOW8YGQKS9HHeOqCk96sWrkirb0mHR+zlOisI+3FwPXFwen4GeHSGM8RWGSFGnRnmhciLMwXGAImCOMo3PkImfJTVZOkZLe+IQgcZnOGwUmWZOYR21rI7Ikool2BPb/NOtIoEk0WTsdCggtJklywp2okVS4mEVF1NkrWyuXMxCSNGdnEafkKcfZIBpkO5dOOPWqY3QUxqwCBUetWS1oIO55GLMtBFoJ982bB7RJMTTPo4XNjEUIUFNQNy5oSgKWU37BzYpL7H91vf/SRT9tv/ff/ZX/693fbp774oJ0+IZ+rWLEr5NzvziRsVpJcfqMzYEvl9FReQVIuVynbVgWJy5QMsWpXzBBjsFJ4AW69iwuO2bFh2dJJmxiVPxDtyjmGUCWtJTh8+atSsGaIM1CSw/hXQVv5nr+CmQ6RmsyWjScft+bqonVE3B2V3S7nxDDs+K+4IkR2wfEp6zHSMj1Evszqmm2fnxUTV33r1UZdjntXZdcrvm9WtZT38999Ywf5Euy5xbJcvmONwDRVXZtiFgTP7m3bfDHYf/md37Av3vuQnXrqAWucesJWnviKz5R++L577Pu+97vdpETz+LJzmbksRSA/NgghH4wM2oZ2Y1MNuqLp5m53amKMgmDKW60mRmmURUcNh6verEggyQyV78Ya/kfO6u4t+sLhsowC0TCY58TDHxwBYM5ASF8kPt+dnP2bIoW7ExyZIBGCX0OzYSp0ZUKN1CD8njWwKWRL9ybkbMpBGxLRk46xE186rHT8jjWUp1T/0HpJmkYQTWetqzRdmReiJsWlPEV07DHoB1QibH5KajLVQ+3uGzNsleQcS+2urMmuX12yipznWm7TWmpwTilWAWHcRuCHDgk96zdLTiGO0uaaLZ9btP1HjtuffPLz9sSD+yWpW9ZRXdpNdis025sZsWsnsrZzLGtjibiILCY5JlwIBva9ZQ8tzJOSyizojilF/ug/XAMGcqO6YiL8VIJTooZ96TOH8oBzBtg25dNslsuSlLqLGJnWsVxqWJ6epnLNyqub1pDkLwvWqd2cQqa6nz5tpa1Nn1wZYceaHuMVbGYtTZRKS0vKTBGiMJMYU2FqzO75STnKcqxFdLQtu5xghvpRg/pDEzLtnnlfcZnNmOY+905wMpDKDixsZbqxsW71UtW2ze+wBx89aCnl+dgjB22ics6uG4/bg/d92Q80mp1c8PJVdfk0SRtJqJ2lOdzMVDvGhtOWTrKcQGYU5qO3lASbnpnhwLEiiiVsh97B8J0gGnR6ZaZ2zf77Zz5t//j9f9r/9vzh8owCIpzw9UOEErp7YQK0DNMUMFtE/P1LmPV3Hm+QVkhDpQZmIboaQUjrVEWQeYhSRDiWlD0sgpcT7+e9w1QiGirlW4HKTGEbIg42bWyWFX/MulMZM6aFx4M6xo6lPAa3SD8AG1BwHBtirnJryNarXTsmm/+xE8v25ScO2sP7D9r+Eyft9LlTdl7XxvqKlUuSSEhISR/gYGJkR2q9Uli3leWzdvLUaTty4oz9/f0P2fLJNRG01IXqh90eE3HvmkzZTWwinhWRiLjpoWH/rhSaT1rO13OLYWmsQqEkc6Aie7/qu4Ww+yMYZkk1f/QOsicB3a5+YhRzSERgbILHFIxSfMJWsttsOTFnn5DJ9oVcyzeU8Oks6ZQNz8zYmJz2yOy8JbbNu0/VE/GPiCmEXStvrsjfktRm45DEiBxn9goOZ5tAIsNxacSJMbt1x6w0oWCjzYVfeofAuVsLAgmBVJaGZtMMJDztTG8Y596UlB80QWdIUd/Xtwr2d5/8nH3ss/fYLTfttfuO56yQmLIXv+hGe/Ndt+vb39vEjGBVmkwsYVdmE/aT/+jdtn1yh83P7vKp+SPJURufnLPt23fZrMzLhYVdNpqddOZJxdN+ZuPUlL5v2207d+y1sbFZy7IhXzzlNEm3elxMvP/0uVCHFwgILwLs9pzdw1snHvY7KpDgvIlGwBSTxHdfAwKFMIV0N6tgBDhfF1PifQKhiN+xSVwh2IS4yPm8yQh35rErJq03IydPDBBRw3jvmiQUDYG5E5WEHJIWiJ2vyvSStJ8eN9shG3MuG07WUmNAqN6VjTST6eVT8YFL5bdk8lWkVYrtiC3KLzomH+fTjz5lH/nUZ+ypQ8d8KgQH22zKOWTgqtllswcRHMxSLUuNF2xTTvK55RV76tgpe/jgSfviIwfs4JPHhWQxh4jMNYEIekG+we3bpm3fZNZmGHQTcXhngKrPxgctcQGDay38LyGMdPTslcQ0J9e37CFGpevSJE6AMh/F5GmJVo6UY+CXmQn4ND6OMrpgR6tmZ7dqtq74w2OTti7tsj1atxu2z9vkzJxN7rjKhiTpe6srNnnDDZZfOm9D0sKcllxv98T8csal+QScZFFZeddpcG/TVHbMO2/xpWZlRn5GdfY9AgQzJjZt58ysP8e/2oHfMBH+JfhvK1/akWbm9OGI7C62p8pt5uRvtey0fE45LfaqV7zEvuvbv8v+0wf+we7+/OetJ5z/yo//jP2Lb/nH9r0vfqv94A/9hA1Lw93/yH02nU64kz7CZEqVQU8ax9tJlfhvXwgowVQs5Fxjs1zBt8kaDtN/JP3cp8F/aXeq9q//9S95OgLC8Utf+tILdw8PIg9CGEwM5hLoceS4AyybHo1Cl57sP84Q951PeO5PBXHM6D+3651hQaiCkC5xbZEtmTkr6zJB8kJ4w3pS/dijoYcKSSVCUoKuyvLeLvwTJY2I4DtTo9aeZHO1cP6Fbx6huBCVn2jl9cDUC43IVkmAV5NGaYlZfJq+kFYrdO3wiU37+y/ttz/4m3vs1/76U/aJp07ZI8fX7NCJdTt48rw0ziG/HnnikH3mwSftDz/yOfvv8knufWC/5QRTW7jxnjy104SI4JadU7ZP2m7Wd7/EGWWsMmoJmV9jo1mbHE3beCZtycSw99TkZTKdXl+T837OHl1asZVC3aIiKLZ4wjeC8PLlpsw0TJ6wmnNiZso245N2jg0BayWrVXK2vrxsp48dk+atWkw4ig/3bNsVV9r47u2WFONgjDD+U5eDi+nIOpFSvmQbaoetM+ekFZm+Q8eXfB7KkRmDVpEi9na/aec2u3nXvJ7xH9WmoFmM5rO49UdjsezXTXE1OMKVXRoRXHQAxMXoTZxvtf/S2WO2kVuy5ZXTdurIfjt79rT9jw99yr7t3f/EDhw9am+77kb72m9+UFrkZ+2lP/Zd9vhM1/7D3/wP+96bX2Ff+dDn7Z7PfFWEn7FcPuycj9bFH2mpPLRWQnQhV8vSbMCnP7ZWLStupbglGu2q7UdsYeduCE1g00IvHMDLZYIaCkQ50St4j5VIDx8FqhX10QXMxEKf4evmlssbpcSJJrHTsNLpGwTF+Im0Q2crb81ywUbkjHfkY+CbiN2J6QTvfyRUxZhVOyRJ6V3JiteRY9tNyg1TfKIgsULkQdoBzNjZAlOIZG0EEp2pE6Myh3aPz9j8Xknb4awaX40pbKSz42KkqC3nCnZgccM++vB+e//HP2f/8IUH7TNffco+ffcjdvTQOWmYtveu+byoRsfzZmXgFbPjtlPO+0xGzrs0o8MEPnRnADOVStr4KJMIJ21uYsLGOM9FMK0Vy3Z0PWcHV9SYwhHH7Q0EE+ZcSdp1S6Yq5fQsY09uSDPKXIMw0HpdpLaIulWv2bSE1ctlzuzdtcNGZhc4dcnScws28aJrrNOsyS9hLlfDisLn+lbOBVNBWgW8cawfjE+bIZXbcs4ZWcdyiA517B2veYmYH8agzUPbgmgGChmYDVsXqbr8p29+boviAicDtCwNZi/kQCPeOhLuDdtcX7JjR55QWVX77vFZe/8f/5XNvevV9hv/8Bf22T/7iL3y+uvtzbfcbOWrt9v266+14c2mzUVYlwQJd2W6iklkngtV0ohV7+1Sq7vGYJxlbHzK0hyyqu+FouosHFeEP2YZxJhx4RV5/nBZRnGi8wvEiDD6TKEHv3uvF7QgDQLn+joUzCxsdl3BkVKQ3S7odJPZJPs4okYakiRzW1Z2fFfSt5cQ8WMyKQnMR1lIVDY3GJIG6ubkxK9u2HA6atGUIsUVV+rVz0nUH6hHm7g/pOCN5eVLs+hex6QSQbE7SVqqf2Zyxvbuu90Se15m43vvsNtf8jp77V2vs2t2X2kzaqxsKiuEt+2hR47aZ+553L70wAE7v7xp0kUyiySVZB4GTSlSkMCYlO+wezRpC35qL+tlIB7hQxI1TNKM+DJYjrGemxzzrYfmJfHYWaUiqbgkHyVXh0HQwT3jOAQaXkiUrBiSky6t0hiyp3L6ncrYwvS8bdux2/bsvc6mZ7Z5vTsyI16xZ952jcvJlTCKrJy1zvlj1skX5dy3rXTqpHWYtiJ/cFgSfmpWfoeoZ2VtTT5S2Xu9RmX+piRI1AjOIDVpPOqHv3rHFdtsB36hYMP3EIcIPGFf35i16zvuK82INDYcyHp51vPj4LNSc0vOPG3rsx3EXD0R6bBMyc988O/s2972NotJ6Lzhxldacf+apYoJMfzNduP1N9rOvVfa/I3X22/8/m/b7/7Sr1pmfM5KojO2P8XaYWo9PlGLrmCZZAyGVlhcJrOLGcwIAmY/E4exnrHxcVns42JkxlACvQzCM60qwuU1ChJCCPPBOEdcuNwHUaE+RwrmoDBV3hE3uChQl1jKkaOMJIHFXFSuWLH6Wi6cwjWRchua7Vad0CFsNE+fSLr4NOzOsZa3xunTVm9tGavjcWjDvDIYFNICXv4L5Q4CXaNNvedcDodF333So5xBm9pr0e032Y4b7rKrbrjdrt9zjZzDeZuS0zs2PWs7J2bt5iuv8wZHvXseaFXUj/IFVhlEMm16tmc8ZdPSckz78AVWgs3nPYmZOc0Mx5FxFLYbzaYSvgNmSvVnW6ea6pivy4QQvEhg4BSGg6SmCVROQ5qgkZ7xDbdzG2uSnPJLRHglEbKsSV/y+tprr7Lbr17wKfh1mWX5MyuWe+CrVjlxymKz28hROItbNiNfUDhgD14WfY1IstK50Bba/eQ1b2NdsKze4ezGh+N+bvtdN14hgPpTTQSbT0nS98FIfTqVcmIjH3wUxq5mZ+esmt9ybIWpTmp3RskTYzJBJ+ymu15ib33Dt9o+0ce+3ddZq6w6rW/aW77lTXboqeP2wB990GpHVuy7X3SnvXrXlfbrv/JvrNou+oi8yFD1wOTryRqQO6BaYg4yX292bqeNT836jpVJxc1KCMTo/BHNNmRiZuX8z0jgXBxg/GeGyzMKFe13rap8t7zc+iKppEEkKicRR0qX2FM50mNFz3RgFGeWQT5CIkTPNjM9NXYrT++V0mRT1pOUZUcQCB6wAjnLF1FjRWV2WRlG2bQ2p+RGpV1iUrMJ5lyJQR00xVcFkdo8kwcr5iiT8Qm6k2EYUbls9IZPmttsJmy1m7Hy2JzF5vfYzOx2m13YZtPTCzYjBGeE1OnRMdu+c7ulhGSEACSMySWeUZCGZJBPzLB3Ii0pLr8kmbKE3vk+VRA5DiST8iQE6PVKyImOs5JSzxzuyuFJxG0ouvx3x5fPf1JDQoDADwqp25zMpw3hgcFAJh9WIXIJHXyOXdmo/YvvfJ39yNteLb9BrNvq2GalZeeOHbDyypKNzEtziNBrharvGTAkmNjgISmNhnTFLGFKiO/0Kfy5QKH9VEuemWOFIIyp4i+9bp+N4rQzTiUu8l4waF/4AdcVBoX1PZ5Jyqzq2uz0djt16oS+yXxmcZoIaEqMgtbmOL260t/1sjfa9VM77Ld+8f32ax/8C/vAhz5sf/Rb/9l+82f/nZ168qA9+fBj9pWP3WNfvPsr9ot/9Z/ttz79xxIuDDDKLBR+OrJM3AUQ89LZQRfx6OS0zLGu5TaLVmZWRClnRfkpha0NW106Z8XcmuI3nMkGZPp84RJGea4zHL0rVw3pQIgwmO7B2g0naPqvBZRvWSokuZQAzRSqz05L+hEWfukfl8yubk229JbUvJy6ofFR6wmhEanOAdH7JDeV6yqaLkq0SUEqdEW2pSR3NC0mwJ+hoZQ3f565YIIXvFj9Jj2OGuYEJhebW7PhGfvQLhVa9tBWw47WmNw5Zg38CfkP7H2Mnc7A3YjMpEQmIyc8LRrhXBIRhdcPBqaUmEvVUflX20dTvjcwm8wRR0ULBUhUXcqLPZvRKHExBxMPQRG9Qmz+lhNh5atN74EiHZpoRPH5npLJkp2YsonZ3dKKwlMPRhODieh3LuyyF+3bbf/0za+w3/kn77TbrtvhPYrVzbw0Q9NGpkYtPj9nqb27LXXFddZrlOW852SetH3boNTEuE3MzUoTpVVXwSn8+ORMweZCTeqlg9mr+sIEmE4Iwmvl0O+dnRCO9V4M7cJIsDJdhZHylnwOpuxXpBWG5fOVujLd5OtQZ+o2MbvL7tp5o33L6D7BW5F2F6NIqH3+r++26q6O7XzTXvub05+0937+v9i/+9jv2j/761+xn/viH9r/88nfsN/9yp/bwxtHnE7QmmylW1e5LH2m0wtLgZMT8HVz8r9yW8syHZniUvVxHnrjvFtb6RFITK0ZEj4hnxcKlzDKcweqp1yICfHpAjFk7Mwh4vbjnhXPidNjY1MjCXHypB0EFYD5AKVscavUrJeriM6EZNnSMIqo0fNSIlrJL/Lp0VUlZmnL8e/kZKqN48+oYmk2mRCjqhFhTiSwpwUO/gc+pJ3uDDJy3jqDjswIgOCryn8rV3WJx3ZAbORcx7RR5LYItlytWEE2bp57mbMLi5IDSPlQTjD1ZIOr4RdGE7Z9LOEHAom8nTmJB44CHPhvQqHwFLREGIhji0/KrQimmuKhpZn7xCbSmDl79lxl6ekdNjoxZ+Pjk7Ywv+CTHHft3Gfb5nfZ7ljLfv7tr7O3veQq60RFBHQwVCrWFuExkLqxvCR6EWONTkrYyL8rbDqjbK5tyGmuyfGXZhaOGOMBnrmFWYtKAKGVHYkKCE/GQsL+aWFMJa3vr7/tel9gh5Ci3Wlr6gXOY8TDFxOD4yznz5/zEf1XTFxtr9r9EjFx276wesJ+5Sd/Ub5n296+81rbs/NWe9/Hf9t+6Xf+0K5/ybfZp+9/xLbtvMI7SzCvo/Fk6EGT8OnKv2TcivGkSqmqsoMFM5LMyDRM+kbttWJeuDQ3q6al0SYmF2xufrdt277Xti/stjn5dIy/YFcyD+xy4bKMQgOHIOIVATClhJfIVmcW/kPrwARoG78jUwcBghJxEQ2iVwN1SmVrbhZsKKUKMiWDPv4RGIW4/Tx1DanxItI6EUy1raI1yzmzccWTmRZWPw7Ah4H5v//b+Qz4YFi22GQcoG2cK86mzT3Z0pOqwcvmU/bGHSN223xPTrjZiDNpR6q44vOX1lZX7Ny5c3bm+Env/o6qbmhXN9r9mYNaI7ZX/sakJHIaItMfdWDqCE8Qj28jxDsxJUzETipMUmRAk7M76pJ0DEAmxGgjqsKsCGx+bpdlRmflbM8pbk0EOuLnjUxMzVlnc9W+50UL9q9+9LtsYlSEQ98KxxqUJUz0Y/P8shyylsVFUMMyrejOF71Zd2vNBwQffvAR73lUwdal+1dxJ6cnZAIOfEPhAcYQg7Bsga5td771m62VaNxb9m2zJM6TzCjqxKAwlgUf28JVh5F9WRwFlUleV01JeyTTdip33qV/c6hp/+E//7pdN5KynUOj9odPfRIFbfsP3Gc/9uPvsBfd/GJbXDwhbSYa8FH5unc9W0wV4QhuaTZnFnoHVT+WcteKm1aVGYq8nZubl/835htPsGamKmbIb67Z1ua6D3jmcpu2sbrslkNPDAj1vFC4LKO4VHcqFBELQb4WQz9dngpBwpCAJJaiqJHCQCPxiaxYisOEPe+rhlHYIicv6SYfJTo+bEPZTJAQ+DjKNWyiJ8cMIhfSh1CTUuG9jRztYzaW9h6bGOpSGsUJE/+JoDJwKgWQP8PMzMwFRDaMw1kutyTBW02LNYu2Y6Ro1yQLdocE7m1j8uuTkvRi9mKu5DuGLC6etdNHD1huPRwRFxNT+Fp8mUU00IiIZoc04kxSxlsqLugxRYRSqq9y2bWwjWARLsQvzjxNERDjCJxfyMBW0+cmyTxUWrplcXzjkoyZ7KidWzxta2fP2vzMvCVEsGf0++hD99qPvfFGe8Ut16iKEDtdww0fc6lJmyRkPqanZ8PZjKKrZm7d9+nFjGo0y26qwAeVmsw+ZtTKDKUDl83rqCOmG0LGA3XRN2x+OiS8lwrpLqEwN5GyV1yzV3EVTRmy7zAYJ25CZXB+CksI6Pplm6ODlQ376uYRO106bx1p6bZwMDIzaf/lH/+WVeNpaX2Ws8lYFQPIybJaWf5DsyYTNGZtBKU0tPseEfnDMKM0ZLWy5UzeUjxaPZGQmSzcMYljc0uMUFgVruk2ZmCxoqvqXccNmaB+YKvMU7aMdSlymXB5RhHB8gcp4sTrhfOAfvl7qMLvItDgK4Q03h0qRAcbVtF0sRCnywCd/A0qZ0J2JyMNkZBdL+KDmbwLGsDJR5IW56xblsO6Lic+JVGRlcMvU60rk4KgFAIlwAQ0UAF8Sl7kQydETfmURSiFXtRysZTVpmZsSHZ2an7SUpPMn2KfJ9nRgqmY33Kpc/bMSXvyyUft9PHjPierjo8jYlfreb2YGXvVZMb2jSVtdjTpaxxcgjgU1B2nHFYliBDFKSzjZREREzI57AZGqotxKsz7EmPFledoKi3NMWNnzp5zzcPRCVsyOc9sSBLKnPqFd3yL7du5yxrFoktt77ZXefUK26BWdFXdMZ+SRI1LCGXnFpBxVt9clEauS8Ok/XAh1t6zXgc/kXGYjjRuQwLJZ1x4LSTkaEOZUKxZZ74W5hRaHjM3JeH2A9/+ehvFZ5TwEKZtVu3iu3xG4yp/zqplBvfMWIzw7te/yX7+e77fbtt7hdIP2Q9ddbu99wd/3m658Q77vX/2m3bvv/gjm4mxnkTlCYYfeMt32W/845+3n3jtu+x7v+1b5PhPOy3hF7mGFJGzFROCO+kmF0cTys+rMbZUlUKVJQJ5q6xAofqFVpQV4tPxJdQRMGxfRSfDxcEF/TPCZRnFGUR/AymDNPJk2OC854UK9zvvYAyV4wpF/1GmA6r0vuiqzECjGkRE1U1jRiVsiAagNRUPyUa+lMFqPVGp9ejflxYaYnc/aZSe7FBGjaWXA0C6nDwDcM48/EaTsP9VRQRaE1ytkbg1dEVGxSgTC9ac3WYdNWh0x4LZwoI1ZNLlJOmPLi3aqRPH7eTxY2Gyn2BHaXH+vYwQ335oNh2z3eNxmx/L2Jgc/mHZyWoGlUo9wBcIp5FCLxZ+D/tsNXX3g0pFqMw9K4pJ8jCK4jM2MSYmWZIPwW4l49PTfjbjiODiuOjb98zYvm3T1qyWrKY6MSuXrt1WgwE9Nbic9HIhF+ovyRuVKcfEydpWwcryE0ZmpiVgolZQWasbm0GzSQjU2JdYmp4z2NmXi+XG1MFPWBPho0EYlBPfC8f4Wawjidm2TNz+zQ9+u2UkQX/1x3/Afvl9v+E4j8nfXJVZUy7l1U5R+3f/7F/Zz8682q6rTNkHfvQ37Hfe/hP2O9/3G5Y5Wrb2kTXrnMzZ1dm99r63/IwYtWU//oZvt5/Z9xbbaaOWWcvbd2x/pRh2TLUS/YhunEYkIHzvYkHK6cc1+SUIo1B30YPaCLoalmBMxlnUNWrJ1JhwumDz2/fY+NS8+zQwn696fUZgtvPF4bKMAiBBq4Q7EARNoUsFUBDZoBbdPCORgsfv/wn7bjP3sIkrUn048owtZJnXRbewGkGVg8zdRBsEEVZEDdjaCHtg0UNmmGpoICFBhXs5EHG/pBD0QD5stckx03URYltSLpYet9mZBds+P2fT0ipjk9OWnJi32OR260wtWGF0ylZ6w3ZC/tDxI0fly4j4lB0eF8TOcoOm6joiwtgzMWLzGcZNEj5NOwiSATqD9HItJ1jQkkzuw+yqCweBYboyfxpW0rsNmT/sMoK5wh65a5ub8lHm7Py5Rb0b8V0Q4/WKffsrb5H0bymdCFu+Rl1MzRoXBFMbu19mWImOh7zscTFHcWPDqtJCnHQVn9vhvtrQiASZynnkwH5jo2x6uXzHRpWPf0J3KgjkGbOGsQjfQYW0MoMgTolFZ6qpbMq+5SU32GN/+at2x+tfb+997/v80KCmTCvWsbimkaVwSFr5rKR34iU32u/d87f26qkbLLVrVjiXr5nPW0/M2zm7ZT/09h+1P3n3r9mbd9xpn28s2b/6hz+3obGs/a8nHhLjnZEgiQsm+Zhq8PhwKtCjo3vI4ikxRCYrhhi3VGZMeBz1vc0wNWVIyFyGxiBFWQcywdlxdHJ6xibl801NzoZ8XiBcllF8ZSEkLCJBj/bc/uKNUyckAiUEjeEUSt+NkKo7Kbn7n5ilKxXfKrasSU+FGocuXu/mFTIpxjsC1CDkRJ6xhnKsqcx8Qc6b8h3NMMdETBZXxmJUh0MXRExVKB7ckQ/PQiDzuip62ZL50BUzs1sHm8JlpQnYtHlBUntBCMOBHhKiK5G45YRM3+tWjE9vD30GHGWAOZLk/JXJpO0SLHNy4lMwraQcPWIU7Tu46AHGgEtEf/qNOclgJY69LHlpFcweuqrzMheK+k3crJz102fO2Nz0lFVLJcuOjklWiNFlR7/rFbf6XmNVaRbGTlhyzLkgBOofQ7uqjsz8xU+pyhfLsfWT4GrLZMUvq4lYa2KEVUngDzx6yIpbG96lCzPE5WjjqLPROcIBIYh56Wa0w8/oN93dMrVUR84+GZbZJcVi83d9q/35//hvKlfO+8ay4CqrPmpFXe1G3T7+uc9ZaULgHVq1w08dsO033ywrQX6HdxhI8+UrNrJ3mzW+dsS+93XfbTeNLNgdN11nf/wTv2ALU7vt4w99XFVTG6pO9CCyHp6jDTnxbZhN7kRL+Hs1RuRVNhvwca+WtuS35X2cqZBbE/OyoIs5X3kr4cyvy5wtFwSYY5H/njdcwigyXWjrSwLmDKQbZDf1DwhwfwKSduroEwMeKwTSj+2aiHhq7J4aiFORGHFlu/7BVjs0hl/6SWMguciTNK5iZao1NrcsymzXrKxdEaYfcqkAQQYAIMhwD5fg08e2JA+TIRsCi8VboecGO1cwhsRuVjBZcVREmU1PWFdmFEKVmb0MiTOGMKxGGVZjZIcjPrC4dyJrC2ISzklkvAeJy9wEcOW+kf6cQ7gQGyrKOyf0Dczw1nu+JNnyInj2EWYOGoTOYitMyoocc7YbajV7tiBZMjORYb6pfovY+yYXUr0urcTUDBoyI9jJvVmpWVzwluSw5pgNLJw3xXiFQsGOnTlmX1vetJN697f3ftXquYIVqiKqcl4wMgVFeIZBcO4lcOjqpc0zmbR8FEbmGVDlvEh6nOSrGBva1m2C5bX6vW37TrcuQC/Tk9gccDG3aL/xd39qG82i/fKd77BURZpmo2LD4xOIXsvtP+ZmdpPxn+WCLXYb8sfydv/akv3CZ//YHXryhr6csfit9oaeWDvEht34v6ybokPJZ3/I72ip/oEmg8BiQRqOfauNc4/A4eDTkm1I6wa6CeFpTXVRuIRRFIE2vCSE7lB/0n3QzLwQOahRyfTpXhJ/r0tRHFF674OHEI8A7oggcGSZrsEqvzZEK6JwRtJvxjggKA/Km21L2zIjmozgJ4RcJkHGRZJqCGdCQCK9oiOxA1MGbeL77+qSQrIGfe9qWKQkJ09RhJficELAzCruiKhqtl4pWGlpyaLSKmgSd8qlRSWrbYd8JGYFb8+KScQo4jtvAGBBw/Ln+aLtBFcYcwHFrn8dKT6+Irywny69cBvVhnyW4BAXCyUnyKIcdQJTQiCg66ZHfUY2mzVwMm5L96ZMuGpZtjlCR0SCecucKcYuqhIuDLbhbzRLqlN+y5ZXlu3woaP2qXses3UxH/tovf+Bp+yrjxy04tKyiFROsEzAppx67yQQjCzU8nzRVmhX4TBs/ZOQjzLiywdYD18+c8o2CzVby+V8L+D5hd0+7uP4QN6o3k+dOWjv/fT77amGGFJaLyJmjUTaFr95j028/MW2+dH7LLlz3opfeNReOn21ved3/q2970/fZ426rAm1KZ1Aw2ISZgjQ+YAmZFVqGx+WNnd6VGFqKwQ4tEfbge/QsRSm1NDetBuayYc6RJ/0zF0uXMIozxXcZxCzQMy0thMolwDB+AGXftQ0gOnyNCQBGgUnZsXHj2gLubWEHMzMiFVTkkSS5G0B72SmiDCVIof8YUIRSkvEg0QcUqMM0bWJrqfhuPQPKQ1xOsH2qwOo7EjY6kZ9F8GOHG1I3ffyIuIgAK4iw1RlId53f19Zkr1M/z2OIZkqM9H7bDZuu0dTtpBO2rjgoOuTLlnK5hhmGII6OjxK4+XoHQ2LBkQzhZkPwd+pSAhsiTFZbQncY6Oyp00SXcRYk32Pb8I4RKu6YdPSYAxf4DewRgfHnV4dZstywGedbUtFNOzpRdmc58+RCEtnztv+g4fs8GOP2Vfuvdf+58fvsS+tldzEAgv4W7/7hfvt4OHTVpSAaEs4MPDIyDXdvXRkMLbEZhh0xOAbMBePrYJ8txOqKByWZEo/cmbF07DTPIf4pBKjtnfvPnvtDTfa77znn9tv/fQ/t5/57nfagaNP2fn9h6x3xaxVDxy3xhceEeM0Lb5j1hoHTqpdpcFKdbtqbEGairEY4Vht1JVW9fE4PYc2lIVCb5XTgiLpHX4um3SgEdkvWQazhKpwLzyG9ffsR5xWO8gSgPGpm9rkuZz5Z4bLMgpbBDkTwKniXOxVGhuAnc6UA5ME4dDgvwAoFSGIs13K6z1+iKRwe37cepIidtNVvlkcfgMbSbCpM+eku0YhjRqNxq4X5bRKcjb0jaMcMNMgSMegfrvRI7MKJEHUvlxXWXDEHKZ/XYjjvEDWztOt6btFKogVVRbaQj6AJFFBjnCFtQ2SjkO1vOIKLiIq2wkx9K6sNImc93FJ09ADBLHR7QsqVDevctAYXn3B5xMaZYd7Y9OYCrRJS3XjrPeNalNmF2NPQYpn5VuUpU28o0RpkYqzY/LHBAlzmljkBFB0V2N6QUBs3lAqyi6XlEVoZcbGbSQ9JpOuZivnl+zw8RP2tw8ftv9w3377yoZMG2AT4Uji6OramvJ7/5cfsqWVdctJ81SU10hMTCL/JypTzBW0NJO3t+AGZ0M49Ix9SWCM3XS97X/suK035LzHM/IXssYRc9Wmyl/ZsLdc/SrLPCUcPJG3V+fnbbW1Yu/4h1+RUGpY6tV3WPy1L7by0dOWufVaS7/qZpv8lpdbeX7S9q+cdnOctf+YUTyjnmjxibFJCZYpm5yZt/TopPyrrHzOSZtg8qOu2YUdlpFGY8mEr53RhcmGWekUE2VS6ISe6ankzxvvBUNovRcIsAPE61oB7eIvHWohevBez0Kga4LwxbWD/+Ybqg+iGU1bXE5b5tZrLHnDFb5E1VIpETFzpshD6bx/G/uYnqGmleSYVUQwMAqeo0t5gqjRfQ39pFQv5+lnMYcalg3VfCWhymcsgD2pYC5qQYMHuMVMMoMYva1tbFjl3KmgGQWP2NIm5MBeM5a2PWMpmxKj4zf4On5RfBiNFuHACQqU7RnCJC7lwpuA5lAWzF+VqeQ7ucv0Qpsx+zopBtxQ+WzIwJSNohzOhuxvn5Ih1cVxEL4lj3ADfhiB5zQu8mQOVk2mCf6Lb+ohDTY2N2fD22btZKFs9y6rXqprp9/amJ8BZkikY6eU/3/41L32+KP7Lb+Zs7PncPJlHvXY4EImmJgdwdWRMIm0VY64ZyQSzKBONGmPHTiqrFhXI59AbcbUkqSc7EQqbb/9xQ/a+ze+Zid2JqwxO2kv+s5vtxPVNXvL773bfuU//pqtPHnG0ttn/eAnG5uy5vmKvfv9/0YMnJNwTUu7tZ3A6SRBQHGVShIM7qvJf5V/xiYUDByWZRFU5bBvbq75uhyEekr0lclmvc4iCQVRENvwq/7p0Qnd5O/QDX5ReK45j33Uebj4+aIA9VFCINDADCpIr1yB6E5CeqzQOG4b8rIfl2RiE0US8kZk24+P28SuHZbdPi9RPW4myeQ7oygtjh02Iw4ZhCCSsHp6xCpzaWtMjVpH5ogfEKSA5oBPKMJ9JO7OONJOZCNVF3wUCEQaQBdqFj0glzDcBZavU5E0LxXyVllZtOr501YVUTScGNq2Y3TEdmaiNinfKCltIDnv5VGWM4kQDaECO2aLdKHDhzkJA/BEfHDhppI0AfsIb0hL5uVneLe4wMbMgQmwp1kshbPKpExfiqw0DaXlQCDmaNFF6va1SsOhr1bqVlOeVZlyNQYP9Y7dWWrtITtKdzRzQwTWkHAC0ZGGwAYMCDgwcrLasl+771H79Q981JbXzllO5g+j+xAku7zQrcouK6Tt1ct0A1r2tlfZ2olF+9LBk8aWqSwjZsoJa0LyYnR8io58mjOnD9hffeRP7Lfv+QvbkmkbHx+z0mTTfvepP7Mf/9R/sCNrm3bkkcft8Ycfsd984h/sPb//c74WB/+M4zDoxqb3j3PwGSxssdOLNBhltiUsfAcd3qtcph/h4FdKeSuV81bWhTnIzAQ//l2IoIcs4FU+UiKlNvzGTC8JWGHtGQH1Diqd6Gl+pXBmcSZQC6twGMSlez8ePU6XBIhBUqk7LIcqnRAnZy0xFs7q890glY8PQCof34az0/TG60oyRXbOWPzO62zo+j3WlWTvum0sU0dFwLChXJ4pHdLRW/1w5hPHoFXoJgYZSA4GRrlQYJhdTILcLBR9zGHl9HE/Bq0uAgOm7fKjtotRp5JxS4/IlvW8VZ7SQshIfhcM5CdJjkkY8BKUuQsPyhEjuV+h+rFAK68G3hRhc2QDeTLFB1wyBYTFUOTJDGbfwlb+REP4KMtfq+gKuysG5sJcw4wD30riZXCeI2eHsAXSE+eW7bx8II9MwwlegeKBPIKFAARAq7wkBp6Q83+/fAX2B1hby1lRplhZebHuvCni7EqzDYnIkje+zIqFip1eXLHji6vSQEUblknTrFeVVdd7qjAHmVuW113y3R4784RN7tvnS58XlYYDaz+//IC9/kM/ZS//+5+z1/zJD9t//PR/trsfX7SXv+Ztog029K4LZmY7Z3yiqjvxmPlodSeCIFgxC8G610WvgxRlOg6amJnDdeGTD6HN5DEbqz3ZiZK6Xy5czCg0ODldErwnSZdIR0XACLwTo9CwLin1WxVRq4lKWQUXKoFZA8HiQ3iz6NkdWklJpkMwnoGT5eMO+u4ZwVB+oR45eXbYUjumbezGfRbftWBDk+MWTcedwDuqqHcw6B89MtypP0TTkSlRE0Gy1JVRZt8vS4zDyDfFkIzZxC1dbOiwmivY4tnjtnlsv5CKWSXneiTqZ9TPyCTKyEdxwnf8yqXUd+oFodGI4QP1kxRE44EfvYIo6aHCOWbKCj1KZREcPkW+1nC7G/aLCD5OrVLVw3iI4KrVRHBq5F5vWH5I3buN60h33SkTDdQVrC71VVBd2gamoaerrjhPyud4Ksdmdmo75YnzylawCBKQhfno+yC46SGNQxOIKVsC4tP7T9jJs0u2uL5lm8qDtRx1EWy9rOdi3poSWOcPHbXlR75iR87m/Jg6IU5wdaRFYq5JRmQpILWHZeZguoExpsX/1/f/jo3LHBrV90AgEct3pB16NV0y62qb9t9+733GLOVA/PiVUZ+ZgCZlPXxGvsfU7E6bmd9lSfkamSx+SsYFoe9WIyHDNJ4oJx6rXNqJMZgW2lh0qjeiE4QyC9WYFPoNMspzBkegiA8OpiX7AYL2j/rmqO//5+8FmM8mRivAPIoBk8EorM9gh3rVQlom9Hh5Dxd5KT0I9VL034j8g8x4xiZk26an5HyxCjJK964Ko7yQxMv0S8+YCczM3cgXfCrKubU128rlrSAJzkE29Ep5OYKvJkl5rpCztXOSoEeftObKihz/iGVEwVfIn5pmBaKYxIWFyqJq9HABn0jN8+Gdd03T6LoYpAQwWAetha9WV4M3pO7LgqvAJcKnt4t8qC+5MW7jZpdwgZDxDewaLaXRJd+gIMaqyPEv6V7W+6ZSNQQXo+c4+iWZWqvFqp1a3bRPPHHYHl8vSFggcJjwyLJl7hidCmoHyvRJjrCOyhthG1KcWznw62LAY5t5W1pdsnNb67YsrbAp7WHZpM287FZbObVkuYMP+RLtJ06v2LCc6bgceSwLFqr5vDY6GwQfJmEbBhaBcvgpPhjjPulM1ha27fStW8MJagEP+A+F0ord/dmPKT3aQ+nEIIGmkGF0r/d84JBTvBACjCuRNp4Qg8q8T6dHlU6iTILL9/dyc522koUhuIIVAB545w+6XjhcnlEEHBfkGzSIMu+/pxD91IO0hvek4ATphSriU+rVMPSGEXDmozEhhf16xel0MaqWrgxoyEB3Sqt3wXmTdFVF2MWEhUoMoGG++ToXlUGxQIU5QcNDyNQGaVuRQ7e8umyH5WQ+8eR+O3LmrJ04e9ZOL63Y4kbeVmRebFUadj5XsqXlVTtz6AlbffhhOaxCovLgFO3Z5JClYhGLU6aYDxsXIOntIkAE3vEgbeArEgWAD9TpD/OIAUTqw3QVNn5jKn1FzJITo2yKSaqS9F5/5aPWdCZu6qITgO2ifKxCTMpg4FalIiYo2pq00ZqIY0PPmIschrrBgKG+n89v2pOL5+zv9h+30xUJATRpBI2k7GEIyoHShCfHsxNIaEv/pDYcEpEhFPXTFteKtnJ+0ZpbWyLuks1dfYW15nbZo393t9U2NuUfNO24NM4jh45LmTRkdkZtROYRhOyDvapL0Fj4XDCNNJ+kOuYY2rUkM4r5b0xonByfEO5hhKD5WFIQ9gULsJIfxA5T+W/lzY76bZl5zMmiDPJFC1NWPr8l+BjUlt+nuL5xiOMAqgm048yidCxFGBGuLxeexSjeW3NRIFsyBK9cLl3RAF4B7F9FEnL8kupjHbSDAyAiKtrGu26HJJnpVhWzGH3cONgOvCLrM+QX/IjQ341JRuV83TmRIKKuEM4hpZJYXj5p+1XAtPKRHeARgoqbq3b/Q1+2B7/wObv/4x+1Jx/4sh146gnbf+iQHTpxwp46fsIWjx61/OEDtvW1L1ukUoANLCtg5kSgGRjUe3vkL6kuaEMMCKRfj8lDQr7vZawKQm4wKgTGTAAYh94a5mXVpBHgrbqYgzPki3KaSzURAUylD8yW9VF5BQQADY6vwWTCfL6oeDGrKK8tmYgbcrCXpTUWdT+ynrcHF5ftC2fO2UcPnbAP7j9t95yTFhlKCj8QpuDua7cw4za0l3c9C0lcLqAUMBldAAl2dDx1yevT9Ny4vfZtr7O7/tE77NBDD9mZu++1qHxIZjwwcPzRe560kyvnw9mLKoeeOe5ZzojXfRhB4LgLZq8PVrKaMkUHjkxJaRtOEGbW7/Zt2218YlpCkW2cUpZOpf24vfGJOUuyiTizJpQrvWlTk9M2OTbpZ99Pjk9alkOUOH5CdaNDhNkECcVjDy8nZ5nygUkwP9E6ceOw3JjK4YQxQel4uDjQW3ZxeBajPCsIay4dVfEwIAibB5OKZxiHBvZ1Kt67hJ0+eOaLvsFE0hKDi+5gJfK0obeMRuqXp0r6/DLZul3Z1DCXfGshW+afkODdlGIEAQNETzOZN7nSsl8TvSM7psfsjt2jNsIetMcP2alPfMS+9uE/t6998oP2wBc/ZY89KMZ5+Et28qufs+oZOfHiOphhlN4cgcfKReZA+diRsgZGnHHigQv0JHauo0PPvGf8gM0NfJxDjI3j2dDvqjQKki9fq/hIfJ6uVxEpg3f4Fb5UmjyUHlMPrBXkC3A2YqMbs616VJqoZ2u5qp3fKtrJtbw9trxhT6yX7EiuaavNqMwwuk+VX0duMwNxIowhZhCjKQSgbzUK/vXex6IQYioT+oGYejK7wCRjWXw/dX7N3vUTP27zu3fal//0/ZI9IlP2PJakr0l4nCk17fP7j5FCaaW96KpG0suXKcnf4hmpDoX5hugqDfxiaQyYg+5tZpsD27q0UyqTtjHVOYWJLbjYcZLuXnZTqbJoT8hGe62us2NM3v06yvCdWFTGxMSE7wzJngKUxQBsJpUVw8TFEEnLjooRxagIJyga64NZDBeI7/mDKNgDOPMTt17/+te/5uJ+5LWDX1ZdoQZlRoYwiIjGqQNNg9QSUIjygenhzc5/EABMIkTAOM4oxFVwU0D5+HwuLrLXJxZGQTgQC4hBm/HbWbVfDuUGia54SC3KJQOlwranr51uxelsxvbMZWxhUmYem8LlNqxw8pgVDx+y6vHDVjl13KoyL2D8nqgpo3y3p4dtJjlsE+mUT6d3InbYUN+h4wE+xk6mRO8oVJxwF1EIZpgWP6MlwnetIoYpyS5fK8jUK1RtS0THLi1krX/9fPx//Y64g47Ep7t3RITTVtyO2qQmu5CdUpjZVZVWY9q/HxEHfCoVh9U7UwQnTELmvj+YCNwFkuiV/CEqL1v/uamkckdk1tDVynQTzCjGn/72U/fYn37ks844k2l8D7SloFTav33wgD169pxLWmcAND51QrApf/wK3jGBERgxiWAYrJGEHHXML6wXzFR8JxbDwWBYERA+TcyGHMSha9rnaXlnBrSCoFZeSstYGwRPGrQi7cIkyZQYAk2TUL3oAmZzEEb22a+Ac1Sou2wWpxOE/i/8ws/7OwL+1Re/+MVLdoq8hFE4PvvNb37zJYyycUhmCQSrYsIKRjClZ3oycMyVufDXLyT0CJEdyNRLERhxxCSucfTNG5WgByGoLSQM7GcQHpPz5ZrGm09xXENJkQtzlOEaS/HCFP++GeGZ8ixTDkaROmUKyIQc8u1T07Z9ctxuvnaHXbN70q6Yy9pshqMR5FTK3q+LkNmQICki2jUat4VUTN+l/qWdABfGA1ZnSJUEMagtKFFw9mtC8Xr0qfiYMfrKgCcEwLasdTUmXbbL+YotyfRqqTw2cvClCSELD14X1RMG8y5MEUNTxNNgvIDeK8Vn44SSpChjK9SfeIypQJQiYxEqZqEy7TZtfDhqb9pznQ3JTCrIQYdQBF6w16mB/tEdHc+Mq4yS+2iYk06ckY4V62abYvK8fDn2IfMFXDJd1moN+8sHDqpeYkwVxW4yWA+0sTJ3eUqbQCt+fotw4T1v1FH/0874G6GrF6wKV8QDkX7pn5v3qpsuFowxcZUtUEMeRMHCAN+iTfCml4yPsErUN5GQQEGzl8s17y3E+Ye50GRoKJiDOV7kxdr/n//FX/B8CM/FKFD1CwdlzkXGYUBRl9cEAlXGqrRLFBpMlXSHH6J2LaLs+4WrWspHFcMsQCqIQTxPnnV3JCmqH2iKDvMWZfS3z2R6jnAuIO9pzAHoSEqIijtwgTQxOpJkfHrO5ndutxtvutZuu/YGe9ktL7Y33HWbfcfrXmrf+arb7Q0v3me7xuKWUGNMpmPSJDEbT8mGlSph1J2L9d2BIIODDvJbInyImV3eWVcCQ2Dvu3mG5EN6Kp478Wok1p3Q08WUFbknTgRoKjdJQCV1V+X5n1nFaBsnGAWEkOw0EQGbXWzZ2tqKpGffUWV2LBP6vMOE+nNDqHXtzXe8yj72k79nf/nLH7UH3v+Q/dcf/2W9F2EoEmWAbwjRiUPauSs4g3BTG6pNGLymzZC7p1TPzx44Kf+obOdzOfvaWTnL+s7xdAhRjnqgswMTR5zhdYNxCd5K4Ed1pc187Qt0IiKPofWEMwQzpDLwPb3+5CEIfB2SfmMuTag92XTDBSJtLrz4DBDVmQ33RjNiZurmbVCXEJTpJ4HOrjAcCcE0+0a9LDoSw0j7uvmpds1+M878swII5ebPDr8jkzsOKYyispBVjjQiecPrO06iJyQ+yHEnM0gK1tt7fH8/yBtHGfTouzLAfvWdXgCTAnWBJBiUQUN+uzwiA6X3Z7W2l68kEnSWkvmVmZyxyW3ztn33Lrvi6mvtpmuvt9uvutpedMVuu2bvnE2NRGxvNmlzMi+ycgLD2E5gWPJk8qPa1eGgKPGBkA/Qkb4/IrNHH/BT6J6mu3iwOItxjHCAKQcHIWFJh8zoTw3RXwhB0iLNqTHE4t9UF+bbhSjEHcQnhN8BUuFFuALePZML9rM3f4/N7tpj0V2jFp1N2Utf9AoblaPMGJSiiH4EhxORUtBWqrFziuALMEG8MIJed6N2eLNk9588Y2ekFR8/fV51lePu1gARwLWQLeZgnyxhS/VjNJ+xNZlazAsDp2IE3iF4WsKRm85Ky3gLWyjR5kh8ZgRDL+QN0zECz1F3WDDs18VJw3Pzu3yRFgEhxjQkmCqZyApe8MtIPTMZKipbloDyZk0LJh6zC+Lyf+lKTvoAryuNFwyXZZSACID2X15Zb14anN4E/bkqB9u6iBbMIRqNxusTuRqBiSPUgt4wfB0OpXQNpDQghAqRn/sFNJ7uMGFQiRfy9gmGIYrD5hLfv2Nz46+AqKARkJ7ASgcBTl5aZtXk7JTNbZ+3hYV5P84gI5+EDemSUu/Y7EHiIvFDvZ34VV2cddco+u4MIo5xe1wXU0wwM3jmO+MmFREFJ2Kxj9gGPV5iGmB1wKkH+QMbOFBBMA91YE4alozjjip6zZ87QNtk5x1cijYtn+ADv/oHNn3Hrfb3TxywXkH5SqKOt4bsp972Uyor9GwxcyE9IkdXfgDtADyMtVCW4xvzUBpDrI4sdNF1YHHLHl9cs2Kt5SYpg87gizoh8ak3UprN92B6uvOBHEbwOijftmto2flMRxJjeZnCmY/z6E77DQZDXUsLTvCD1nEfTInxWTY21vStY7OzC54f1olbNGIQ4oITp0+l9XIQuOSlNuQj9MpBQhMSji0JssuF0BIvEJDu/B+ktu5qTDiYd/zzb97AxAmvL2TLXQwjgnWTTUhE6uhFUJHOOGInN9WoGgzGKzLRkyriiBHCAkMpH/32r2gf5c+zO4n9JAPGpizSuBTT5T1WggOHFDCHZF5xzMiIGiiuS22qb0FTsNWmn60IY0jiduVEw4i+dl7Z+1R01Lvq4iYZxKHKwzjORPIJmBpDzxeH9ZTqbHInpqJy1EHVxjDBjwFsiM3hVt2oJeYWJiiCAsJxH03xBtcgBAESCJsVmJy49b0vfoPt7V1pj3zi83b77ITFrpVPI1/t7ErB3vOOH7WbZnYGbayc6h35OiJiTBLggFEhLjSTz7KW9mZ0m2dwxsSiA8ubtlUOp1YN4XvSBiqXdfLehgNzWe8RlsDuPg9tr8/sdcAAYbVS0E+ZtmJSfDWPpz/vDAHJ+g3z+V5qgpc5Z04Dwov3HwVV57hnE24aBnPXZ3XTmCobOoAJqZxTDwytuiTiWA3mO9swN6wmxrtcuDyjOHer0Zz4hETak0bVPwClgZ15QLJeulQUcAPCBkQqRXri+XqN/h8VAblkx8IlGpwUIJSXEDlSF0fQNQXfJBXcT+k3EPk4e/XThnENICELwcQ/OEAvBnA6oYuo6bptyhyEkdhXC8ZgYJCa0FhN1T1Y/yISmIS7GgKziob0xhWTOUHr4jtaCJ1Lr45PWGy0rNhQ/l5+gFP/BJOkq96RBrjIy2uiOhHoFPEaUxGFmIhpBGde9iRlgSvQhBaO6e9v/vQDdu3CXnvL1S+z8mjHvu9nfsw+12vZ3370Y/bI33zJTmye9w6FVbaKcgkbV9oUgCgf4RlSAA7+IHSA1OXz41QXIKWt6SgJWpu2xppgF5SUCFTfJYgYwANokmOeUR+HV38hHbgSHqUdoC33b124yGSjh05/In9ngKDVJBCVDnqi54w8yN87SuSDlIp5lcGgdNLLw3/MZsfcrFJJih/aJmg+4WpEPo5gYNFZXJbEuvwu1vVfLjwrRpBSFwKECjKdKQSsIJZtikZoWReVDVOgzoSo0NULY4F4cTcNwDMXab3RuSPZeR8aA+3gUoif+gYE+C9DQjwGXGBG4kE6oTE9H8Hm33inb+HcDqSzilBaZeG9IJTFFBzqQveib8JQqPiEv1yR03WR/Ix3sO6a/v221aRVsN9x5uuCHQ1Dz5ObAypFWXs5wIvsBA599LpzlDbxwrSVphWUT5gA2Q+qszMseVEHmEPpvc7kx0V9PDKVUdkyKWhgiGlMuBofZqxBvyU958bG7a6Xv8Z+6vXfa7e+7DU2etU2+53//t/tM1/4a7v3q1+wl771VvvWd36H/dCv/wvbaG56o/fw1q3u/sOADKgDhOhz1iAugzBFzDJlYlEG8FIqXgzekcksmALuEWi6oAHhib3C/JQ2PbO4DbPOj7mj7aARCSYYLLQhaZWPyqJnayBcYQI6RZjbxbiMr4OhDXUPSw1kislkpHxorlIuOUPhJ8EsHLbKdBbitEmreOyYyXQWxIKKobK2VcjJBpTmZPKtY+D5w+VZCdBBCJVD+vMKoOklEUEI8sA09GbJTuTb08wiyUU6AGWcwgPtDjKAlldCEvapMvePtL1rAkDXPxrEmcAlAvd+PPIUuXreqgb/kxeEB7pJi5om+BQTEOTqumelfMGWNzbt2Oqm7T+9avmqiFoNXZGJVJFmYW5VVfWq6V1DjUsPF9Mt0CyhE4FcBbfw4YKFsiB45Y1TGnrBwhwvpuyXmMBIkn4Y4BOwWJ/vo+KuJXkHAape3pohf8qMuhNidlVy0g695y/tzD/7mH30O3/Hol2ZLcms7+f1kt0vsmgmKyIZste86ib7lZd8u73ntT9o7aLZt/3wO+yRU19WlsJWLG6pzKgYmdHxaqiOAuQSH2GaCHiHCMW4ELh+D4vwwDGm0iA+VXei5sIUA0S1Pwwf4gA/uA+aB9+L+lB3AvUOWsZbzMe/vN5eJjTGeApCRZhXPs5IXPrDtyJv1/yiQ18gh6mni9LLcv4xyQKM8lv65mBCzJRipawEOd+CtnFwXjB8HVGUmypG3bx+POuVnxQspLHAP2xEQAUEIncBJuj0rLgwj975ZnBU2POCwNEoPIsBBSyIdVWpZ+SNoqgqAUGU57XicpD1jj+kbP+bm2F80m/PVwikIUCs59kvtyzzY30jZ4fOLduX9p+wM1tMqAs2eFkEXZKpxKE9FVEw86WKYpyqtBMbfNNTI6g9LuYDjAjzQix6LYIRU+lC4jHCXZUkZQeYhmBwAiEtMCkvDw4rBBPgZfd9XpAnhOpdwwrRbmh8Sv9Pb3+PTWy/TaZF1u458KhN6/17rnulHf7/Pmj3f/F++66f/i7797/0Xmstt20yscN6B87YP/v3v2T3r97/dH50TtB1HcYgMH/AuOokzcET8/IGY2mMTeB4s/1Qp82gHtcFU0yNLd6gNxNhQqeAhA7dxcIDc9bYEcZnmvfESHRDqm4gy80ulYPvSNn4F6R3jab3roH0x3fazYNw6IIDkxkH3AkDsx1HXzDpJzOLJyamHH4YPQhYeiob3mHDWJFKkwWh+qjdwLNQcNlwWUYJoFwUVAl3NnH2JCGcOPuSFemD9IYwSReseuqndyIQEAThsygrMIve6VWQKoEImZdE4Oa9YN4YwKEXjmSYQq+EfP+g90GjQFyoVb3XFUbIA1ETD5jqVU6YKtqRxXX72uElO3xiXe0qe9W1b8ijil8hQs+LQQryLSri87J+V0T07BbJ3lj8CcUOGzNiMR2otxuK0gwQmw80YnpJw/hReTACeNFFLyF36sKdKtJR4O2uZ6+DcEoNAiaVd7Rr33XV7fbKW79DtNmw1XrRJivH7G1XvNw+dOgJe+KatP2jD77XZm+/0n7/ng/bh2sH7E3v/yl78Z/9c/vw4b/zeoIryoYQMXUAAUd9oHHZs8u3WVIbeS8ShCShV6vKjkcwejxB40KO+kN0woWIz3tDPT/8Ajo/+jOFJXz4xfQcklM2rYJ2AVfMuaK+MZk/ng7GEJ5BBuV5q+h9wFOfsFUOAtg3D/f3EmTCN4zJUmpWOmLdIMRZI0Pd/DBX1YtpPqxxYVkC5jRd+Ul2IHlGGAiKQQhU+QKBRnfIxHYOIL9VeETqmx4ORnI9G1XMTQivmkd0aa4nNSzE6y9C37uIUa2jV0HDONHos+oRSoSw+gjgHXf3aRwWEKxLnKRqK76ITlIjMJGKUQLi05DB2lM+ujCJ8nJkzy4t2xOnOJfxlOASGSou+oTeLzajBtk4s7LOrak8m/J7WHdfa0kz9BnFwaDOzhRBQtOA3nUshsIUofeMYxxgOrpiqSO4GDRsuENsgeFgEj9/nroBtkJUf1TCHVLl9e5Xf69vfRqRX/HIlz9pv7L2qP3Z6UfswfUD9m9/7f+1N73pnfaun/7n1pK0/Ju/+J9262vfKMJnNJvJgHSZyuAQfO4fSQLrJsIMuAfftJYTCEyrj07MrrWBF/wG2AkDuF0qIyz6kt97yPQMzMrItQ2mD7/YpZ+2ZbYGZYt73P8Al+7nKB0BEx9B54zg8enBIgeJIhfKwMAsa8xEldEvGx+GtEzN50z8MOOb/AKjsfoSA7JcL3uVOa6QNULbHboXDoG6LgpuRlwcBAAIgRCQBBCdEzY2tZw1utucBBTPkeOSHr6ggbEZISghH2CJp3+B6Afk4K2kP91pBLIKHzyEBgEmCN9jCWdBNaPdfNMIlQGBIYGJ4BKZeDAqcKuxSyX5JasbdkAm1/2PH7BSjb5ziIPvwBixDCsZZb8y/4eNpmkg6MhH5AUzWxrh6IPgQTluMikOz5RKZwFdxLV6U/5O27dKBRcOD7V0eCAKwaaEg9/u2PeFDRKe36TwuHoCAxGVH42n7dhTT9ivPvZX9oF3vVe+C9MwpBVkEh0+cr+98x3f6rVqVTbs/s99RE/6Q0IL/xcf38BotWtyShGOMV9UlDOQ44UPNFcEzYN9rx9+XQgBduoR8tAv10DEG9SHPH2Sq4ibafBoApxuiJf4tC07uoT9B8KiL0zAUHfgcIrTN+iH2cGMuTCNSHjyNKq9aBAmYMBxJM4OKypObQcu8e+wJho1OgHavs2rl6sKQh8L+naNrktr9uzwLEZ5VoCokQjCdUAM3AuAQSWCT4+jS5A7cHyHSbD90Tg+5cClr4rzytOUXv0Qj5r1Ec2d34Ldgfey9B6+cJ8AiUKZMCXf9cuPswsv+wSmH+SHlBJM5VLRllZW7di5VXv48FlbXS+r3ciV+pifT8J+wALeUnJaOYuQblhRlDMJkh7ewE9BqzDOwnwiiJ2G8yn19Mag7vXHjGC0SUnSis6Agb1NcCHTvwc8Dn5TvMpxmInL+3AhILLKY6ShPI8t2k988N/bkVjT/umf/7r9l9f9kCUi9OYIB6orW4cixJr1vtZWuzAa7Qun8CdpH12DKSZqvP5dKFN66oTJ4uazysScps0Gbf7swDvKCfhGCEIXbuLp7vD7XbEksPAvmHyJ405TQfCk9e1XlR4hg2bw+HrvDn4/DnkBR2BCejAZUe8zO/XgG/Ec32HWBPj1P32DUYcEH6KdDfymJDCuU9x9bhW9cAg1eIHA2gZfreiIwPyiWLgZG1bSR8ThJpRAo2LuOCuG0ytqUM9+GCkI1zXoNYJweASJEZkXytEr75qLuzJA75AH+fFIjwYGSVhfwTOwcA8NQhzPdND4SsuZ6evreTu5vGUPHj1lhw6dVbxQ7RBTZpXKK7vz3nHN4cSrfxAt0ybIGEZiYwjGWmpoCnrBFB8NDHEw+MhZ5nQns/NjAY0CoSIglL+D5QBeCBeYBAKgSN15J5yABzRLMCU79nvfIX9j9hZ74NTjqtOyTKphRhvszNkl5RDWqHcgNpXfjTT0RqaVMEjG/k5wovEp0bWx4AJufBdfDgwx817CwXuoIM6B7zHosQRCwTeAexCoX8A5sAaidont73X1b25C6iIf5mJx3rtrbcWlbJx9oqoAz4d6wxQ+qu5FBvgJA02GBvFDV52Zg18Cc/uUGmBXe0GfnW7DkqrPpNJNxRK2bXTSbkhP2A16nnc/5oVDoJgXCioMBhjoAJWq33oPEgBMXO2mkb8M76lAGEjUxZ8jLARfNqu77xeGFFTk4NTzVsjRd5DBLx8XQSOpIWnY8KWPMy+fJxpO30I7qeGVB/noDzMiV6jY8vK6HTq5ZA88eVQ+BsApIvCRQOkbymej3rF8RQ6ebCUkGkwChGiMsHOiYuvCSa82Gj5/i2nwrCVHcgUmYifMjsw6Tu+Vmab4A9PhadifQWSD3+CIP0C7QGCqFHno5UgjYY995Sn7xMHP2n/7ud+270pM2B+8/T1279aS7zLDuS4sC/CjELoybSQMvL1ot5CpqiyCE0PE5UCjPVyoiQKQ5lxOWIqKiGIMA6h54czicIbLzSCYyn9fCAO4nVmcJngW7DJjHQ9KA1MEZhIBCwYYBBPe/TwJXdIgJJ1ZxSB0FNCjBe6BhRI8KB672qAZBysoCYNOCIQ65li7R69sWBs0ozpMD43YlJhkV2bCrkyk7Mp4xqZjaaW8tC7PDJdlFJjE20zoczWsf+7c8Q1iB2n+HBAweA7EwQ+94TcqRnmFiZHkpndoE/cxiAcSLiDaeYAgJgk9bJI8sq/d91QSl7x+EamfbsAkIEoXe2OtbohJzsoveeyQ1SpBQjqs1KsfeCqrITZkrrDfFmeGhJOowuAhTIA55aP5utAo7IpSUkOVxThFMQ7aqFhpWEUMt1WVT6T64ho4bBB8P1D2xSHgLbxzvAguMBIkJviNyhxM289+7o/t91f/wf7m/IP2jt/5OTsSqdq//MRf2H25k37uO4foxOTcRtl6lrr1JfcgX3AFkdKG7MkrBHkZSGt8AjSiz7sSw3l3fz/QRk7MTwe1K1VykEP+F8KgbjCFbiJU4K+zN7LgCf5vaF9nY6LrXTDj+7ASB3zpm5ug+hc2BaHNiAezKT20o4+hPbmAS9/1Fl8sZIbzHvw+fZSJNWRJMW02k7JZmdhToqekAJWhGOK/QLgYA88dHCOhMQGIyulJlVPFeOd2MLYhFYFQeT24IzGURqRIn70iuh+AvQgjuVQK2YfQrxBS1MtRGc4wiufT7pWGC6Qosb71TTrec+cz6XVVy1Vb28jZsdNn7e7HDvsacIIXR5ynA88yBfR/XrCtSqsUatIOYgacQ0wtuowZY8E5r8o/yVcbtllu2laxrnvDR/cLNTFHnfQNW5UZVxGM7PTioAErJalcLv/dvxMGd8LgG1NYwOJYMuE72Bd6Rfv7c1+2Qidvi62y7S+uW3W4ZUkRSoUp5dWKcNu2eCpryVF2Thz3dfcX8u55z5dPdFSdXNgJPJbW+oAcppuksbchDKTfCd/zKqQPfga1UBt5e4bn56oDIdSVp1AWtICpRdv5cmqPRV7yI/QNJoWJ0XLcnSn0NSo1ieXFxTPwAQv5478M8MUdpsT6GJbggIFgECaqqnR7XTxpU6oXG5lzVMf0cMQS1ZoNO8kBR4Do+QKwvGBwezPUWD8EDETsTME7Ln1XHBxJRw5lBooVAsTfutizlssH4xQBNUygEUjztE0L4vQ9NBYI9mihCnxSvlwU7Zd/U/7+Ti/8n5Ajich68zMyub702HE7dmpd+VEWGV0UlD85eh30P/1gW4JxRYyyySi9/AwWdnH+Y1napqh7Aa0j82yr1rGNWtc2K23F7dlqqW1L1aatMfYiwGQBCRgH2us4KHzQsASX/ApP41fBzVAF5ApOJ9NtWKXo7gbEILPKUT88ZPV23WquZfVCebFvWqte8f2JK2UG1MiJ8QkkLFPbZd7oKZTBhMekz11LJmV60IZ6zebbTD0BtIAzzF9MW4g95BfMrsEVwsV1uDSEeOTVllZWTI/LRQ8hOGi3JZBYFizc851A27N9Ej1bfRNCGgY0hA4HxyPRFcgLs5JJmjARE1a9c4lvut8sLXKLymbsKJVNWULvRmSKxdW+DBsgaC4XLtT0eUJASmhUt/8kjRgQ8i33mdPEaKwq7BVQRQfahMagK3AgoQSySyy+8p0KBfXJJ5G3x9c3r6AuyoP59I44aCD+ObMg3bj64JMfyHJbWs/YrDVpg/P5gj12dFFvgpp27BNhEGiD/iOBZyzznMpdY4RedS1JO3D+O2NSFVF/UQ1X1J0462KKtWbPlsQ8a4q7IbyUBQdQuMSGsGlQ/T39rO9czxUu/oY0BOfssyW5KbgZzhyylOzrbq+hNoharCMcCm9JuumZBNhR/mISfLMgncnJjRE9S9IyuCftge3PzFxwCROxfarPrdI3zCMgCN23nFKccCIkzYAWAHHQpjCAm9/965nhgrQOdbv4N03o6fQLqwOzj/fUG9gGphcwhV5U4gEzZVGuvgnn1DX8Fu5Fiy64lZCxmCuSKfvhuW0WVR4cm8d6nEinbr1iUTgM2jin35cLz67ZMwILp9wEUiV9m1NxPxuJcSimT1/R5YNXrs4Bj0RCiIhWMkM/YBYxCExDJRxHATXcQnx+hQc0iXddKr4ShHwgGj0LCx7LE7o0CeWx7poGCE4oTlxQ4XJZbTQZ1D2I9zlIXiClPV/VXa8Zy48KYtKiys4rz7zgKKj8sn4XeKdIWyp3i9+6FyUkMN8ChA6c46P/0L/1f18muMOrOvj4gwKwgzc2mq6X8zJTWO2pdzJF6PWpQ+TgCjzKtHIiF1yMgmN+MwDHyHo4eJUMwafy1t0XVwnfzqBSKe5H6Nlx3m9vNH/wJwOxhiCo+tUhqRL3r2eG0DbcB9cFJoM5PLEHvRFcAXc+e7rfxQzenIEVlzJDeoENjahBec/GgbSyPFnBDj6GbG82a+9941ssUmYH/4hVpaGa0iTlfM6qhZzMsqbaV34lh8ZeJjyLWi4GnOBdu46AwOl+YKm4kK0zOe/EiVqfHWl96eAvPD52IsyiyugZAnBC1eX99Ppz541X+k6PlWsRV8liKhrWG7LfmCT0eP1nD8qFBiZ/0kIggjktO3TX5KS96cadNpfRu378YPlyDdI/f2BvYtaQ+KXogkIXvoeui757BwOXpwoBPF5CBM/4TXjOd7qQp4PcfMxAeYMrBgoDwYBvSVzVlUVRrjkQJJ4SYsLMhcjZJ2xYJke/+1MJaSfGONjREScZwnR/Q3kF6R7x7la2+6FtYRLfo4vvAaRnha9XADw7hLZz/1WwD7QwBTFGAkN4u0IXDjsmHEAgOAKThfhqB+hEOOAsG2J8x/XX2n/9oR+zSF3maaMuwSe/VSb1ueU128zlQ1e+4tN+bJ7xzNB2M/FCeD6x+nRQ8whIPXSDlPIZwU78fSkhQN2hlgr3iqAiAX6AVN2ppA/QUXGkAXUTMQcVS/uFrkrPTv+BABqJzZf9KO1+mT1JN0Ntopn023UICAtZCr/hNxPpEiNRm5sZtVuv3G7fftsOe+W+tF09GbOJmBxVyPz5Wv3i4MD1r6dDgC+Ud+k1CDTegHiIGxr32QGGfq5A2oEfB+ELTUiW0A4KfHcYkLYiesxTCAWTE0nM77h8DRL4EIg4DdNrRA4tgVe4A8yDcsfZhZXy1LswgTH0FME0vGN+FO2dTCZDuf368UwdBu8Gjv/XEwbpAwmSB2kDPgLD+KPy5AXCD23DMuKIxeVzkNTx57QTyqfdodPf/v7vt5/9nu+1umikKV+VMzw3lGBZNV+hY0Z1AqVkzjzijI/JXQgBrktDgOyFgoAIi16kCpUp+0Qxqo1a9CkRLISh94GejCjjHUFVOvK8kYAn/Obyeuu7I1UN6QhRfmgfb0H9Rxxf6KUGZLAMVeo7jeAXSZP1pNFc63gDh3wDswTmc8bSlU1GbGZ20m7ct8PeeNMOe8sN8/ayPWnbkZZK94b5BgNJ+sn6VbvkemagnoMwQD7vBu8dRxf9DqGPO72jMRlPIHd2P0GYcLSeIjgY1L8Nfqg8TKF3zPbFTmeMgTjsNNJsVfWZ7u2mO+sM2Ab0Kx24F2iURy9SKE/pxHSUS7uz2wngV6u1ABdMBD04FQ/qGSyO8BzqRJznC4M6ki8XwdtOdBC0Bc8XfsM8zix6Rx3pJeOZtKLIkIY8ZF6NxDKCte67rRTlJmyIftaFnZwqWlCcOnVQ5IRSJkTPaZ+i88Lh+WvSD14RgBWg3jwwCKOeQhLLNHHycAh9T2CYRcghphOGLipAw3UkDcI7EMsnHmgsxVHe2JD63yvgHQOOLJhHZaMG1eCuUSQlyM8ZC/iUAIT5NH7dCeQBHyAZ49GeTY9nbcfCrO3bMWf7to3bwnRC7z3qNxaUr1/PEwKRhBCIIBAD16VEdWlcx4WHC98g2PgIEpzvZmmO0GaTOUlXH1Hvx2ai4YBI8EGiIiZMNDgBvDKlhR0TYbC4fBzGgnDO2UHFN6j2aSBIbBiTliMpOfOkS3kMymLM6+KpKZDPoI4h8AyjAROXni6q5zNDqPeAqYLwJPqgHYNmCWXB3MEaCjQ1GLgksOTaTUi+qty7DzyKaybT02yt2rBjendE6c6oPHbVr6ummFwtZU2HWjdyqZn1XAEoLgnPrBiVwZF24KkIWkQ2L5sxszukV1QMgibhmZpCqATvttSr0INDHhC1GrmPaIictgg9WzyEizJ59EmQMGkHJpEWcU0SRlo99OOGrmFnM3+NBmQ6RFQEMiJbG0k5HI9ZKjWsa0QEGKTy/40waPQBAQViuBBe+DdpwrQMP1ukE/BA4D04YgFZnLEPhAMaV8zB+zCFnMmFwpeYYDjB5EBpEbSL8IWfotwc9+CJLYY8rntbMo3dxlcM5cvaDZ8bpsunKoWUUPAl8PIMQwfza1Bv2oZ2CNfF8Qe4uTQIBgSi30kzyIdvaK+QH/fgy4AT8g1wu0D1J13gSNdTp8/IB+lYud2xQ5WOPdmJ2ulezBpsjySSx3UvKd6maGtZWa70Ge6FwrMY5ZmBigKYA6/f9Lz4SDnaQ8kxu5Bvzs8uETDTgqZBKYJAuvk4vg0UgVQ3xWA8vQiI5ILBQpMM3vHnpeo9Xc+YGkjT0AvHF/IhfngfGp7Gk+QbFoOkMjaSmbDhzKRMxJQcPaZ6sFZEWoki/i+G0NihEO4DIuF6voC0ZldDpv8HBzwQBv3/dcZT+nEY8efYaEzfmG96LtNXlwsr4Z29dzGzWO8eG07pd8J9N6bYgPMwvUiZXNQd692vSh+EDiVRltpYeCWNT78HdrXt4AJGZB1M66ct0x7OMIEGBMxl60wcb0vRB3cKYzpN6A4ePMdUViDyQI/hGgT/7Q/hWsvnnR7OF0t2rFyz9Qj7dmWlHPHRolZXnA1dp1UeM+XOuv554fB1MEpAGsh0NSgk0xisUeYCUfrgz1SMHHEwwwZ4OPgxSSZJQq9MIJjg7SiQ1kMgKn5yd3SBXBrUkRyQzxefr+TPQloX5lJDu+QN+gQ4mSWAeRhNBEYZyU5YcnRG2iWjBhUhKj2M+38zDBrS66M6eP2ecT0zsHm0eF2wSRpWSqqLJLoanPcgNuAy7JzIacAQVlQOOhsmgBvMLJb5tpsNZ6jhOMcxyOxSfMYbVKraRMyAwEGowCuOBxZQxcNgo9oRRiL4OIbSOP6xAoRbBBNETI8ZHTTee6nL81NUaCQIVnII+VwcqPeljDMoI1ykDXnxO8TnN50VA1p8vkC+/LEoq1Ao2boYJc9ulCZaNVZass2sTE7FKwj+ZeHleDSra0IlPxvWi8Ml1PLMVV0E4HViBEgV4I2sP951vPGQHsoG5JCdEB9mvVJt0qIm+eYZhUx1Jx/Pk/z8UgIl8unvLl30U/nBEGo9FLOg1W8Yxd+rcSQRyZG4jnvd+0LJYWKddFQEMJxKWyI7avFREU46Le3CUi1S/u+FQYNf3PA8DxqZ52CWDOoYrkG4+JmjLnzzAwhCzOFZqg4QLtNofPd71d3HTWoVMUvUksm4tRplXXWXid7BIV/Q1wjJVGnr2xADwjj2wjVjDX4snQiPhg+dNPLjEmIu+S6sn3ffz5lH4mwgaJXWF0WpHWAM4IPZsAzQJgiuMOahR6ULjjamEW1/aZ0vxlUIfLv0wkIYXAPTKzDJhXwIz84rxKAbIlcoWGWrKPNLmhWajCBsWGcvgSD8dKQBi9KI56IZO9W9dOf65wpg5IWDAMRMckmhnyBGVQFKSNWJPVxeRd1F2nwmjeIj4UmnunrFvPuyH48cPC8F/18JXJopHo44SIcRfXAMpKgxIBgYyLWN8gg9X8oc5iNHfQdmemi2Nrdsc2NL0qVotZr8nB4dEUmLJ1HFodz/02FAFINGvJhIeOb94D4IPNPl2ZCzDqGDB8Cj/mkxNn4CjvlQjOnjaHGm6XSsWi75BgyiYtVfjNHs2LCIACKl2/NFU2MiDZhMbSCGc1CUFnyFNlAb6d1gBJy5WOj68EdvF+tBsArAa4DXW5PfYobga5KfAm2ki00eAlmRxr942kFnBuFinPzvhGficJAv/7Pf80Z+02ptTNYAM9pEmLbhZNJaIoGmcL7ZTdj5SNrTvFC4AP3zBDe5dAd14hJnAp+To8v9DEc8wNH4ITsAdqkj04GeGkbLyQGk0gBqIo/vGkVveEZicLnSUaUGjOmXmIVzVxgBobIMgoY5QMpzgHQaSelYzZfLVe3M0rodObVkjx86bg/uP2KPHTllh86u2PK6JE2JI9MuW/XLhosb/OJGIzgOLvrO86AxL74PntndhMFF8Iyw8FF1N28kuUWUbL4ghLpkB/8chDpEVzGkjfDxKSrCjVB61di4XT+dtfPVtq+zwQRmL2YfZxBI4DZoE+FAYNMO7ADfplsJpiKOCD7OOSa0v+IF01uCjrQhkTOZ14FMScST8uJdeOZdqDvpB8+DEOJdLoS8uIgPwwU6U1s7sYTwdL4gQCFXKluxItrzCvdhBXLlwYG5rWhK2mZEOOG4vmdbUs8Ml6cWFTCYzckzEpzxDdcyupzoAVIA6H8gdqQArzML6lMmkqtikOsiDCIKjUY+wSHXHXx4JgreiAOWElIAVWUEKRYqTFYkwKzwLk1J1mKuaEtrW3boxKJ97uEn7S8/fY/91afus4/c8zW776lj9piYZyVXCpMW/zfDoKGp/6ChBu8cvv41+P18gW8wAHa/SNHSqSxodBPG/QZ959hub2x9SEojDvwM8IQQiTAIp3u8VbG9UyN2utC0YhvnfMi1TKMc9uDlaL0wQKy7LhgS2HH+CWgvtAVE6Fuh0j76jrZxYlc1aC+3IrztAi1Q+wEhBlq9gI9B3Qc4+nrCIF3oVQtM7X6qiGTAKAOH/+IwKOvc0opvCOL0I4DYbcZncCh+pTFkm5Wo5cvs+cDYEfldCM8F56Uxnid4r4QACFIfRqBwPsBAMAjflJW/E7DEE4hIo9BbFQbFUMsDxvBzOEAyf2KaiOxrTrfy9RD+TdINpIAIFeZTHUREwOH97V4XmBCY2j4Ilc/VbImp9WcX7b4n99sXHzxoZ8+XbHWzZQdP5eyr+5fsyVPrtlYAHvK8FMkvFC6OO3i+GKG84xrkO/h2cZxBuPjb4AIXrXbdxifGVBcItGezM7NeL5/y32DiIvsdi6CdQOTXiIjoxuUckRgMEWnbrTt32VpDeEqNWaNX86n2NTZacHxSqGCFMAQjmoq2w9pVgcIlmh9503STi3Ua7oPqz0HWRXvSJIOJiP6DZ9oEBqPNLiK8QV0HOLs4DL49Vxh8G2iiQQgmXAAm4NxfPx08nd6tyJmvduqqA3Vi3K2iqy66YW5iVGaqbK8IyxAw5Z8NGwc/XRwuyygQOASJDQwMMAnZUgE/AFW/HDhdQTP0iVdpcBDdh/CEaii9deZwbYKOQCuhocKEPZdQisvdEat//A69MPwA4J4ryqgkBGc8otWatZZtbZXszMqmHV/csodPrtnjxzcUKyFiYGtNemmkbpW+0WGqA7kJbnJ9jgZ8rjBoOMLFzxcHh1X5DRr34nhfbzm5/JYYQviRjZsr5H23w2x21De88B4mxcEhd+GjPzRCtZK3TKdmN0yN28lS1Y4X6+6/xKQ2OXaCRMG3ETxqI79IT3exY4F2A+d6dAbgswQX+QtvzLqFSeFP3rk20T1MxNQbtSGzyqk3DESP2yBQb4/Tx83XG54Z95mdInwe4PlZQcy6US85rhRLl/y4SEXvS4K1RkLlIee+J0rCd5NWuVy4LKMguV2KeOhXVv+Q6g4tbwUYIZhZoLBP8PIjaBzXRAKOvHj2eVz+LjAF3/B5lNDT8cCNy+1vGlaBXhs2g8NcZ5HUhsyL1c2anV4p26GVqj15vmJfPFWyJ5YVb2yPxaevsMTUHhueWHAJyw4moetajYdQ9Vz/z4QAd7g/F0E81/fnJBx9B39IZTarqNYqvkKQni4fRXchg9+ieihuTLjZm0nZbbsWbKXWsOViycrFLdngPWtH+rOMFcfLF84hYvwMyvDtTVWGdxZQbgCRZlD78qA4EmA+I4C2VTsxsAnxMdcOURN8Bt6pXsoAGvDBy34Y1PsbDQGekO/gctLTfxdfz8w+/IxYVVpxRDCGUT7wJm3i/WEIbPKRKRtL6kFmq5jlcuGyjBI0AAQdEOm+hgfQxC1IEGcAAYYD78SvyOxvpdfOME+bUaTXS0jEJQKZkhE3IvcR4Iyob774S41BHlUxx2alZYtbdTu5VrUDSyV7fLFkDy6V7avnSvapE5KmOTn9mTmLze60oZntFp3dbdGJ3RabuNoio3vM0ttsKDmpPIUgwe5VUHn/J8Mgv4uJJDTqhd/PF5xN+loYX5A5VxAyvoUwpmcIVpcImJ0V79q7zW5YmLAjm0Vbk+mJGerb+GChQRzCKdoU7Y60D0dVBEJ2nwg0ewM8F4xijMAx4RdlA5d+DuJ6Xfmn9sJn4BoItotDiB/unqb/7rl+D57DcAXlQVvQXWDM4JuE4HTyjMDXeqthWcVN6xJEetOHSflSX6/z0IhfYXD8QniudrqEUZ5rHAUwXCINJL+kBxkFEyyoLDelvJJBPZKmKzsnqEZsYHZiD8xEzw7vQbqDrPjuoyhfd9oEEhMv6eFic7ZqvWebxZ6dz0Xs2FbXDqw07NHzTfvyGbRH3T5+tGKfPFG3h5bYK1gVjsv29C5NnDQ5wrGExZKjNpyZsKGxWV07rJvebpHsDsWdFlaDaXZxI4VaX1aGPCsMEBzqDUoCMQ2uwTvCxb8vlKug1/ykl7WjxvZPRHVfMOC67dNPWsJ+16ZHR+2xzbat1sVQjKcJ7tgI0hI4lEbpaRd32vt/Tsz64KaYTFEO+RmYNmwwx9R8FDw8EoReqMcgABI4i3HSs74NC4eYhb7VquBjZkAAmrIhQvK+QB8X5/XMZ64BPp458AgsgX4GcWGeS9uJlGJnmYURS6qeScXzhWdusCsupgSsxM4rQ3pHvaOXml7PxQeXlvIcoU13pAp2uxQCh0ECptR2ApYfSGbXOKGSvmmzV5LeHNLqvQBCLVM5r7TyQ/oNSQtFeVbl2+xcoitfbtt6rmFncl07sdaxQ6tte3ytZQ+da9nnT5TtM6cK9qWzNXtyo2nLVdnhLTWk7HFvVFpYZUZ155kNthleo0uZKR29kaTFRqdtaFyaZWzBIqk5ad9RxbgYORca7xsNFzcs4RIm6IcBngZxnhnCSDTaGYpAg6AlMB8uxCfXubGsTM+CLedKwmc0bAtLc8AYIvjoMP5S2DQC85ndVxjYJFvKZ2IkYcAk5A/63B/SO57VsP7M5TB7AgqBIGEKmEztLJixLBzmfiAN6bkQhIGwQxjg5Zl3wsV4ufg9j2gu33NNABCN75ekJY7/7FlZMBUURxjQL6ZcEZe8gUsWBQK1X5fLhcsySkfShnPFKcRX3SmJ735IVx3JBRUMQVbsERWAZ+ZmQ0hDU6jBxNkDRIdGDOYaI8iyBGyr1Laz63U7Ll/jwLm8PblYsUfO1eyB00X7gnyOj4s5/k5m1eeXanYkb5avDFnDtzhlxVrb1z031QZsjo3WQ34EDUjDh/Up3H3WrRDlM5WZtp4Zlzk2I3Ns3roJaZdYSvYqJhn1udDg/zth0OgX3y9uWMLFhDEIzvR6H64gXNy0AT4RPihfL5SsJO0ynMBEo2crmLS0PHv+cjGdRwUa016Uk4+9sG0scTBnAcXHSsCZfuh/azRqInwmW0JuMFuQyqxJ5yCggQaC5oCrzuIx/YZZqNuAWUK9ILGgVcIsjkDY4VsIoY6X4mDw7pnfYHgWkhEGeV18CWAP0OaqfsqFV3rK5xqUCyxM6hVOqCTpLhMuYRSOIH5mYBamn3ArlcWuIj6VQsmQNhRJOwwCSBUbBAJ1qcg5Gsz6FJhqZD8aGyZx1UY/dtsWNyp2aDFvj58t2udPN+zvjpTto0er9sFDRfvrw2X71Nm6a47NokyrQlXOLftpVcWJMjXk1bPnFtM1IoxoKzDBFA3GDo8DJ9VVOFBL+uGbYO+j4ahTZDhl0fSURbPzNiRm6Q1llUmYgAdiv9HgjXXR/bnCoPEvF+fiQFzGMgiM4mPqjEvy35QZsWEJCvZA82W9fBcjwBg+qi5KaDXlkLeaQll/qQPFOgwSKi6dEQuYXWgWiBwhw+pGtZVfnJ0YVkr6XDCEnYje81deItGn4QXOQd24h2f/dEm4+N3FeHi+50Egv8CIIe+BQCEQnxT8ZJB6Xd8Q7M4YfhGICw1jfioNsPe/vFC4hFGeK2wWGpYrdy1fZVcSTBkAUebKG0njPVt0DYpzxOtiDmxoSThMNiHd5xiJMDkKztkoEpf/ErVcsWvn5JQ/tla3u8827cNH6vbpoyV74Hzb9m92bLkWsXpXkkuV50AhyvGtTUX8rNVnnzB2AcR0w25twSDgT6qURkaLwMQwrWtXtJ0YBjHo8IMwnpV/J6r8mZ2amLJIElNsRkz1/7P358G+ZdldH7h+83R/d3pjZlbWpNJQGgAhl5CABmFQtwEbgXDbjuhwuw3tDgggBMb4D4dpPIQbB39AOKK7kTDBKLuN2y3aQ4MRYAYhFSWVhtJQY2Zl5fDyzXf6zXN/Pmv/fvfd9yqzUqZKJTuU+979O+fss88e1l57fdfae599HBEhvZ3/Rbpdo3ncnb+d+8XEuepcEGlsOz4P5jcnbx8fxb/+Pb8nK++8iLbDdOJO7dDFF5yIL7pqyLt/l/v8Lmkb6+S1aCLX0h0yj7QpoI8rdgtCKdzohOTp7o65KlkhQ/oKwjTcneO6wtTWKZn2it85O1lBliIs34oGu/hXw8uQswY+mkguk7GMxtWXdLLTWDGcX6YuH5a1rbneaQjCoHWkwzsZ6z2F6zu5d+woDx6dYS+4EnOS+1id0HEuRvMY+b107In8FgjEslC+KyHhbAhtg/zet7YDatL5xSLePJvFKw8u4jOoWJ+4O4mffmMe/+DlQfwEneN8CRQ2u9Hq9qKLpNyrV+MARthDMvrl1jpU0dMDrHVKx+wsEkjE4JgTnNzPY3rCUSGcL1BplFjGS0ahnPnFKtLK4W/ON+jv1e5+bLrXY926hbJ+DQq1krbFlUb45XCFeaQvHUDBxPWb58N47tt+Q3zXv/JvxW/4tb869zBAnhTUp/5+VUumyvkXvKh+acvhs/I4UcPzZLqtelcHPdy1xUCN49yYQsHCn8O/O2ZWnc1yQderDF6QKR/n3Dhe62mJbfs8iVOe27mraXnUp3DAFXvNc9qLNisd7+rzpU7jXONlB86YGW77l7a0vjzHoWhlT+f/Vu4dO8rg5CJOHpzE6UM6zMPTeHg2jAenw/zOyMPTi3hEJzofTmI48ZVTKkHd/aCo64tmM4zyk2G8/Pqj+Pirp/GPXj6J//Fz5/G3P3MaP/yZB/FDn3sYn3qkreMHMpF26r5JTxuZwmen2BJtW5ec/d0SejfAYOV3o2iJOFuVK4cUOdL0qddmA2qn8FeW65tgSXdLUV+5xnZBHTu8EZW999B5XyB8nwhKQMll4/jAV9ft6nypHlEXX0C6N1nH4PGb8RtfOIrf/g3vjY57Cvg2aAoPhBVMDTUTURI3rALMllXIESAupYs0RHgU2w5hY2fE52hkicV9bQPjOg/mIA9tY+crvHlZxquMW+7JzNqmxjWNbOT0aes8Fb8ktjsWtCgIV+i/i+/zlqV0/MthYu5Zz/K9Ge9bezuW+eq9r8pIfO4paP17J1do8CXc0bWj8Ht4qjfD8ShOzk7pHHaSQTw4G4Ayo3jw8CQen57HGZ3i4mKM6rUBcZZx73wTLz1axY+9chH/7ScexA9+9GH8v37iIv7mzw/jn7w65RlVuXFMgXT34ZrSwH6sMtW2JWxPXdxJxB0zPBquNJHgOpnfOQF3esGEzLAk1LberrYtKAKB7FTEt9NIJK0WiSYCCuuGJYmFZNNXmvbpIAcY+dgvlfoxcRxKdhXuO5Ltl8QlAytNKfPO/Y3/4W/G8hM/EtdiEb/xa56PP/hbPxK3uqIEtXGOINUcOgjIPF9h59GG0sS6a3cUhilp6RJcvE8nywlJaGYHySFTxG+q0z6zdZ7J7DJs0hC/WztlmOclvkZ+Bmd8neHG2XWKZ90un108j/V6C/+kcz057sLs2JaDPDJdM4VmFTuLrW5ZrZ4/pUB2lndy79ji/f1uHB0fxLVr+3Hj+Hoc7B1IYgi+iCHG9cMHj+Mx6PLo0SDefHQRrzwc4ifx2lklXjmtxMfuLuK/e2kRn7hXi9GmE7VWM2qoVrmRgeeOqiG5NMwX6NaLqRte+x2SWe5E73KNCshSobMo4WQUtzo13A+Z5sgN1c8dKfMcyYXaoKSzYQzJ3SmVOhBEVayaqgDnhnn0D8ba2AA0omGKXl8lrnf7UTnAbtl/Hiv5FvEOaQQ6EShIJEm0dYUZvhoum9V2JrvXHz6Ov/p3/sdoNqv5TvzzvV78wd/ynfGbn7sRh9DWtrLzq47m0LmMbhiMn2cKCRhI5NCwTwkMndLekfGS9xy8IUPfx992Cl3aKtsJZl1h5PI6cumgtoHnJJHP7J4rdDPI8F0nuOq8Lvdsq5K+zl0lVbvNsyCN5XySVhaYtszdfhJJZHFveq4rZUh0EUFd1/Qk+bd179hRer1OdDrNfEloj05zsN+L40N9P/b392igdozn1Xjl/ig+eafYHR+9u4qP3o/4qbNmfGaMFO7figOMzk6/m8u5C00gTlY2omHv17bAUFzSOWaDYUwu8KMhnWWcPolGxZJIW8a3s4gyGQYTlHc2YAIaQtWq4VfByKz82ZmgSTIMqER62jz5khPhFqlIIolPQxKWWyE5QkaHruwfROwdR3SuIVhBmeo+edAhVRetTjbAkwZ/tuG/sq7kqFDw/6NfeCP+Pz//uejTSaqNTRw2K/G7ft03xb/1274tvvGoGx0FE3Xyi7lQMespmrhjiR2jzHOVFPXWJOlmHbgoCPCkPru6lQ7hmR1IFaiot0pz29V4pbOYotxYOFLVWKe6VBj9SdpXr3fH0gHK8epkYKIGeZfjNg2lR74LIvr7Vo7xvadYMB06jCuJ7Uik5+Lc/BTeO7gkz5dyLu/e63ZohG502xjZ3Wbs0XkODvrhF2Sj2olxdOMUSfvKvB8/O2jGz5zX45PTZtyt7hH3WvTpWI29Ti7MU1/M7YcgqgRzFGUymeTHZVYrkcI9aN2jah6zyTQW4zLSMp9NYp7DzTAvlSuNsGXsJEHpSGnA0xlcUm6ncF2TKJGjJkpNiaXtQt7GL6M+pRFyiQb3kmymS6fLPFBbsGzpJNS3vYdHJWsd0YmOSW2P+GVeQne1UXcNrduV9Uu5d7qvM05ZelLUoJ00/4ef/EL8lY/+FPQ+jna7HZ12Ld5HO/0bv+lXxx/+Td8WH+phnIMMubIbWpQvlSF4Zq7YhnYwWEETR8jMI3GVukEXwhQm3NzGkc5XmUtaW/ZC86v1yPbY0kJf8npCoxRcb3H/qt/F1RnfYfKiLoswy/wYa3GkQXkrlev0l5tcItDiCN/Hu2+oncbhcAWhPOConfNFX4GOojN7J6nsNE3Uk3a7hbStxMmyHvcX9XhtVo8vrNpxDwk+au3Fhg601+7Fnmtpes1otGiklrPC9WgD7y0YL+dVHDamwfy0thOUK9DErVrVi+1EMm5+mBJEcbl52iioZRJN+8TGk1CJJhBQe8XRGcN2K2wlpkPDa7d1zI5UmMu0jJvMZiVJ67KhkitwxreBiJ+qSKILZW6DQtRxUz9ATlyLSq3HwzbA0+Q0LfOXglfdjimedTtm+FIuywft+bmSLKoGUvIfv3wn/sMf+luxrrWjCWK06Sj7CLdf9cFb8Ye/57vi3/iOb4k+algDn5utQyNqWMpDe1BNfKGRNNzVWxrYWXbIYrYyainL1fqIVGWwxcty33NtlWIv7fYOKx39CR1K3C9V/xLPtJ1kvho3v3AM7c07B4Hq76FfPBebFupy7Tma5QaPXyPmIR5Bl53Fys6ov/brTi17e/eOHaVSFapgJqUtZRvPa/FgVIk3J824M2/EZ2bd+MyiHyeVPozTpyO4HZCflMRtP3SfX/B1rB1Gcxxf4rj2yHfEu6gLvT2e6+xhu/DcEuadUXEaSonvkgsNe9UrJ9R8VkCgSWzHlH45PIwHHnLI2AjuhJ6dwKxVr4wnRNswBlJCl/hLpEQkgh1Rq1C+dJYZ1MshVRjEfua79rmWrA2yqOL57fVmP6L7XFSbNAoI6uhYYaXiSnsWJtg17u64YxLd1fMv7WRqshIhLXS6wrA2/huDcfyJ/+q/j5+4cxpNP9tAedcIphad5td8w9fEn/xX/4X4N/+5r4/bLZ+h/qpMpLmWwWDoXG1cWi9/tQulj+UraKNWUOpQloNs41oArp3rUb0xruXZ1at8cKqUs5R150jdNDO9EvdZWpRr0yxela2kJfrbiZ0cLep2FftxU3W9XyeqPUcuj6JC+0T7vfAjvnqbAtBR3GfOZUEOe28nq7+Ue8eOMplW4vG4Gl+4qMRLJxGfe1yJT57W4ydPKvGJ02Y8mvdgflQrDUYIOoVhJ+4ETy+/AAkmIIG7pSdvUmEh3UVzArtfQ8qRKJ6t9/ai1T+Mmtv1EHk9HEc1UYHOYXyZQjRxVAxVrEw60pmyIaE8TC+D7giu5LGx7Gw6VSxHN1LV0pFcMooCIOHXxiAlVQgHBkQh4qqHW57s6zYqZXWyqmKnprMAi9j1lLlzQBhwX1MdUzc2vS92lk1fGrqUbccYu+OXduU5y5aVeMpRvmojhtDt//73/lH8u//FfxufPZnFerzJvYYroPtiPIpf9aHn4t//3u+Of/3bvjmuozZ2XUlNUXZfDs6yc52pWyaRxDIbosDbqmWiwq4+6S3BFnV2ddPt6roLSjV4eyx1fhJXt0tv556lk+4yLA+WDe0hO3lHrChl5GTjqxWoo9X9W4CJk8nYmpQ7UPODdlcFz4hX3NWy71wpsTkhK78T99t+22/7Lpc/7NwP/Tc/FG+CIK8OIl66iPj5i2V8eriMB5NqfgbBz6/NOI59Ew9910lGZ8Udv8/FkSCDY/IyXE7sKaW1GyiLSJPDdBBAiabkdkQsmYDCr0ERX+ryHYiEev5Mw08dOLOmEJT6ysRiBBaSpeTjVg4ZZiSd+fAvEUqWZGGnIo5IlCQoDS1KOd9ih7YziSpkSN50RhHG9FUdkllJzM6YaaorS7ttnoQpVb+Ue6vGfyf3hJGMf/WZUnc7tG6AgPrRT38u/s7PfTI+8fIb8caDQTym/K8/OI8KbfUNX/NC/JZf+3XxnoODOL/g3pBGpp4Qm7ahTZTeqpSUa1fKtDk4lvmcEibq277ZSfBF5YWGb1GfRAGFGglmWaV/xvX8rZ8pdX36mHE9LyEWmd86WgP2Sf0w8vPuxnFYGGHmui6vU4tA2CJ18ZybJkL43//3/s1MU6f28sM//MM/+fGPf/zvcmnkLUW/hPvRB5v4269O4u+/MY+ffDiPO4NaXNBxBiO/MLWKMwzuwWgQ0+Ew5lMl/SLmhC2dJVZdQo1yB3wN8oVH0GZumEznXAl5zCy4ahVx1qCGm7vVO0gCy40Rv9bYF1mEV4LsQKKJH+O0m+TSDKUT97zOukPwfHNS2weIRevODrtjomQCJGjGE9aJ5+vIayTNejnN9LWZhObVbBwbBAEJySk8TQYSXTSxAWQawrRtbKBK85hw33npEFoa6K1cNvYzjLFrrC/lZCq95XgS32MpV5aDEmUogsIPIX367r34ez//s/E3/+FH47/+sZ+K/9sP/+P4t//qD8V//Df+dnzq3hvxPb/5W+Nf+w3fGkedznY1N4ybSdgxYG4nGLeThZmn92Awy6/wckVvUtK22dbr2bpcvS713paRcDvZVVLsnt89szv30nt53/Ct+uk8X4iMtf1sE5PKe7TjBpsmXONEG5Z6bO9ZnzXt+ov47EPJpRz7f+SP/JF/+z/9T//TP9XtPtnn6P/xX/73yQhWysRL9QpxlCqSMQuV7QaBt4y4k8o5N8dziSCWcHvMxvbWZRHKvWwIr1R97Ah0rgynI+SuI0igZBIZVqqlF8JLOaRCpph5EOL9XdynHPe3SFCeKXGT7kq5jMOtRB2OmU/x/pW66C1LJkKjbMvlpY7OuKERfE87G8U8yx3cZQ4kuU3vF+F2cXcM9MRBA2itNH9n57NP52eIwmYPm3EwGMTf/fv/IL77u7+bvKjP1pUymrcoUNrBMP1OnSoqofF25czgt3WlHoWmOXBC+1+tn/noTPdJnUvZr8bLINfn1THcncXPMlKGrVrt82oiCs8NnWO3iNa85Z8/8Sf+z8QvIb4v/8f/+B//C9///d//J7gUZkuGOKPs01H+g9FoRP7vunfdr1xnH/gDf+AP/IB9Yts33ln1ete96951X6Kj0LG+LP+/dvdWddL/SnO/0uu/c1utLI/97/u+7/uj3/Ed3/EflqB3dkUf/co7DTuN/f85Lkdc3sE9m+YTnfeJ24XtmOKt4ryT+0rQ5a3y/cXU8arbxf9StPxS9fvF1P0Xk8eX467W+ReTx1vR6Nl6vFU6z8b5kR/5kR/483/+z/+7nKaNsrvr0T3xX8A/vz1/173rfqW6Cf5NvF+F8Pyyo+icku7hy/Tyu+5XqhNKnxavv/KcQ4dDvK/c5zDiswRxjE/s+pVOqHfdr2ynsFB//qXRJ99177p33bvuXfeue9e9695177p33bvuy3e/GLvdOO/a9++6d9277l33rnOs60suPng7sHCguPoX/+Jf/Od/62/9rf9HAzb5FurbO1/Y/Uq6X6q5f51vln+l3S9VeZe+mPu/AFepVGCBL80DV93VOfCy4/GX53ZrlL8c9z93fcNX0l2lwZezluHLpcNXeh2FfOHx7XjDjxx+pd0vVZ/w88L/a3G+OfXVdru2/qEf+qF/9Mf/+B//y5wq9L5I8L0VI8i1TtG3/uSf/JO/7/f//t//527fvp07RL/r3nXvunfdu+5XptNweOWVV+IHfuAH/uyf+3N/7j8iyM87iPBPaSrPqm6CjL6B3xuNRgndX2nt5l33rnvXvevedf/rcjsLEXBxAb3YIE7sMOPSvdV4gBEMr2Ni+dC77l33rnvXvevedekwMnajWeLEU4Cie8dB5v+ljOm/695177p33bvul9ft3gX/Uu5ZlPFaBNK8Ofwjf+SP/L7v+77v+1PPPfdcXN0A7KobPXwjRqd3eXAetfUU7y7KbqY0iuraVyvdJc3d6DbhVykjWhybFK4Za7Jah98oaMRy04hVxc+pu1+rm96Kd0+2FkzHuem4c5ifLba4FtjfFZWdb5Yx1q8XMcEPN7N4QP6vxyzubuZx5ia0PNetN2KvVo9DrLfjTT2ubapxgO9XG9GjDF3K2ebYwpdvRrulpBuAeaQOlikzJsQylalKLy2MlDeA6yuYneGGbU8yYPubW1ySjpOwtUa4gbIb7LpX6JPtL0uDuiBAn5/JWhfvXrO5LWYWhHJwcHMy42dOljHvuHuf2XHl5su7e1mm4vI5jk9CnnHczBiWxYi4fNx0Li+uHHE7Rnynr/jsyrE7GvvZJ3b3yme3Cn38e2qaGHYpG5GVjcMcvs0ySK/c7KvQJSuw5a289mebTh6u1EHn1bPxLs/zBkleecTT3WUeSa9sbPqMo2wlGX4tz/b6S7lsw8uFB+4quN2zNn0Je9qR5lsmap4epEOJUGjpz9NpPPX4ZZmLy3tXAqT3lh23NS75J0k55g7xG/jWDaGXc3jYjyOhwDqxPxnHejKMBT5GF7EenMV6fBHV1TwatPd6MYvZ4DH+YSyGJ7GZnMdmNYk6/a1JH97Ul9GMZdTNu6KEcaM3y+A5PGM4DVVfc8XRHUarK8KX9A83SZxXY7Vwgzju0xelzJJn5vY9nvcTb34NcbouH27yg7NjjkMyGVO/Cemd8exDcntcr8dJqxmn/Xqc95FzvVZMWpUYUMaZH5StLKO6WESDPtya1aI3b8X+rBqNUcTU6i97Eb3nonN0O+p7R7GsNmOW+wMvYi+m8Z7+LL7+Vi/ec/04Xrx1K25evxEHB8fR7u1Fo93cElzOutLPOfqXLbMNsq+sF0vkfC9uv++DJfAZ5yZ4r732Wvxn/9l/5kZ4/wlBZ3iFvJZHUli3TfLSef0/C1SG91+KycOXaRxAZDWEjBdRq+DJq+p2rraglXFXP7fCrDjh71aYLRoNINn4aYk2pdr5JqDCvS2wlOoXQWe5TSrPOUmZ4C6NEGQKYAwAkROA7c31OD67HsanOb60GcQ9yjJzd0uFvD4Fdj1qANkR+X+g0o6vrXXi66vteA953+D6gPMeDdgGROoVt3Kl/AIL1/lJtl05+ElgMeDSldJeNuL2eucMzSd2tz0RQHagYl5bINutWLJDCiC5pShC0s/0+VEmAabsjfzElXLx67aemceudHSapAH/W7B62xVRWadn3FaQXKaPe1LHrdteC06Zss9s4761K3RIIbR99tk0d3k+e9+yPwXcW2daCbbmLX3sMAKLQkFaWR7Dt3GfdU/l/kxZrrossydfIs7OXcbLLVV3TnpeaTvLe3l6pVxXz3d15/hkE3XoIC0u2/JJefL+Zao4TlPY56kn5eJJzttnr1zuTnVXz7148tyTdHWXtMnf3Q3bhRB//MKAu8POp7GZIkFHw6gAIJXBOcez2IxOYz08iwo+JoPc/rimxPfbpYsJAnCaPncIJWO/B2ROksC9zlU6kse5zkVL5TTL5YcA/ERMCpAl5wIK7YJ8z+2fq4BL1eOqBljVYjFHaeU6ZTnx3Dvd3FakO68heypz5I/KLEABoExJ5xx/utrEBVk8Ju7DViMeNxtx0azHpFsFWOjDfomDZ1RcD9uHcbN7Kw6bB9HY1MIPSo/G83jzbBz3l82odvaj0dtHNiA/JSfP3jioxdfdaMf7r3Xj1tFB3Lp2PY6Pb0R//zDagEP5GJf8RZlzN9vd3LjX1JFySZvyDVTqBrB19/rxwge/bhvvafeLBRVNh6su2wXvXEr71/26X/et3/Ed3/Fd/X4/rm5+f9Utz96MzePPRm3yKv7z0Zi/HvX5g6gsYIylQDNDY1jllrBuMl6lZaoI/wooWwHv1d3MVRa0jctFUg0vR8glhnNKRzKef3KnezFrnSxIcwSDPZoN45XxafyD8Z34HyavxC/M78fJ5gJNYkTcMc/ChHCOXw/YAEJrrJgh169zfBntZwKz9WhQERVbCq2oCkACIgILeWZHJuv0WaAi+C3XF3sjXNL50hm887taZk/A5ydeADzTVVAUoUmdoYckSc0bIhVBaRiMAshwZiqktRUfRibhUob82RalBGZnyzIWv3NPyo7fhl11JRdctk9xX/T89pyLPDfsKQF51Rln+8CTdJ6EPet2cXZ02fmd2+VTaLOjEdfSawsyWkuXFtPVYnlOUiU1T7bpXkn/WZd5f6n726NpP4lm9yquUMgCerVrxbdwu3y2ifh7WXc81MjjVVpcdVeeyn/z2VnaJX/7oDe8Yxx9OfW2B12Wb3eh20Z74krv1PmbqSnAdwH+kIdWiXupb6aT2AwBkhN0+jdfjfjsJ2LxiY/G+md/PNaf/JnYfPbnY/PqS7F+841Y3b0f6wcnsXp4HstH41idLmKFxN5gGmyGCMkxFsUIGTKuxnJSA3vwnK9GXGcYHgtghTWwxAqxCEuBwu3PJQFl09OhKSbnKI4rLA+tnlpbv45mrxLNdiVqTYkCwuCtVg1xWV1jJVWa0UJRrUNO98BHXY4mfFdD+auBNLUZ1thgFvOTUcweTmJyfxbLh7NoDddxHP240QQUmkfRbfSi29qLfUBkb28v1nUADJ5f52dup4DOjHgBoPTjvQDK9cP9ONo/iMM+8XvdaDZayCxK5jcIAO71DDrnNwj8FsI4LcEKZtB6jIyeDWgHLMPRAHqdRatei/1b77Gxvsi5jPn8/Dw+9rGP+RGIHyFot/pL5Lp0XzaorO5/Kqp3PhrNwWeiPn6lAMocRlmMo0aF0qTNzwNBEIRgfvvID4ZhRVALjpaJbPPDzfgskhqYXWUHKNxX8CpsvcwQGpx0q36IAiJNJheYi+exGmA2o/EsRuQ/pmHxFezRzZz4K1KEgwS3IlxIHoHj9Rza0ARxHavEYbFeWijV/FxqfjKVsvjVFxurWCbbcnBSlm+Tfha2eMu3O9cZX8I+Kb8//KZGRb20fvzohUNfnCs4zdOIJV1SlPspa34KNi0WaVfSL26b32Um5TkvixAqNMyho/Kf4ZfuqXpdCd+6XdjuuJPNV8PzHF9yLv4qqOzipN+G6Z6EP3PNX6Z1eX/njVXA5Vm3A5VSQPwlwDwpRyZafoq7kox55vVbpP3P5LbJmG75uwzClTJelmRbxrfLOZ+9pAFXeYQO2T+uPlXOn04HWl6pcnFbQLEEMmjJIcvzVGqZDyfP3sCVJ0qcXQblUAax02E9pJW45WG/YbFC812fItjuvhnLlz4Tq0/+fCw/81JMPnc3pnfGCF6k1qNazE7qsThrxPyx5xxPG3m9xK9PW7E8acfqhONpOxaPEeWELR43Y8n5krirkyZhbeI2Y3Fa0srnLxoxA4xmAM4MQFrMOSKe5pRxQXlnKJxrxNGaei2rK/wCkAFImgBEC9mC9tlsb6LZXIUfGXXgvkq/bAAwrXUjWst6dDb1aGGx9Ei3t1hHBzmob2GJ1OaCDWlMNtGvtOJa7ygOegfR7yKBqi0EfDv2u51oNQA45OhyPIj6chjX9urxgdsH8f6b/Xju+kEcAyhHgM9ep5sfBk1JrRU3BTAAiuXghLo+BoTvx+r8XqwwBBand2NxzvHsTizz+AZ0fSMagMrRB74lm+xZtwOVn/u5n/vJj370o18eqBwcHGxNqS92my/8dMQv/N2o3/tc1B/ejerJo6gOHkdtOIgq6FedYK2AhtXlOKpzz/GLIR5QmWGt+GUaiJyaZGqUZE9DlHep9FwiBL2UZ5WLcqxxq3O0gCmtNZ5F42IaXVC/d28WL5zU4lsH3fjfTHrxmyf9+HWL/fimdT8+sOrF8aQV7VmTBoUFZpjjNHR+SwPAqQFqh2gb+3TQPfLuwCZNTNNGAgwingI8+ZBKirT0RfPddrpLV0DLoJ3fRSgWz65OtTLslWBCHnjvlTmcEl+RYxY7S8W+udO8U7t6S7892/4UobAN34GKYRlS3O6+rtTonZ2PXKZbLi6fvTqHknlt4+nKLUqfYd7zujjDngKALGwJzyuO5fRJmrv4V495yk8OEUK7LE+GF6q9ldvmsDt54jIx3Da/t3N516jPJFHO+c17V+m+TVe3y4O7l/U3P8+3+eavz3udSsLu3KOdwxh6eeOJy+dMhoPzCyWWMfC7iLtOxp3UR55xu6ASY/fzJDxPtmG7CB4MNun0hPgZPucB/fLxBnkQg4tYPXgUo5fvx+CVk5ifoeTRP2dLhDzWhIJ+OvNYj7mee3MsjhmWh+GTOfcRb9MJcQibCBJYMBP8DCtlNq7FdEDcC84vajG/4HmOs5MqwpRzgGbJcTEAsAaEE3c+BnRmgM6cNKjAkp6+gjYrFL785DYK4NJrh9VrfrVsFXUsmGarEq12LYGAQzThu67ztci1A+TaAfU/Rre+hSi+zbnf5+1IIKy2JhaJX1lbIn/QgWOxWVLn8lW28WSCuBzEUa8aH7x9HM/fPIob147j5vExQLQHAAFeDUdUeHA+Rak+jfn5g5g+fiMWD14BoD8X0/ufjumDz+A/C0C/zL1XY/zwFTxAfsLx8RfyC2+3vuW3ZNs96wQVP670k7gvG1T29/ffFlTmn/zxmH/8H8XqDmh3/zTWJ5hWp5OIk0HE6SAqF6AlTONYaTg+CsDQchQHkJnNAQasFUCmAiEqMMh65ZwKxUgmLN8b9K/G36VQQbBW5zTzfAFozaN5PovOw3n07iyje2cVR/ercROt5OZ5O25ftOLFQTu+dtCKb+H8I4DKr5924tdP2vHt805887wb7wFkbsKMz6OpvGeBp/H9UOge+bexXNJaEVhgJM9TqGVB6CBZTk5pyyypAkuff1mNUu7tMxm+FQZ55XBXetIFwNQ4L4e9iOfQbxGQWlQcE3zhyhz2Uss04y/22+TLT/nfnm8trTz1+MTv3NXznbsUcrjdeY5bZ9yrx7y1ze/t3dU83yq/nUvxn3XapVmeKwL0GWe5roCHFl2WNVG43POYdDS6z1zJOk93NNzFyEg7d1mIJ850d+5K5csZ5XSsPsN3/orLS573Puk8nRVh2/Dd9e5p09vxSLnG5xlxs57F73gxaWI8zh2G9rup5XrLh6lkCDEZWtLK0zxLV+5kDuks7e582zyXxwStvLml89WHt+XxaPssXXAyncdiPI0JiugIOTEcjmMMj/suPqpnTChHGTB3AH/DtVbEOhZYD36Ysgh9B7OxMPCeLymAMwhLnltSAM9X5mdcsl+iRC6dLwGw/HrmAtmzAJTmgNAcq2V6gag6B4zOAaKRw2kADnGmU+IsAR7KP0PoO6+yho5O4Fu/5DdpXPMjxAAGyNLr1qPfq8dhpxbHzUYcwLtH+Js15A7PHSPb9ujPdWSgn1LeuFZhNI2L4TCG40mMlzMsp1nUW5t44db1ePH2c4DKrbh940Yc9nsovshHaFQn3zWK+2x4EuNHd2Nw9+UY3PlknL/+iTi/+5kYnd6JyRlAg7K/mE2o+wiAJj5W4wxZPIcYnevvjRe+9buhlg32tBNULi4ufulB5e7HfyTe+NiPxMXZOAbDNUSn0cGUJcRfDzleLGOD0I+zSVTOAZkzWuvkPDYXZQKuMhtioqGtzCjb2kn8HqVo0T5NmBGPBq8XVtIhIPzwbWUEeEH0yvkwao9GUbuLBXRnGI1H8+iMNtGmLK2LTXRhkO4Qy+OiEgcDGhdGOT5vxG1A5r2Yv18H0PyaURew6ca3Ttvx4XUnXqy047DajF4Nq4ZjM4GlQUfezXlApm1HLF3Qc/6z92zdtkPm75XzFIj+8bwTfmXoolgofqM1BUYKTGLzXwCl+AQSGUfNW/90W76le5Lz9mhZ0m+DcDvh9HYu8966UpbtBS7r88zzpY5v5Z7EfatnnnVmoy/3rj77RKDu3JNy8ZPnW5pBp1xldDWsJFf8FadYfTaMxtme4J4tc/5cqf9b3U/HWf5v4+5u5LGU99lnv8iZz+VxqxjAP7vndmUgpXTbUHyBil1IKkGcp5cH87mseR537uk6lfu7tK867+5AIwFM57kHnoXiGbQrhbybiyiSh/24+CJXUQ0qq8DAABQqMfIL/Qi9CeEL4GCOdyZ0QRIOSS3JhxQACYCAsEUCCPKG9JVwGDcFXLbxyJE/SiIAZNydX+MpE/FN3+fXpLne0MdRLFMMbpBB8xbAEjE6Q7YhRxZYMjOsngXyZAoIjZV5AhNK6QKwWmiJWXfqkyUD/GrVJTIUmQQw7PVqcdCvx36vEkfNSlyj7IeA5D406NddwYY1haAfjZGpU+hT5bluMw729wCS63Hz1s24znGv10c+NaKmkg2PLycjwPAsLh68EWd3Px1ndz4VJ/deidPTBzEYD2MwmsRwsozJFDntCrd1PVfezgHXJZbUHMJ1b34w3vdtv8yg8k/+p78bP/w//Uh87tEiXjqNeAXCvw7B72Fy3sefT5uYbpiWTpIBNqvhKlYXNPkpugdgsDkfxXpMg657tONRrBoHmJgAS7UXa4T6Jj9kTTEVwDSRH+TW1hWI1mg1y0cnsXjjfkxfvhOzV+8XawnrCLsYD4tiO9eny2jNaJgxpijM0R1sonOOP4OI5xUAZxN9wo+wUo4Bkf1GO3qNVnTqLbSAZjRsOIelshx25tKx/cv/9HlVKLg9LwIkQ8s9fndhGWw6mNJO0McVQClDX6WzZmemc5QhHLpBWiue24473TJT5veLXYZu8zPOzkrKOmQhvHxy/qy7Gr4TKgbtgp999q3S2cXZ3fLcOu3ivtUzO1duGXeX+5X0PC9BybQVhyKgyw48kk675cR6nL9PclODT/F6mX6ZBdjVaes9LwV5e/d29y8f94cyZQnMx6P5Gocf6eFp3uTeNmznduXxoJXiSYYYsD1/1pUnCm3Kma4KX5XnddvHPXsmDcu2zWNb2nQEJIiU0yfhuF1Zit+GGYFrUyhzKlwCJquFk8hABoJwMRzFEoHnB9FdouvimxX9d4MFk5Y6fS9BBQG9A5G0QEyX9OkxXF39K9nTY/OYV57s0E93eVo4IG9vaaMC69yuK6QUtitAZg3IIO7hJ4QvQnkBkAg0c3TkJdbMAo+OjLVFOAq1K6O1bPL7/KSRr0qQnmCzlk8BimqDXLrkim/sIZf2UIY7m2gpDrTNsFDWq0XUsHaOrh3FteNrcYy/dv169Pt70Wmg8Fp26TkfYoU8iov7r8XFm5+Jkzc+GYPHr8cI629Aec/HSyyfZQxn0Jc2WEA3V6otkCcL6rQCDOcQu3/7g/HBj/y2HXGecl81UPns66/Hy+NFTCjM8PaH4uz4vfGo/1w8bF6Le5tuvDauxx2Ifx//GPAYTmmUWZMCtmO6bOBbMa9ej1XnfbHovRDz9jEGy2Gsm4BKnUZsYCEocNUgnKxyCaKTfLu17KDw7M2XY/TaL+SY4Xr0KgR+HdR+nQa/E/PB3ZgNABuXKApEWDkO0mrtNOeraAI8TUFnvIo9LJJOpxl1TNUaJmsdU9UFCrVmM6rUvwAAFgXMseXH7D879/QE/pUbuOygBmUcmAuhLlim9aOVklZLOV7OuRB9RUfczQkUIVmu7U2ZXuaov9q9iyulwZd/fmjazMfzksez5Xw7l4I5j3m4TDMF3NZdTWsX/6rbhe3y9cq6vp3L7o6QgVolL37MTa+w8lHDXaKaQ4Jacbl0GO3QBSBJJyKYLz4537y3tLosuQkZpVyU3yxXOf9ndeZUhpiyxE95/3SX4pr88mxHt8x/67LM5Zj0unK0Trt7eUj/9J81lefKefnVlaviquR7GSvLUI67J0x+p+ToMoy/t3U8kDS0jMm/PKlCtFrGGjDZ0O8Wk2nM1K7pl3P8Es18xX37Wq3ejkpvL5ptPEpeCwHaQOghh8PFVy3o2iB/F9O4gMZzfY0scyjI4eoMC84dGnIVZ5Uww/0VirYLcIi3XRbDmd4+4nB7PUHG+c4d4NheCy0owY/6zIk9xTJxGfEcxJs5RIacmw7WCTguAJgAMOPRKhQ9kwXACI+W+RjbnJSRwo0GZaNijQZKcG2KZeOq2SmWSMTBwX7s37wR/Vu3Y//wehz1D6Lbgh48a/+YIwcHJ4/i/N5rWCefjNM3PhuDs4cxAtnGS2TuZBMjvOWYJXhw1DJZ1TlvUv468WqUrRY95PiHv+O3Zrs9675qoDIbDaPf68Z73vv+eO5974vnP/j+uPWB90f//R+I1ge+Nuof+PpYvvChGN94Xwz2b8fD2kG8uezE/UklHmO5nDf3Y3n8fKyOXojl3q1Yda/Fpt3HAyru7CrFbVga0FUjWiqbBa2DClCZTgCH86gsTqjISbT659E4Po/6tVHUrk+jeWsa9evjqB0OorpHC7cxpSongM7DWAk0F/cBn8dcDxDsczQGmO+oFdWDNudNNIRWVCxDAwbDLM1uBIV2loRCzmvPLztYhpXz0iULQZ8SUgZYL8EyAUWPJkScy3cN6IR2xPS0WXbM9EVYliz8Kd3c310OO19cKbP5W+4c7iCLq2DwxBn3yZNv5zK9PD4d/52efTb+rgSEejPPkrIKMwDC5eeCQwILYbks3ZrmfYCDzlkxjqvgfIkOn/EJd7xequyok0efy2scqOS5YiIv029/36EeTznSLGUv51lHTksa3jP9ncdtrx2KyYg+f9U9m3dGK2E7+uW8W+bjnwKw8GYmuI1Tnrr6d5XexV/NucR5ArxGSF7JtIhpOfC7Sf4dZb26LFde4fIWP9ZNZWhbR188XUynMUVmTMbDHNufDzien8f4sRP0F1FDCHaa3WjvH0Xr+Dr+WjTQymu9Tr7MV28CDnQ82bcKgljzXJGp5W1Ylhfvv2Fc530CEkQAiwI6ABH9TvsjQYcE69UWXb3DdSdatR4C3hkOEgVNE2jhOflqxdEaCTQOoS2xPPQOwc2J5/zPHImEdIoxBJ042T+vOhcP4FRiNPa1nA1Agxdo6M/OA03xvlSJ3cGTzv8sooqS29y/Ee3eUXT2jqLb70WnDcg6ekIhlnOHvB7F6OG9GNx7Kc4ffBZr6VEsoKMgMZ5V8eS/xOraNADEJsDSiNEcIFm04nxSi4FyGKX6dLSO/VsfiG/7ru+GeNmST7ndRP3HP/7xLw9UPvKRj3zJ1V+zwXnUYJajw4M4AlEPDw7j+PA4rsMQN45vYardjv6N29G79Xw0brwn4tZ7Ynr9+Rhwb3bzhVgQVjkmvH8TzeQ6NiCA0mmjjqB3YKk4eb0TBf7uqqoBHBWAoIal0cZsxHxsHSyjfbyIzrVNdG/UonOjHu0bFfw6WtdX0bo2jtYRwHPwKCr9h1HpPsIauheb1uOoHGJc36zE4lo91ofk3YOhWgAMtmjFssCAZf5D8mxLJBdfcU86+i5G+c2w8gD/eJkdq6fqy6AJKKa7TZ/bl6IQBk2fmh5eYYmlYoyrbpfHLjSzuuJ26WYHsYzbzvbW7kn4ThhcPe7Orz6/O3+rNHfxr7rL+OblOd5oktN6JjAkeAoS9DqPtHe+4KYVUl4yQLnA53EeG9fiY8WG5wJMCoBLSppwCoby2hre6+1dj+ktyjYsL34x7mq8K+flzN/LFEtYxinlMXx3L0/y1mXIk5s8I82K4FQ8covrndDfDWkmX23PL9uCYya9u8Z5nUkTdIVC27OrjpDyn+4yhXyu+Awz7W19yvX2IQ/p0e4RSDPaaDoZI0wvEKrnMRyfxwQtezbFQlnMsn6NTiuaez1ApIsE6sSmQf/voJPjq3vIgz79ZI9c9sivi4LZgRfatHVrGas6vFB1JZZlUNwjoKv8+r4JAOSk+m4EzD4gw5lnrU6aKHctLKPO/mHUO64VRgSSd6NLeTrO62JdyIsI+uQf/mwJq55J8bdL3KpbefP33N+y4wd08IjAX9CPFwuOAI6WzQSAmQs+sC6kwKpYxRRenwR0q2i9AYCNRjRrvhODwgXfV1azWM2GMTq7D5h8Pk4BldHZWY78D2aNnHo4HddjALgMl6045frxtBUPxw0U+kbcH0Y8HEW8CdC9eraMNy8WcfDC++O3/Y7f/hS/7NxXDFS+/du//UuCyvTiJNYzzLQW6A4TtGkQj61um8Zocd2MHg2zz/XeXif6MMw+6e1fvxUHt98TB8+/N9rXbkf98BpMsx/RgaHaXYjYpo20UkpHyUr673Vq93ayVPZTe2lgZbT21tHYW0T7gMJjcbSO0DYO9/DdaB7CHAfEO9hErU8j9WHi/QlWzBrLph2NF65FvHArNjeuRwVgrHT3ooKlImPlqiwsFbdokXkKQxai+1u8YeV8e5W/T4XzjIIg6yOIUI/LIbVkcCpk2rg0zAQShwzy6NBOOZa0t2k+454O28bKQ8nXPOT9Z5nGzr8L8txOUc53xzxcumyHK2k8m57urQBl5/L5PMnLPKagz6ErOq5aGp0mX5Td7KwVrZcCKi5Fz943QydEWLl0nd4JuMwx5JxHIX/qu6tU0TShH77cRwClxin42O2fgHXWRb8r/lvU7a3cZZ083x0Nu/J8JklZdkk/cV8ckonk8yUdGT6BBGc7+rebrN+FF7c9z0MBS+vtuRPVZf6IOhOevJh/xXl8cp4RdhcZP+VmXpen3qLUxVlHfIIJ1smE9hm7ugtAGQ8FlbMYDc7SYlnOaUdco9WgH7ejSr9bU66Zlg08sNjQpoJDo/hAiax2KXePuu83UALrsaJvrw/QxvexFPr4fTT/HkDQQftvLWLamMWkNo1ZHud5PqnPYg4QLfDzBqCELrvpAiCuBe4hWDrUr0mFG1g1bedVHY5GkSXId8lkr7pyCHoaVge4DMsubJztUZXFuaF838VzvIO6K4indyXaelEtw2SI6fEUCwfrYQiGDedrwGgOIPKk8zDwfhV+r8zHsRg/jsnpo5g+fgCovBpnj+7HGCvoAuBwPvvBpB6P5s14uGjH/Ukr7o71jXhzUol7WCWPMKPuDeZxfzCKhxejeIB/4QMfiN/ze34XzWvhn3ZfNVA5u/O5uLj/KprGBD9FQXTfL/fd2UQThm/zXBuUbYKybX2Ta7T/PT3mbLeFKQcQNQGiBmZdo4n56VYECnIZV5/9xkYs18oHm6qGyekUXoMmaqOZtGqzaDXm0WrBBKRZBcRqfTymc7WD4AZ4Ki08zFPtUkXM6g0WVeX598Xm9vtjc/2FiIMbaEJ94veiihleafhWk2UBACxDEtuOKTN5XohfwndXVxwB5Jj3s+x5pCwJKB4V9Jzjdx3W6tkhy3AXgiCPCMBc/VWExBc5H7oS7ukuKIdLPJOQWZbtvacSKnXaneevZUhhVPJVCOt2k9ol/pM0rqZn/EzH8mYA6RjGf4qivI+7kkaeaaW4Bohjlc4kwORQUd7j6D5nC9LiiMoXlRF8DaOvh6NYOa4gCGMBrtDoPJY624ERcNAwNUXqM6M8LgtdQluXmu5c5kRDZIkom9dP0+lLu13MkoJ+W0/c7uxJyNbtaPGMM99Lq5I2zOtd2BZMcslyxs0nLnP1TLJZg3IsroCrAbsQnOf8XwIGrlhyhkPPK+E6QrZnVxzxM9TkpSnts5gjzGfjmExHgMcoh71m40HOo8x9ixuLstGoRJf+2T/sR4/+2Gg5f2ndzBfxW0OQVuGFCrzgPENtkXMPtQ59fK/NsYVvRL2H0O9hyexp0eD7rajs03f3AZx92n8fQQ7wrA7qsTjAIkB/nfVX6ae9RYzxs+46hgDNuFlAaN6cxbJFPZAX6+YSi2GMxxJuUq42lEVMLZrwI7LFOdhKC3HapD2oU6PtnCxAR1sJ5PSg0ge3bS215DpXqiWwcO3k+RxiT7kxIhDjIS4AnOmKMixHkGSAQjVEgfJlxtdjenInplgpzqecPbqIh6cLrJB6vIlF8sawHXfxD6d4gOSMsIFDYaSZczprwBq/XE9pBxCMvrbBf/jDXxff+73fm3z2rPuKgsrhISbh24DKyas/n0vX1rOLWFrZ6RnHs5ynWC7o7PNhARryrmFCNmESJ5/a9Uo0aYBGA8Ah7QYgUte0KwhCfImP4EAQqFnmOUItcZ5S5pg7TFlFc6hDnMYGq2MzpfAwIA1ZzbkQuKHGURUD4R01nq/TuA3AonMbE/oDsTn8YCyPPgizvRir/i00lCMK14dBOgkoFQAxl/vuyoUvcyqU0HIYtu345a8QMb1hVmMbj58UBoJILSfo8SksSDvTMA/i84yrvPihoWkvGTEBRRqYoB2++IzMvzm7p1ERiOZVkjLbMkziihaeIIsCbHjz4Ggquizjzm2ZvwRxTll2dy1/uVHS2bndeQEg7/KzLe/OlWSzhB62rlxn26KQuDzS+ZQcakCwCN5J80yOuLKDoDIDcFTtEFKVmStlEGa02RpFZV2HhaX1tkzcihl+TCcd0XvtXGOToPPKXhtUSReDZMuan+2SpbrquDYoK+H5k3pd0n37m07ByJWxUhnIMH7zecVMBuSvrtCGeMTZ0TLPk0dKWJYQWhQexNuepuSz+czOl8tdLbY1297z7ElaJbau8FrGID2PpYxel3Jl+bzOUBz8eXkPfnKifbGYAyZaJwjh6QQA4RxwmaJdr5AFzomoTB7vH8fxtZtxeHwj9g6Po4UyV++izDXcxJF0AZNKZUF8ZQcAVHGIjP7e2kQLEKkjuJs9lNJet/i9LtcoqL1eNPrdMg+DUlnvY/3sOVKhksn5fivq+5zvIwf69HHAx+O6CwggMpZtRDwWzho/R0mdVscxrgGMgMxqj/A+ak8PEPCtRSymDQC3BGiWlGsN2Agua9uFdnOGBIaGUEWOqSDJvq5iE0jsVVJUyQY3bxWeVQyhqe/ojHnU1W71Fgp0FYt8cR7r6WmsJqe5c8jwYhgPTofx5tk87g3r8dpFPV7F3xk1crhrNKvHcgmo0n/X9Cdgi/a64skVqMUYq6CYV+KbP/zh+F2/3KBy+tonY3Dv82mlrGGY3OTNiVMYawVDOV46Q1OZy1zYZn5edL5cgJDEkRnx9uoEnRxDh3GWIOcSW1DB4eSry4iNnxOzeNNfTTkiTNxobu3mlQAK0qYKSNW0LmptmBJVAuGtQE37k+quCVtVj2GA52PRfSFWvdsw0038MQxyAENoncB4AopCKS0K0yhEzo7pebnM63Lryf3Lzp/nRs+z7blpNkiTMiW4CFjcIK8kPeRIq0RAkf3s555T/7RYSjYwiCIYEkG/1HIQvi65lIkvgWhbDh8ScHLHVsL1Tnxzc1s2XflNQMiTvMyjAJ7p4YoIKnXZPf/WzrbdpWk8z8q150+e24YRv+wPV4a+nEfJypuj7WcMeqqb/yUbu4RlSqfIVYDjWM7hPdp+3enGCot3JaigSDiM4tyKVskERL1ANbzg2cFsBbisYg7AqO3T2tGiDWoKcLKwnaSEtc6yZvV3bZilgZ4crZt/1LVUqQCJ/yVWnjzlCiUNx+/orcsgU/PAbybItWUyXJ98kwXM5y7TyrhPXLEUCd4eL11G3abl+fZ2qWsprUHJk9skn+SxO8ddplvKsQS15/R5+7dWyYT+roUyGg9jDOgvCXdO0CX6vd5e7qQrkHT2DqLhqEAqcfQ7Ryo6+CYKJu1XRxFtwNltlNEu3bpZp49X5QtEAMJ3RrsvkAdz+ox9IleKAko+X28V4Gl0mtF2u5O9MtnfcX+sBKNtGPdqafVg7XQb0ei1cghMSyQAiNwDt0c/7SAHHHZzlIO44VAZQLTpQRjneoiz6cFvW7BZdaFoF1HYwDKg/IKDlvISPrd3++ekvBtELQDP3BqG+3B0ARRoOyPpGnzd6lSiQ1nqAJTe3j+n3sPxIifb3xhFfG5QizvDZpzPW1gh9nsUMjsLxzIHXUAlgSXBZBkdynVIVQ5hq0PS/TXf9I3x3b/7lxlUxvdfidnZAywNBCRM4G6+CoEFHXUCHFPnGEw3MRzRkQcWah6j0TIGozlhMOBkDvPNY+xLPjNMTPx0DpHnaJ5zKAW4bFYCDECzEGyoR55Dcu4phHLiCoaqVeG6ajc2NWzb+gF+jxr26JS+ULkXK8KX9etoIgBK67mYt2+gbRwjhI7QMPZhaJi7jtlMXWVOBb7LEO1gu46Yk6Uwx+46KQYj5GlKmG1jeMgwD3Q8r32WNHMuJfMoFlC+BJmCgzh21gQRPWyXxwIyCkeBJYdwuDfWA7yT5TKXKk6WMKOeDu5W3HMAeU5HdqvsGRadHU9tyK26ZWyBOucoiJuT4Ml8RXeyHAKUm3bmhHdKH+uX1SBuViz9E/G29cbnbHdenJHL+SXtuJQ2MlxaKTnkVUClSr6cpPd+sq1lpG45p+Ky8ASUEVaxa2a4DaAsEUhLLdR6k7aSF1FXKOsMMJpopZDsGCBxjb5r813506JNujUsZ4qEAU1b8INPi868KWgpM8GUQX6rQbPa1qryHH0wr+1Q+ca6D1J3DyUNnLTg4mqYFNkBQMbPfLZ+CyZlIQdUyOud9VXK87TbpnPpCv12zlaxhZ/6I5HkTbwHY5MyYYLqzhmvnBU2KHeSJ+VHlD5f1ptMABLaZIoi6RyKoDJPZXOZmvAe4HHYP4w9fKe3j97n/GmHfgeYYLkEx2gi0Okb9hGFqbu3d1to0Y0N7QN9EYzOhwkkM/KdAWQj8hqMADCAbDTBKgJoJlpKM5Ra7s/hF7c6Seuftk4Gtm8DPjXAp9FuIbTbeWwCMHUXCwA6TcIEkrrngE4dsKnhva5jATUPetE8xCra3+McK4vrxn4vWoYddvHG6USHY/sYMLsOn7lw6DrC9bga7SPAog9wOiwPEOWQGiRYUee5Cwuos4BWJayKJVSFOe2dLgtGfMZwVo2zWTNeH9fipfNF3B2vY6oJpFlOH0p1E96ksxS/QXZWeFDrT6AGxPZJ8wh6HMJex41KfOM3fDh+4/d8aVD5mZ/5mZ/80R/90bcFlWef9Fr0uNz6/g//4T/8p973vve97TfqH3/yn8TZqz9HgyH4uF5iEczmCLvpKpfLDUbVOJlU4+G8Fqf05AVCrw3D7gn0jTWai9oHCgHXTTg297/BV0FNNzdr1NUeDXMOxSONoDDmvoSpY504p2KnrmPOacolz8g/CiEnuCyob8nSKZcw07reyxcs1/UO2i2ea9SaXF1RlvfagRH8+NyWhaPPcoIvHe4pZwbkV4hJB5QQXNg509kTbSTTdogPbU1QSQuIdAWqfIAHfc/CzeMcRrDD2iHXdB7P7Rgz6CdQqKVMAJQB3i22zxI8oAlpYY3jYVq8QrIO87RqG5UuwtB0FKAqAN5PYKOuWU4ECUW1JeUSj/4pUawx3TD/ch80jllD6rXjP89TQFp/r8vhGbe9mXcVuttYMH8VUNFStUNUadvShfizj+jpTLJwZY6AGM9i5Z5RoyHGLJqLq3UODmPR76MglKFLhz0FRI2aEc8OABN0GkAF+kJPv97TpwkOGlXne9GG5Tnycz7GtrHWO6HMQTEriNQFP/lMUHEFInkIstZm7TeB8EvzhkblG0KGmwZH4ppi+bVepT8mgEk7HeepyJBGDk9J4PSem97uac/ezpU7W6V+e0kJSefSGiVJj0bRui01MNyabtuyxMRlBcol4fLjEj51i485VohDXnME+Qw/R5g7zKV1rWLWBix63b1czOPeVjX6mi80ptVlfbI7obVTkPzeDWm6fZNbOtUmJ1EdPooafnNxP6bnD1BGL7CApnF2MYrT0ThOhqMYDskTK7RRox+n3ChLietaO3iV3iY+RwZU6DjWcridCuFV7nLxQ1az1HvH2/YTh6t1xqu5aMf+k0Pj5rNTEK0Kz/BskYdFOXR34fWSKze1pb+65H01L1v3Jx2p+JI+7IqwmdYzOKDFMiW9BXm7n/oSXkt5QOry0Bjan46X8eb5Kj53ssJC4dk1dFXOZSORSJbGtlQGWh7DkkujRZ0PoHufQvfJp099NLh+87/0u+OP/pUfhAWyUZ5ybn1/586d+It/8S/+hT/zZ/7MP/v3VN4JVE4+9xMxeOMznEE0GNMN4EYAytloFQ8vNvHaaSV+Fv9zg3Xc09DAgmnRMC3MrhaAAEjHPhVyTq1HWL8OeoKYe27IhgDsADxtwhp0eAGnDrgIMArFNl5ZUifcT3616OCayzKKXTq0cBACdqEECxs+h558qGhGrjKrCCo1zzF/t4wiUXdv0V9O0ktorm0Wr+18utLf+ZGs28MTJ0kJ41k7kXloDWkJmVbRRk2nMKKgYscSQFK7gnlcNus9NS6ZbjJfxAhN/THW3afHq/ixi0m87Hs7pOm4qFr3NdK9Ac2OO5i3+D507DfnAPk8WnQKAQfjnzq6ys6hPsqmgKN91tQ3Vwll9eiodk4q1UzNnw5LfF+9omtl7QrkSISsxtZJpXLc0UBXBNXuGjpybSdUWFNJUqLT6UWRbRqe+v2LXP1mj1sAsNQdVTjWDqtCL7WSDRrmBk1zo3rr8Bfl1qqb8OzFshoXdGqHvBZ2bMI7JH5EM+w3/XAbCg7nWuS2kxyUNtJl0enOCkny8rsetbSm5tFcj6Gbw6+UoSqg7AEoKC0Os9KV1tAs6Qm9S83hRk7SYuCYG6dyzGwob7GKyVe+gKeKYOMpvPf92wn7/DP8Kee1902bqzwtcayzl7u8rqZjmMJqezPTzdv2I12WEx6FdoJJARQARDBZzHLuZDafxBJBCeNCPfgLmdEFTFpYKA0sEIelyzxi6VO5TQzxskwkn+wHjUGoqC6gqRvQTs6iMX4Y9eH9WF3cjfHFwxgPx3EOoDw6G8Sbj8/ijQdncXI2BZQUuJCOxBT8AomzGq02/YLGVWa0OPoiZQ1LVvDRUlURE2ykhV46JawmAZAn0MP7SX2aRhnRcHgNXmk26QnUU+XM6wZpNxx+I74jN7Zlloc+uaZuWlmSOPme5O3vKompNFJ4v6MiuCw951gAxVJBe+LZ/6e0wflkFqeDadwfTOI16v76ySIejJDy9Is5/WMJn9qH5OKiLshxZmzeKFCc7lO2PmXrE9BF+2gT/l2/+1+OP/HX/zr1zM7/lPuKgsqLL74YnY5BX+xOX/6pBBVl6grBN5qtY4CgezRcxhsXEZ87A1TOKwi/TZyvZCg1ArjHf7RHGSnnByCglgXtQEMAHKinao57AMs++RwAHPs0zJ4e0Om013HUWcTt1hKBiUwhzVZN85j6AVaCiwsEVmj5SVzyFSQEl7rgIbh4xDqpO1SiJ6wGY3hfr7abb/ciLBJwvE8asG0henaK0un16bbnBSi8hD0lDs+mhmTH2g7NZNi28ezQCSiUtwAKDKi2h1YtoLhyKU15hwhhnDGa2n00lc/ATD97NonHCNu2dWvARph/exTzdnMR1/qzaLcnhE9i0xrHqgX4oElXEXr1KrBS6UdrA4X9YBr1WlIu3/ZdA/ANzGSZ7wBB0KAePequldm2A23/0AMhA7SVJgASNc/6yGE5b5Nn2zCuU5ApoAyTTtyXAlqWxlUI6PKJS5pyR1Xf59X60Orc4VYJstGK47kUUCbkMxy1Jq3HhDhOzl/Q0Yb0zilHNUeFhorLdfiq23BrDOqbCoXCjrsmRplUlKS/nZyfXMpcW5VvWjTWo2gu0aRXMDrXVSzfSvNarBrHaQkvsUg3DsnSzhvSlhcKAFsVtU7SSxptq4pPviIeDUTYjq8oj0fCja5Q0FNrTsoxkzEKB0+Tip7gMo2MAH3zvNzagYr35WOrqEv84GhaPrdbgSiQzFFo5oCJe3blRoSLcc6XuixYZcjhYifhOwBJu91F+LbLjhTQtVj80HdXJ5MvuZRzhQG87zdDtFRqi1HUpqfRHD+KyvndWAzuxWR4FuMRAvVsGPcAlDsn53H30Tkg4xAovKs8IR2tFOuVQ/JoRC0VT3zL/g4/pwygTVImSNdtadIj/JMiENmh57ToKW+WlLAKMsh0BZKWy6CVF5w36duCjEdHPRoJMtzLERBaHiZPS5i0tZpyOTL0SIuU89L23LVxcbahqxZhlaRNjmBQQYFlMJ3HEKXqDIv94XAVj2fNeLRoxYPJOs4mWDHDaTw+O42HD7HusOZt3OS97Hsb6lOsFVTq3JG9TT4tbv1vv/f3xn/8g28PKm+88Ub8lb/yV/7Cn/7Tf/qXDlTOX/7JuLjzmWS8GQg6oFIXo3U8wDK5M6zGF0DPN0bVGNCxfdfD1V6Or1oGN15z/H9CZ1+taNg1ggBFVEEwxbv9s0M6apsabpLZYQbFehfQ+LreJr6tv4rn0b57tRmaJ5qje5tW1FrQYNHmNcvtGMkE5JtbNaihyGw0qBqEPrWOS2YojFDj2IBJPAo8gkodjSsBB8YUaOwoMl1aQdtOk9pmCoUiINJCaWCd8KzHisNfW40thQd/CSowc7FU9IJKsVYE66mAYoeezWOJyT8ZjeLxxRANZRwPRwhW8lEDg8D5wlinjRbSXqEtTjDIBrHgOABQJpRlGt0YVQ/ipLofj2bteLxoxzmgMlvXsh1kwEZ1ETebq/gQAP7NHA9qK2i8jJ6Abqek3NKyhcVS/qAdf34+IAUXLievaWeqVmQaLjtvjgV5pzBcCk9pSHpF6OENy3SeHE1EOslrECvTzPTtfvS8TBtvdJUU9zXK+Xz4zDmnMcA784VJFRjidVBa+nVoRJ20dhUwG9okbSXo7iIIh2sXPJMWooA+dzjSRSIuKMFicWGJlgpWSx361xpYvU1AuqYV+ETA7BZn5PxIVk/BZ/MX6ySHXuzHu36fQsZqq2f6gBe45H/iA3o+V4ZifcB7nha67iyhcsWtPGSEy6P02j6ZAsw4BWhKaA63QAfrv6CucyfF4cMc6sI6EVwWWBNq39Qs98oTTDodwKTVgRbyej3LWNq4AKv1M2e9eWT72n7wORlFzcU3s2HU5sOoTx9HffQwNuf3Ys5xNB7FxfkkTrHOH5xexB2A5c2HZzGaaEFVEvytQVaDStmukB8LBWUIZcs+Yl8vyqP9j35I2e1j2ddyqNlzlDv64zLPiyKiT2fbUGYtHGVK0/dYsFwELEFF+SCY+JqEH8xqIjsEmBx2Rga6LX7D861MshhaN/JAyinLR7nydQPlhEfys88pLdKqoX7Oi+Y8Kv15iOp9Cjw8XgMus1o8hB4PB6N4cPYw7r/5etx7/Qtxfu+NmA8BGB+G5CpyOUTIhTscK1d/1+/9vfEDP/iDWZZn3VcNVC5e+ok4f+PTEJ/KzVZBW8fJcBMP8Hemlbg3B1CWtdRy95uYWTRwAyIpV5w4XgkoXNBXy9g3qCKIKDfczG2GkHKrgxEBE6p9DkackU+d66+hSB/GWnkeELkBsOw3xmjUE/ohYDIdYTGNY6oQpmxzMpBhZB7rL5DYULmUmVZt0qg5X2PjQ9C6DZ/MsQUVBQKCIZnGyT3DuNdEE5Mhco8w0lL7kanSKknG9QgQNelk+AQWh7+Mk2kq3uhgdmAa1k6cb85zLjPvNJQlnc1O7bi1+yRNBsN4RKe6j+k7RGm3A9f8UhDlcH18t4320cVK68zQngcxrS/iDItrTNOe1A7iU5WD+OlpJ970uxGrfrgTa9BWAajkhH0NK6Uxixc68/iG7iy+pTeLG4BSjxR6jUV00f6oDdYRWil/bRi7tW4BMsBMpXTUZC7bctsXc3gFr9WRHKgwgdYKmp0mm+cKyu3RKP7sFgYUAZv/mVZR6vwhE8ud6ZsntOS4pNPZ/vkGM7yVn2Pm2v3Ccl4EJcSh0jptT09OcM4t0qU38accR1iGjyeLePViHp9+PIy7aoNTgYZ0FASk01Drow6+l9WFR/q0dd+Xf2mLDtc92qapAKJ3dei9Hc492hcUNg7v8jjlwJrASvRcMqy559vg1jeHdTmBc3In2wbAkrtnEzGBxmHaQmJqtKNxoU7S3T8TyjgZmheeuwW91pPnK4SObbVMvlvkcZG+WCkuolnOsXy1TKh/m7p1nDPBMlHpSt628JZHoeiR+mZZKIBl2OW/K0V+joA8NoCX31yqJ6CcRw0rpTa6H2u/Rz87RzMfxsVgHifn47j7+DzuASingAz6FkptUVRJin4uWMmDWgWASrsOsCjIfYWhAL0Wh4WyTEWps+5lPnMBqDiE5DsdpllRTsFLMxQTZZX0LbLLfEiFPOsoJwn05glNfOfGxQBNrBkByKE3QU5WyyF7z3m27VA/ynaT+3nkmRY01KdSspVJ8koZbaFenvPwptaJZfd2LBo3Y9I8jlGjj8LYjwv64pB+du4ihouzOH/0IE4fvhFv3vlC3H391Xh0907MRhdJcxtBSui+F1D5wV9uUDn73D+NszufznE83wJ9DJg8Gvq2ZgGUU7TfDULmGgQ7IokeskuillUJReBkh08vM2Sfz+GeZXZwOAIrZwGBhus6Jl6FtGeYaut4vrWJa5VZHMc8rtVnsYcQdGnxGi3SpcwCyoJEnQRTy/fcjrFcATRqIoQrdOhLMAasQJ7ZsZLKRWuwQ6gtOCastVK3wWGWNo3dTc2kMIobwjUFGwSIjJCaCl4Nxmfz5U60ODfIU4tzHNYx5my8ZH5IT7Z2Ntky/yuUB2LkJpKWGw1xCagsqNtoMokLTWCE2wK6+D7OGkBbwXQbCEwxyI9nOqOY1aEFAmhAs57BcF+o9OMT8058dtaL0Xw/KvNeVBY8b8e2s0MX3wGiZ8MJkzjqDeMbOP6q1jRewOJpVB7B8BdxgGA7qB5GH78fh9HdACzk4b5ECSokpQTJVWzbutkJM8zq0tGsbdaftHL/M0GeOpR5LJ6XPPmHE1zwdtwSuvu1xcxMx5EslCzmVwDG8ekyjJgvkKaH2RzmwMIgRolLUg43lOFH+cT5q3lcjKfxAEB5+fE8fvbxIj5xsYjXpzXuw9B+GtDyKPypB4WjRJSBoJybgzdUNJyPUktVcVHIdeCbHgpWH4DuoUX34J8eQq/TXMNbeuoJuNAQCJNlDgX7kncPnjwgrX1ovFdFmNPuLoX2BWPnvhpq3tAyFwhIdJzl8W1u6ydtDE4hSh9cAxq+qLjcAkixRByXR4FBwDvMtXAYWT60b0BDNdw6+XQAzk63i9BUaSpWSUHDIvgEudKIxWVpuCzFLFIEfwAA//RJREFUKuVJfsf74S4KAh/Oor4YRm1yBqicRgNQWQ/vo0idYJ1fxNAJ+uEUhWoQ90/O4+HJICZT26uSIyXueeUchfMRZq2s0SpoaaXQF9vtNn2jWBMqBBYF9sg2TwsA78oygVNZ4TzHAm13gZWqPqrlOuPaBUkuR3fLld3CnfKdHuojXyvbTJxziBG5wtf6poAjP3mS+46yytOwQ1owXXhAfuhQ3p480hJovEZBEWiQP233QONY516t1Ytq71rUejdj3bsFwLii9Rp9vhsLlFfnXybQbDQEXM7P4/z0cZxjvZw8vBMn91+P00f3YnB6UpbkU57v/b3f+yVBxTmVv/yX//KXByrf933f96eee+656MI8b+XOX/oYoPLZGE/XNDhgAqg8HKzi3ghQmW1Si1arOs5OtEaYIrBAY5vTMcbshDSAjI8YyY6YDcF5aXQ6Ca0xI60zin86kWnKeGAXYOluZtGnXv3qlI4nqNAR5uOynDA7i0LCYQw0DK0VOlLRRLQAYBaYSKFTBI5aioxFg+NRUvPlOOeJcndPzGtlkULNiUDBpIMW0mvVot+GIWh8dwpIRhBMtqCjd7xeMHLBQwJUqx11N4YjLIEJJklzmnRtUMd9KxXHotX6CzMWTQ5GV3u001MYx6fXCBg/E7AiD4HYSWFwHNCiYzSHWCmzmJDWGc36sNKNN9d78fpiP+7MD+LVUSNOlp1YBHlR5wQxG1akJbTanMZxexQf7o7im7uTeK41Rog9wjI5jT4y46B2iNF9FAf4/qYf7Q11BHydX4FURYCkQLLzSms7FNc2M3xBI+M5CkJcq12mdcd5AXW9PFK87vKYv3Kzmeh3ITgz9D99OfGYFgy8kNYgwJHvVhFmm+e2LQrOFDAKkSJop/DSOdbx/XHE50+X8VNns/iJs0XcH4IKaISWO/PO+sDJks7i7MpkZbNsxtmGJ+9zqhCmnnk7l5BSDvpJBR91ykPb1bAaq7U5fWcdvcoyPgD/fGvnML623sZCDxS2VhxB8z5KikInLW+SVLPNOSLTNj+P/sjv8JLAsUCYTPEuwXWb9IuLkzg9eRjDi1P6x4xn6ZcCoiu4Ov3Y2+tHf89lwUcIt15q4lrkRZCWtrwc+t3WeWcBZTl0SZtyIamSKeiLEDuqDn3NL6IxO4k6QFIbPojN8B7AcY5wnGGl0BajcTy+GMSDx5R3TB1oT6WzfTdXUXHtuZZIvlxNHxVQnP9w+CuXmuP5ueR3eUDL1LIuoY3gmu0PsDr0p+WqZTLXUplrESEb4AmzVtnXUpLf1/Is3nmkQuoKslGrlj7L8/mtFW6gg+deYKk4A1BwYIan7CNceZgU5FJSUg1kHoDD0eHanl+Y5OhuBL0+VmL/WrQObket/1xU+rei0jvGBNqHLMgVlNO1w5dT5MDIUY6zGAEuw9OHAMojQAZPe48m4/gXf8/vib/6yw0qZy9/PE5f/yyAsoxzLJTHFwALHe7x6SpmdEI/FdylgKIv7UongZA0tp/MFL0dwhetZTgbw0nSYh9C39TyeAi4QVGIAdqh4FWj4TH6orGeRTcAlcokugBKk87n9+9dM29Hye0IZDJa8HIYBK8GKmj4fQOPZdipCBMOAIiTYWohvtdQARgbcbGox3hegCWHcUjH9xPKclIYmHPX0DdqTuypXW6i4wQhdfWlpT3Mb8GnB2OrperBl0vwSXBBMGjdaDrncWsKawE59qpGp/iCOgm0bgFRAVAgEkDNUWHOM+4CkKZ9E6EJsLhvkoM8FwDL+aaN1XIQ4+VenC86cZ/rewjGsxW03dUXWjv97ZY3ffz15hgLZRg3OgM0qTPqdA6gTwFyv+WPkKlgrWz2Y2/Ti04VsHSABtrKZZcart1EsknrnXRJcCBe9hxBtHRIfrOOCtydgNqBisy+AxWlt53vkptx3kvtN+PsvPmWWN5TmbC9HWr0a3c55IF0ULCUfcbwqqWmLMAgXAdYvY/QiO8NlvHp81X8Y62WAb1pCqhgTefcgYyc2fEDX2VLUVezzvJYb4NLkdKVU39LTXKSNhuYsAQe/Yr0Ycytr1QRvgAOrBQ30Gg/iGD5+r1WfLBTx3qvxrGKDX2ny71O8hAWEmnWSAsqJu9sFJxzgGRyEYMRGuz5o3j06G7cu/OFuPPay3F2cp86rKJ3cBjXbzwfz99+fzz3/Afi6Nrt6PQOotXdR0vuUEzbg/Ju2ykloG2wrY+V35I+XQJ8Oh7ynvGkO+3gO2m1xRhAOYvG5FHU8ZWBO4mf0u8HMRwCKsNJnI6GcXI+jLNzFwrQPts0U2HI/qzCWkurxCEo9x8sCl6xUNIiVv5AToeWcyEMR60b+UCrRQVzSZi8MgdQXIggvXIoGpky42jeCTD0lyk8P69pNRxHtYP1DwiXkRCsvukoZoDg8PSsfBaY/HzPLC0V6k8xpFRK5gQmvC7ZZVe3/LX1SlydV6mDczfnW+j3Dsm7bLvZ3csXSpsoAs3WXoblqIkKgPVzGTh0nF4A1oNHucHnCMXid3zP98Rf/KUe/nonUDn9/E/Hg1c+DWOuYnCxirNH0zh/tIjRw3lszufRoTH2cmUNlYfRFXYLJKNDNIKHAOPKmDUCZEVFcn2/Gjedwbei7awK+sGiEieLaozpuL4MtQ+I9BCVvco89utTOtEc4k4BkGlMpxwFERo1G5YEnLRVq0hQQRjJCAJKggr1sO0cW51jkUxkEoTsgPzOnMMBVIaOUYKAjqfa2vkOjBOUggnP2lC+SFjD59LTBAGuSd0xdzdHrK8XOWyXY/B0cPp+0kUNyon1NkKinZ8fdU+0MsTW8SjIaL7bMaBN+R61HqBORpJZnMtxyA7tjKOrwNSc12gz8HvSeF5rxqzSIXcp10ZTApLxU6wUV0q55mUm0CoUqMOqroYsWNPRG1OspyFtdk7duIYMnVo3etU9mGWPFNFiOaNUKFsIWGrp0FMOJ0FggUOuU/9KAYsXOgonbq8N59zjpTfEDrNl8hJn6xDARSyVeBnE/eyISf8SvhNwtq+T7woemUGlw4n7Ml+AcEKQlLmWJfUoy45tP3dwUDG5QOO8P5nGSyhPP/F4FR9FcXo4VDiRSwWK5FzStiSWk+dT35TBtuXO8imIKULW3WB9kRo4n+PAs7AK8QRktdjkUq6lg2lwjdKC9OMSnsKy6TQrcdypxPv3GvH1/Va8D5C53anFdfsLwNRF4WlgDbldxxrlywUHi/EgRucP4/HDO/Hg7kvx4M0vxMlDNybEIm134/YL748X3//18fx7vi4Ojl+Izj4aMQKrgaXt+yZlzmQLKFnC4iyxLn9tj/QeSnjWwTriBbjAYnTVV30+iFau+HoQ1dHDWI4fxQzgG6Nlnw+nKK+zOEUAngEqw7F1UdGA6tCVFqRe0AIZ0gRQBJVWu5XDRW5j7/xoGRGo5WiD80hlRRW8AKg5PO61e5blhD38kQs26Ldq+g6JOXk/J48pcmKKjNnQdyqNo5g1+zGo9WPWOopV+wBFDkvFPqDSMvNbMWcxP70fp3deifHpKZYPYKW8of7OJQswihaSpR6FbkmfPPfXYzkrYcV5LJzxtKNF+C3PGcP7BfSdv0M+eEwmJA79wbwEYy2Vv/SDf/2XF1Qefe7j8eZLn8FsptOdYV4BKot7EP8hQvR8EHugdA/mzTekBQsYQBXLoRpBxC0VBBSFni+cOSeQW2sYrioGAWZUfLCux9mmHnO19q6Cc471Q0dB8PUAlXbVN+99g3aC9uB4eAGRJ8NZjofiBRrKrXDxRULNUBtFjdrPk87Jx4/WnM2rcb5qxsm6ESezOqCCQEYjVR5JPvt0UpF07Nhqtikiyc/mEHQEEd+/yJfABBiOdeNx7mqLBnk2eF4B5j3bJreawbJQq8S4ATTKeLDapuOsbQITcKBNmXwkDHTqeg0NHY4TcGQc53wa3K8hbOxMWjNaNrVaB1o3oXubYxe+cvNFtG2E4gotbm2nS0xaIDQQtE20ueaM8wlMP6J8Dom0YMx2NPEtgKoJrDQ2TepOWtKJ2vj6YnYWaVwxjHZNIaC2SLm4TzGT0aWlntPsEHZ6h0Vl7t2E/ROQwfOXglX6XzrvlsNlXG7bFY1m25WhzmKtCiQOS+QKry2oID14Jt8woX60D3W1LVdoE77Qex+L5fMXi/jkxSZ+7HQZn7ugnjMBhXpTmZ22bn65uACfJfRH3s/CebB8lotfzp8I2+JyqbHPXgZv+y0BuWcbdciPk8HPOT/J+Q5gICx09b2bTfTpK/oX2uv4+nbEexv0GVSKFn2lOj2L6eR+zAYPY3b2MKaAy2I6tJWij/VzeHQcR7feF9ee+0D0D5+L9t71qKP55nsZzVaOIrg8vVTIslnOAn96hWD592frDd/VmXqojLkVExI9lxA35ufRnDzGSnkQMXyQcynuGeZcygWWytlghAcIx853OIwF3UnLhs584Bct+zblF1R6nVZ+f0RQSUDZDtXJDEvnWJEVZWk0MoM2XgJebimTIENfdvjLYcCdHEnlodWPSuc4Nu1D5NFeTKqdGKGk3a9046LZixU0WmEZ2H7NGX0eUKkAjvN7n4+Llz8dZ699PuaAoh/QWlD2Aiic41XslE8KeKm180+55BfDy53kozzf8pZuS+un3badLo/lbPeIzon6v/7Lbanc/fTH4rVf+FQMziMuzrES7g8i3pxE9/EkjoaD2D87iSbezpr6FqBR9SU1tGmFV04gwgRrGHVBg68RfIY70ej7HCuAZlJrxDlCbIj5uj5AA9ij83adn0E7ayyiUwfAqk4qbq2UnHTSSlHGF025fMOAvOjwWitpuaBhCjJSRI1aIJpgjbhabTBvximg8mjVyuMEoHG4zPKqYdt3i8SiOW1AO7kEkfH0266Vpn3et+NrzXhtXO8hsMiTboEc8J6Ao5bMNQKipWDADBKEnKFwCxPDHVpLQ4+4GiRll4ENgOJcDiADPVuYPe2uu0LXEnC0dAQcd4rubH2T+GW+Rw3OJdOOx9Px6HxWxjZy/stVLW4jUa047EK5aRuXy1b9oFF+1EjrBIlVcRzZTi5MQk+qLbC4D5FbpaT+z70y4aNWX6ypnJMgPwWNYGLdpLLdS3DlbgILrENeXCO8Zfl8F4E2sUMpyrjEIagkfzpDbR/OuGcTpPVKG6SWCoMUUHGY1OEwuvWVNgDPob95IGyIN3P9/2wVd7DKP3W+jh8FXH4GcJmOEDQA6lpLXLrZhQQX2hmGKUXxYEfdCdRdIPEyxi6+hSVkBzLlaesgP3lq/ayQgCKDK4JwMjnnbmNTGJ+60A/cyiiH5aBEvTKDX6ZYLJM4jIu4VRnG4WIYvfU0DgCbQ7p4H8vmaK8b1w738vtIe0fXo7V3CK/sR721V1YwyisqKJeAgqNMuzJL8ywttzJs57Me5dTWzRMsAl9SrmqlzAbRAOga00dR82XH8eOYA3Lj6Tj8vvrZaBzngwngMqW9pCEMgWxw3tH8VFRyPkk+77aj4+c2OlosAorWvkv54SraeAGAzFASpr60OUNuuH8cWud8Bt+iafpNnvVynJPyc3romudXtRayyc1Ku7FuH0Wtfz02ezdjCLg8bPTidRTPB9Bk1O3EGhnXoq17k3kcTqDx6EGsHrwSw5c/Ew8/+TMxvP9Gzs8siONrE7RcyiHBxbpILd3u+GW5bRO9rbuSye/9aqz+eidQef0Xfjw+/7O/EEO0tiFWyur+KGqPxtEdjONweBH9R4+ig7VCT00hWqFT53hRm6wIo5XgLRiEzpc7xdK5ZA7nCxYIvPneAY10GI9bnZjsowUcd2K5x3OASgtB18VaaaWV4maVUxoK8FKrwDuemeKbTjUXPGgtGzE1A/sd+eW7CHmPZxBVAyyUi0UtTueNeLxq4+tx7iePARrEas7/FA3U2vuD599yb/tNhqpN2iwKA1fZCEI7YZCgk5EpBEfj5Mgq0lBgqVMewScTIDU1R7uNc0kpcAUZ7vuCaAKQgpZz3/J225pMQ0CCvgpGV7/UsVaqtRUdyxUmgkst9loCje+0oM1p/RDufYfj7Jhii/M6rjzZre9P0NH68Uhhcv193aEQOqy7FCD5V1olCM4lHUzxrJWyBEiWaJWGuY2JwoAebgVT2OaQkF7A4Nlkao4OfTmU6FJQ68F/GUfGJyxJI+NnkwjY8JhJGkxICuOkMRSG7lopuUxUAZLDXk6gOk4ODOoFFRQgrUWHCKhq0jsFDkLodDqPu4DLS4N1fPR8GT95vonzCa2A8pGTv9kZ5RXFJvmWRtw6C15KdumsM4dkh60rz1kh+cQQf6hHnm7Dko+sG+ceE0jgMxlbDwj64mxlMQdcgHYUrgrWyca9n7A+fVH4qLWK6815vEA/+pp+PT54rRPPgSwHe53o7e2VlV3uh7XdYFVLVwFuu1VpQ7iK9FQy8NsKZHGkd55ti+p13qfutIHnUkErq4IlYNnq8xFavYByEjUF8AVeSwot35f8LoajOB+OsVKwWmgDFROH3yhUKp/KDBcMOIfikFcPwd4FVNooV85Llj0JBZQyF+LSYAHD4U/bfzFzw9tRzAGXGen7sawN4FFpX8NKP0AWddMLKBAlVlgkGwB21ujEgLC7rV58AQvlDrQZqjir1FHXw+kibiKMj4Yq1w/i7Aufjtd+9sdj8IWXyIv8iKNIlGa2cKGaTq7Y8cm27b8Md4XjrrgSumsr3f8iQOXln/lYfO6nfiEmJ9OYPYBp74HK5+PYx0rpDc7QOC6isbaF6GRIZERQbAQVy0F4rvBSyqeAgdlo+FwBRUfWYhn1juL84DjOunsxP+7HYr8ZCzqAlkqzPY92fYEegXmaWsUsXNrsG9cuCyzveggeePJ2qCutEzqh/dDhGJcq+16Clouf3BwCHmezajwGVB4sm/F43SBMoYEw5JmcSKUubmCZjZGdBUe50+Wl50a2w+3CuUEeT8456nW7NHw406ezGVck8uAtzxF4pum7AQ4NmUCxetyBAFnhPWjqHmouIGgAMIZ5LrhoDQk81ARPWop8rR7iNxCiOUfjpK7ehQQAUdfhNiweQcehhFwJBNA47GaYL3flqjYEjoCTW1Rwniu36PQbX/rjGXcvcJXaagco+FUV7Y821rLx3QbByPNECIUEnXOnZJT5IutdAMdxdMEmz4kuNXRwU7Fg+DM8xbskNQY0zSXG8JZj51opsxzeUFuWb+BJrBJBRW5MCzAFZom/nK3jfLaM++N5fGG0jp8AVH78ZBX3xlB2ieDlb72trzyi0pTLez23jAkgnOB35RVU8kCZd4L5yc0s+PbUtvfCfmQ9ynXWzfOsg5YKwIhi5QIZ1HGAZcaRa4f1qgALlsphexXv79fig70AUCpxY68Z1w9acXzQjp6riRTICM62FqxKA4CSWxtZ1iyudfBEXwr4FKjw62WKSeiXc1jprKPlpdxbxSnfnl+MsVIuyrDX+GGgxsdy8AhBP4gxwv5sNIqz80GcXQziAotFxbBYyvKV+7xhKVM+V1WWORTKngqSVrYKED77DIoOeYMpMV06SlEnrRrnruqy/Rexmo85R45UtDaux7J7DQX2CL8XS/JZYq2kckR+C/wFZXlMWm+Q5uc4HwAylVY7h/MVpH3a4DnSvDm4iNbpo3h85/Px+Z//WJx96mdjPR4mvZI3f5HOOrydu+Sft3SF82RFs8urbVKXVjDXv/d73x5U3Ezy7t27v/Sg8qkf/9H49Mc+EbOH81jcn0TrZBL7o2Ecnz+MzsVjGMcN92AeLRK9HU/hR5nNTNNcC8XuVkOQrWDCotHT8O1ODA8OY4D5PcYcnx90YrGHgO9XotFZI9Tc/dS3mmG0/F7DPK0Rh7xcHugk/U5DLcMenNMxBJecQCYP43uPfpc7KrvK6xT/eNGIh4IKgDKC+bSoisjaEo00HdryIq8tsw1uhLzGEydPuWccfQ6HZVjxGe5JuitApZDJuyX08nfb1skI0iqjeKc8J4C4xb2x6wgi0y5U956WjcDinMFmCz4O92DBcN5GCvuMQycOOwlECrOK1g9S1qGgfMkPBGsJLC2sGkAnh9XowM73lDmeMrTWSguHzk5c393J1Tc5tl2GTxQK+e4PndOljzBAgpA+98xyWIOj77PkOxAIOO/t3mcp77LAOd5PcMGnpaMAoez8FPI8TX8nYH1vxSEtAvhHq4dfHOZKRUcakaYWkRailkr56NQKzXkZj0bL+MJkFT93sYwfO1nHSyP4Z4LW7Bi/QGhZLbeNtS1Hrmq0UCLdZWk8lOMTS5cfgnKFlkLZsHTlPLlgx3vyAICSK9WSqW076gAAYppfGf4CUBqz2GvP4v29dXx4vx4fOqzHCxwPuq3oO/cAkGixtgAT28nvtyuMXVGUk/HC87asRXjpKQ3nuyvLXq6ytOUevGi4wdkK1Mu5oFJW+AwLxWGv+gTlU0AZ3Y3V4F5+k2k6GWKVzOIE6+T07CLOB+5E7HYsgD1KiDtcVLGitFQoJDzgcK6rvVyqL6gUbx3K2+lYzGQtqCxQFhfRC/fgWGy0puE7AGoFf2Lu0PC+TNyOup/DQLGtdEDgLbi6f6G7fpxjhdyZTOCFWbyMdfMKR+dpczgXeZl0g8cOsUieA0Ca5yfg5Svx6JM/HWef+YVYT4e0OzQqJHtLV0CkeE+fAMcu3Ouk9hYwSrySqCcoOZS73hJwqQ9KX66oxGcfkFdoj2wr/O/6nb8j/soP/D9/eUHlF370n8Qn//FPx/ThNFZYKt2LSRyPBnE0OI3G6WmatuVFRzs+rIlgyKWNMhsFR1zRLxxqoNERSDKh2teaDjrqH8dJbz8G7b1YXD+I5VE3Vj0I0l1AIHx9TmHnOfap+eqEq8BR5kwQHvYvOlxqp+STS4gBEJkih71sC8J9bkrc0aIKoDTidF6A5dGyEWfOp1AWO7LlShDk2dQW6dSXBOQ66cp9XWlXMtiSujzjSWZanKdEzEcz4rPNcTVMzZtO7GVyTWGEZDrDM12v85Bp5u7HHDWtk0eIU+ZnrDU3uL17S7tKJ09LJ0EHK9BwFAJXs6WmR/ycuOa+QxZp3Zi8zxmX8uTQm2BEB05PX+90ABki9rpYPG0XGBTwaTR9E5vOD8MXAaAFpKVTwMeJVYc3ag6tIQy0bCpYNm5zo8WjECkApACnNhwTaPApwFO4C0AIFK5zN9psA9sNK5hyJ8045kuAaPpbbkzeTLJKc9pdoHYc3iEw9107ma7i88NZvDpaxE+fzuNnzudxNsDqWtFHLBs8nset5lSAjzpkIxgg9YWHraCwnfJET5T82XlL4Wnp9EVRodwpmL32qIeB8b48SCFh/GK5RBVrtDGPF7BOvvmwEV97XIvnrzUBlE7ccM5BYeO8GjS3b6YA1nKkvGWuizJnubdlKGeX58WXslm8rEbe809H2XCl7PIpcexLAIpldSuW2hQrZeyLjvdjM7gTy9HDGI/OYzSepGVy4m7E58Mc/vITw7avL1ZCVdoYnoDRpGWu7qIeLslvA5ZlGLdM0LvyNOegoLEknNGnl7VDGPRmbDpHsWkfxKq5B3j0o+rOAC6XdiECafp5c+eSVIQcRlOW+LmJs8k03hiO4rPn4/jE40F87uI8FuNReWmF9nc4zno35pNoX5xFY3gR1dM3YvDJn4rJG69BA4fx7MdJordx8khRkpJ2nkhZ6uFj5arwrKpjJV/GNYy/imByEHsHx3GAct7d60Wv381+59xSmXf2fSzjatAu47f+pu+M/+Tf+6PbfJ52XzVQ+dn/6Z/Ep/7+T8by4TDqj8dxCAMcnJ5F+/FJVMZjsoLR1XARJGsEDqI+haNFyFUYMLEUy72Qtjwsii7q3TjfO4rT7n5Me3sxu4ZW0UdKASr17hIBNY92rQDKEkBR67R/OT/iS4Flgp788MVKkb21krYmMMdiufjuCZTBBL6Yu4S4FSduzsZ5Dn0BKnOsFIVNGTqhgByVUR4LcHBtlaxHtrRk5IRwmSoviVvCykGX2qic4jmR8j0J09neh1AZXuJzNJ08lWW8LPlJL62/DFQQcDRG3icohZZHw7IwXpCXz2QChCFY1SC9myDDWclFIJJdAQuErvM4Zf5G8EFgkYag4rHpcBphBZh8xvQR1BlmPEfhi6y1rRst53pcrSPQYM1w3nN+xzkfBF2Oh7v4gI5dFhkUgZErj9ICwgscCJXcATctGK8R6NBhBzrlvQSA0UyhVfLd1uUKM4/SRq0/FZ5CEkqfbZ5zaNDGCX4XgYwn83iEvwOw/MzpKj55MUewrOJk3IBXBBPKAjXy65MCDGUwB4VDCuhsA2m7zUhqb4HGf3MuPGDe5XjJFJQhrZQsF2EKSqwol65WUMHVjHMj0soMgbiIPorX19JnvvmoHl+Df89hM27u97BQOtC6jXWipSjdBBHLV/pjsUqKz+E7yrAtQZZld07P4nJ7RTRPvXsZ5vNJyLxRUrTMAIqT87m/V+5EfD+aozdzJ+LZ8DSGk3GcAyrnvgk+msbJ2TDnU1QGtQYpLBjqPCjtx3Wn7QaWnbRSylJiFBOBUlCAv6yWc2RasS40WVbbWCXXYtl7Llad67HuHuKPIlp7UQdEmi03w4TPtHASlFCGeZ5kEsvds/AMHngD0PvExTA+9ug0vvD4LBaAB9IXYAEw5gL8nHrSB6bjqAAq6/svx/r1TxHnotBGouDtqU9o9rQrfXbndR5L+8vLDmFbP7fgb9Q6gMMm36RfU5fu4a24fv1WHB0exX6/j+/Fnl/G1GIh3ZzLwbvSTen87b/2m+KP/L5/5TKnq+4rCirPP//8227T8tN/+x/Hp//WT8Tm0UW0TodxTOMf3H+QK76qVSpGkliXUXOjo5ZMSyY0rNoQHEIKpbNZITuHuuISRliCrI8hwkW3H5trhzFDy5r3IGB3BaAsETwzmMS5lFm4S6pDE+56TLcCNJZJpN0ywOKdO3Ec1ZwUwvZHAaiSb/0PZxUABStl2cRKacbJnOuly5lbxKPTo/mlKU+5HcpT20oeKFWwRTkS5iGFlloix10cfAqDPMlal/AMkUF8Brc9FP4qcfUZLHPhPSQz5r8Rtg/hZBRDDIPU6TJGhhtve59rha3nmYaRLd7O5UPWgROJRYFyWI06mop18VZ2NMMQyIKHS3AFlbyGvu7R1pDhsSh9F0Hm8g1fV7A1aCdL4JyAS2AFNpdfa1U4ZOZKHnd1dcl0B8DJF0gdYsuhtwY86aQsnZ3rDtqXYORwW87vcL+FVZPDJAk6HLMjFWtGQZSbidJG0tN3F1x0UN552AKPFYUu6sSe5Iu6lHU1W8R4Oo9z6qO2ejZYxWfPqnG+rMRL8NJL002cz2sxBWBmmzJcstCyws4TmkE62pvEMg/FIkfpTR5P2ikDzDAPCSACCjwtyBdgKQDjZHzVoTwFiXMnsYhmbRbHWPPfuF+Nb8Qyee9RM57bb8V1NFWFShfw7kIXBaZgkhteUm+JYVaFr2SJbTm2Lq8Kc6bzbBd3JxQ95um27OWcH3g8h76wdGuu+JqPozm7AFQeR3V8LyoXd2I1eJST5YPJJM4AlNMhFsoF14NJjF3ySxoOXbvYQmxSmtquyqeD/T7KrxtaFmBx1Ze84j5+FYfBai2K4HCXSmsnlk3kSusGwHI930Cvdg6j0uqlldKEbwRb99fSAlYRzpahGr4cfQGtH6tYTBbxM4DePwVQ7j++iMXpaWzOTlGoAZbBeVQAj83FCednUcH62py8yflD0oGy0kOZQZrZ7pxcBRbDIFq5yNzlQ6oM3+SCEkJ8zaCL9Q9h4WH5vJeWvJ97WDX70b/2fBxfuxEHe/04QJ4eHx3FHgaC/ctFMQKKPKQl7vm3fsvXxb/5L//2zOdZ91UDlR//b/9RfPK/B1QeXkQHxL4GgffOzqM5PAepJxS4LEOtdQAEPHLMrpOEtBjVhYQsxKrkMsE6Dd2L0fH1ON3fi9HhfqyP+zHfQ9ftraKF7zb9JsiUtLFQ0ARy/yIEGO2coJH7hkkoqiq4uMrHF9SUjW5W6TCim88JKNP5JgZTv6BWz6GuRwCLL1lOAI7FqkG6CAP6gcyk9obchIR26C0NFUKq3k5AKCSsiku0PPqQHRVX6luYslxsj1LctGQgvWF2PM6TqYxqvh53z/nM7tbuApcM6XN5bocm7206l3EzDY7+J3OWvEoQ1xyz82+fyVCS8fzyUeN7nSi0Tdn49PIEHYLKUcYnTIuGa9g4gSiHlHjOCXFBRe+wXFpBxNcn0Hh9mQ6AxbWg5THn6QhzqwrBR6smvxNDJ2vRyVp+QlYrh+udRl4EjADlkFsrQUTvcFvTc+9zzBVuau6ATtUFAglEdNydlQPNpJuky/k46j1F6fCLkguQZ+I8HArJAN7xPadTeOYR/iE8d8r9s1y2Dt8RNiKufKiwzJcobTOPSVqIpSePBBV8rpiCNmW4y6OggkbsMLNKQAWFqzqPD/Y28eGDenzwqBYvHrXj9n4njnplRVQXoekqKd8FS8vO+Qjaz9xLy+qKsONGuXwLt+M3Yhr98pj3/PP+rh4kk5a5POKw12JM3x9F0/29fHN+iJUyvB8LtPkZoHKBAHuUk/Mjzp0vVVEELuEFt2maov3bt7Va/Tzx/v5+9N1CptfNUZUm4b6g6X57FayYSnsvNgjZVa2bE+0z6r2odGPdJBx542fEXTLdIG4OowEqCm9YIS1rq2WXUkGdIkAuUGIfACifGs3jRy4G8XOUcT5A8Ty/AEgAD9+xOH0Y1Uf3I+6/FpsH+PNHUXWbkZTBEiR7XNJpS7a3cN6xDZQj9rNdWOlDPSx8d+7w2zGtzh6yp0MdO1HtHVCvA+TltdjfO8DvJZj0UCia9AUVbxemuEjFfRBLG23iO37tt8Qf+j/97zPHZ91XBFT+2B/7Y7/vD/2hP/QlQeVj//Xfj5//bz4azceD6I9GsQdDdDD93LrIuQqHN+p08mXNISkAhkapIf1rMtdU89fljnIemSMs7LxzGGF0+4V4fNCP6XUA5VovNnukA6A0OrN84bERdCI6kl+dU3uzsf18rpNwXCbDOVnvarB8uU2gIcxlhBOAZKxHCDg5fzqqx6MxoIKFcjFvxtSVXjYgGmV+xyMbkyPMmJoufzncJLMRnOOZKUmtBQLPIT0E0sZxXJ9T801wMQIMJIjwn+P8BNmeuzZ5cirTkL8MpwBVmG0jZ1n4V7PQIfrymGXZgkTeMV4G5u1y2N3TcaKWmp2fi+z03M9hEPMtsYozratuC5bFbZ/3uUzUx8vTOwCyR+Zwm+GEqVg4NGkylqgAh6DBNQyfy6e541xPWb0m2GDFbIfStJqaggzP5ZwO9XbOJ1dvKVxtQY5+zzs/6EZbCDrlfR3nd5ycbqPZwewJOGq7W+sHcHF4wLC9XNkm4DjUVis7GKC5OpHtXI1L31Pbo07yjEMr6S0lVVfTdxm17+qU+T7foq7FiOsBAHGOoLyYqflu4gSweYBBd3+2wlpeBjIqxoCTb24jwxJHkIQ5CY9UjU3OOAsoeICkij9qaJ3U4lcdN+MDh824fdSJa3tYJ9TV1XoulEjrxPkqBK9tkXMn2V745DOcYO7fTuEjnm162Z643fWurT1ebfer1yYNMWAD2m/u91KGUZsNojU7jebkfmwAlfnFw5j4hj/a/dnZIE6wUNyB+GIwhcYCL1Wnnd0ixU8ZqII0EKT9/mHsuR8ZcmNP4PQdkS6KAjKr3nPe5CiifRALtPhlvR1rQGTd7AIyLYC1jcRzjkFlQiByq3rOadtcMQY95E/lliMU7t81WM/iZDqL1xAeH7uYxI8Cfm9OsRAnyLTxLNYO+48GUTvB+nqA9XX3ldi88dmonNylEWlgOF3+lfbFWin0cvh75y5pmoSzDFq3XGvR23toF0eCem1fboVXXZzQ3gcUD7G4jqLaPYwVINnpHkQPOuzJ7zks2EIOrmI8GcV0PIzpaJwg7h54DhH/lt/0HfHv/dt/IMv0rPuqgcqP/eDfic/+v/9J9Gj8fQranU2iMZ+lkAALy3g+3rFNO5gkcdjBsCpCvkoHcmTECSbnw+cwxBjmOCe/5VEvVte7sdpHc+whRLpoYZ15tKswJQ2b+/GAtGUJsW9JAx4QzDFFX25zQ0nXoeeLj56j7Yynm7ig8f1u/jkWyuNhJR6OG3E2acViAcM5Ju4qHklhZ1NNSY+gsC4JEB6pyKWXntaMo0IRLzO4ZfnuWcNpNW76QDkkw/hoCdoevEFgRuAoAG3viA+XrZ1xPHlyXcqFT4YsnUGa5/llOIf8feKKACjH8nyGlvNdbCJ4lkEeTd3nSmj+6Upsz80TwDIZn1VISU/JlLf5ybp5vhNWu2tPPZdXAQ3piFKQ1ongwj1zrvF8bodFonpXrpXlwKt8R0eQyu/I86yr1vT5Dk/Ghfc42iS5tU0N8AF4mjT/7l2dBBsAyHN3MXBep7xgWo/jvV6Wu+2cEEJaa8lNC4v1UysCSQvAFW2uWLDM1FEaCJ8reMn5PHfXVWC6C4HhM0BnRtUn1GuM4PSb+g61nAMsw9ky0KHyq5+nWOjnvpeVVjr1xF/HSnmRfvLiQS1e2G/HjV4r9rXYXPSQwtNNR1GYEKAuYrB88meuWLNtpCqktpwOaxam2PL7Fef1JVhccU+BiC7jbc89oR4OI9eW46jPL6I+O4/65CTqQ4Tt8B4C7jQGo2EMLoZxcnoWj06G8fBkhAAEXWlVwVr20VIBh+lPAGTu+t1HeGKpACAqC91uK7p7ggr3e0ex6V7LOZOVcyZo8OsGgOIb703BRCWhtJeT8LmMXHlF2cuQl3wsZfAQZ4lSejqfxENXfI1m8WMA38fx5yipIB4gP48K7bNBUFfOHgIqb0bcfTk2r34q4t5rWGcKu0wMDjZhcyh0e5bOZY41I0M/GBUQKU8hKCmLrwz4iYvuXif6+8fR6x9Fd/8G1slx1DqAC+DZBnRb0MG9BN3uSYngi54jAGJ4cQ6dH8eDx3fi9OQB6Vbjd//O3xk/8Gf/dNb9WSeo3Lt378vbUPIXAyo//lf/f/GFv/H34wir4wDLoToHoVGp/I65nWQO8y5prBwLpWOI+H6kq4KVUJ8qBNTvyBbBj5EQAwg0bPdj1D+I5c29WKNxVV1C7MR8Z0GnxkrZTNOEzq26sU60UgSNBBQAxiEJASRfchJMAC6tFrfIPh+v42S4jLNxNU7H7XhwUUVTbPJ8h3bGO88Ag7mVyA4QkTYABAKSjle0eGtOA6t5k6cdRhB1EzqqvKUqYU6gabXg0+DRctGelpFMh7Bi4ai5cM9hjQyUdQj3VkmsBHu0c/p8BpYwz3ed+QkT+k8ZLD8uh7lweVdhv7vYppcT0j7r+e7epdAv+e2EyU7w6C47g+knbYyTNzK8JGPe0MF4+ViGJg1yXLfkeOU+6Zi316SXw4vGIZ0srvWyvD6plShAUE9BJ4GCtqibP0eH3joKTWirpSTI5MzG7pznd6CU7/VoDdG2cCtlkIMBLi0igMdRzQSfRiUtGhcNHPV7FNOXQB1mc8dqAQjg4dohuUarCjgJRISjTdawWpy/8RsqDrPlslPokFaOPIbwyA0qSy1jDgkUJQk8kNHv9DtZPYXXZpTf749s6Eu5zRAIKyj2KcMhAKKFVhYiCGDkgZW9IL8FR2tJ5vBkAx5tIlA9AjSU27yzGSyBbeB1Hm0S23fbXldchjwT7pUtL4snf2BhuMS5iZXSAFBqs7NojhG8rvgaPEjt2XmU88E4Hp+Ub6WcoKxuwBT7pSyRw9qUe44S6veW6gjP7t4x7dHPifkucsp3bdoCChbnBtCJ3jWIcj0qx8/FBqvG5cGVdres7KJuKhUJLKSfVC9VTRrYL+1CynTESr4Ff4HcuYel+KmLWfz4+UV89nyEbIEPATvni/LNycU0NuePo/rgblTvfiFWr/x8VO6/SiILdFX5GUeitjHMCf/a9hJKUhUwKddZiqRtzukmVeE3iHrY3cSNo3o8f+sobt24EUcHh9T9KIfxKn4ornUQ1eYeCozvgAEo7mROnsPhNE5PT+Ph4/sAyr14/fXPxdmd17B+p9uXH/9aludZ9xUFlRdeeCEnvt7K/ex//v+N+//N34n+5DTas0fR3kyiSeekG2KAtDD1EdhuXui7Hr74RmHTcIVAbTq9SqiCY+UwFZ30HOY4bx7GvL8fqxtYNxCtureBWZycB1CwUnwvZQPiL2HS3fyJoOLcSY5xk5Zv1vuBJT8f6/b144m7KKPd+VnjSTUeDqrxaNiOwaTNfQi+cSgAVLNAdDAbILU4QQEh4JYlZVydDmYH94+O7WaDamC+wUwh6OSEUS97kqaq/Tb3IW9ygverjLk6iXR9j6G8SS4lt02RjLRjJhjVzuiVTJZh3OO/PHPZjhlv1/HzadPdMmkBgnKv/OIyqe3zpr3Nx/bJdC7vlZ+Spvlwtk0kD9toHhIYd89tH8gyQ69ybdrb+9KHe2pHJV6mUPIukfHWySuuPTGewT4jqGSYUTOw5G2Q0pdnds/mKhmjCSwcFeE5vEYZBBOHDGV6AUawyXd18AWcCrC4qs11Jq6Ac0+3suMv6WEdOPzmOzwOaehddIA8S9DxvY/cKsex7+0w27UDBBoF8WXT3JIdn++IADK+WJq7yRIvP/pGe/jCaVFwpBUFzToJonmW73ZJEpfl5wuogEp+OoGY+RVDlCuX1mu1T9KjeCGUKy6TRbi6TLt89teXCJ1nKUBXyFsAZkvidIWa5cyWKk2+baNdwPYUDEwFwGHMtFK2m0a6E7ET9PXhm7G+uBeL8XkMxsM49Z0UhLTb2uuHmGoO9fiVUYW6EOknmjc1dyDug4mHlHsPQer7KdvhS1cVAvwO820anajuX4/q8e1Y92/EBqHri4yVlqCDV3m0pLRvjptT1gXWrnLFWgI10NSFDKS5aQDmEffns/j8eBw/eT6On/WFzPE0TUs/de2WM5Wp1gom5cVJVB+9GZs7L8f61c9E9eKBFEmKmq79QYXBps2h7B3dtqc6m9whsuTtPC9l9Kul77tVjQ+/txUfuN2J52/ux/WD/djHWun0j6l3D0nvJy26Md50Y7Rqpx9O6zEYAhCjRTw4exyvU75XAb3Hn/9crAHB3/u9v/tt9/66uLiI+/fvvyOoKPKuOuloaki9aH/nd37nt377t3/7dzkJJrO+lbv/yZdjdueN2OtXo3fUjMY+DNnDxEa7Vyj7joMvYTXmUzSUUXQWg9hbDqIXIzrRJOdHmlUaor6OJYwxw1ybd7EYDmCGPml0SabtHl9+s36BtogmkLusLtNC4R8iK5RKwzhhr/GQK7sAlglaw8A9m/yuNdV3qOvNQSMeTDpoHF1Az7df0Vw0idF0MIlAd4cK6FSWPdVTypEdGnZIYttT+C+Z5jHXh9ODclWYzCngCDZqk0SAf0oaaqOkk3MXatBqLYk8JMh9r132mJy2i6NQybz1MqP3fI50E+hk+pJWCl3TSSFkPK4NolOUeyXM+yVNC8a16WxdhmUeJe5lGFQugnz73GWcEklhk6f8JIflPY9eXEajDBLMtDz3OZ8kTGGOkLeIuuxAeO+WBHXkIc2p/w4wvOUj2Q55YV2gBxp53uGY8xwIS7eMUdP1+/EL/Ix7UwSL35sZRTPG7jFXRdmotGJU78QYoTTcho0QZMNKOy68X+3EAKVpaIfd9OJ82YzhqoPy5DL0Vpxh/Z6iwDy4QECeT+Pu4ymddxAvv3ESn33lcXz+tbO4c/88PvWFe/GZVx/ES68/iFfefIx/FK/ceRCv3X0c9x6dxcNH52iUaOynF3RqNOLhJGYTh37dCNGXfRW60kNB6rJsLCg08MI3Etc+Ql9A6ZlNJzEZXMTo/CS/W77azkfKw6l4JC1L2yWvQWPTTU+YLpWTbXNk3Lwuz6T3HtekmtekQPoIUspZpU/4vZTGYoIfpKVSGT2M1dQPbc1z6XC+l4J18vhsyrVD2ogilNEKSp7bANXaB4DHcXR7NwGVI8657u1Fr9+PNnLDCXqXFbvZZX6xFaukuX8Y9X3nGfZ5vpdLvTdaKYInhXSxz2Q6jjXerVNGIxcIXMQAP5lMYsT9EfQbKkemy7gHqHxhNI6XAcCHyJWVXyecjPGTqACMFdLYQN8YPI7NyWuxfv3lqJ6eoAzPoYttVaMLFAvdbiybS2HpTBNwtK953BKagyc5typFud9rCyq1+Prn8LfW8f7ri3jxxjJe4HjrYBLHexdx1DqN/eop0DLI4WAV5hlpTFC0HVb1w33OKc/mWK/LKjy1im/42g/G937v95S8n3Ez+GU0GsXHPvaxn/zoRz/6IwSBpgkoNveleyJJijMla3QJKh/5yEe+JKi8+tKrmFInsdkHFft7Md3rxxSknO5fi9nhDc4PY3l0GJtr+1G93o84bkflqBX1XiVatTkydkSJprnR5LyxH1NMt80egHLQik0XYQmgtJorrJQl2h8UoGFWNg7IoXat5lyWGO4m4x0Kg3C57BPizRzyWsXjcTXuDWtxd9CKx9Me9zpocIAXQsLNECsIDrgUxqXqDTzaHplGFaCrApCa0rXUINGStoIwOUCSkXdu352aCg1PeGrLdCRj5hcABQ+8oJAdXnpydKgtO7/3twL/UitNwV2OxilvaHuvAMklEBiW97bpb+MmX+gzXcrgM/n87p6M7LEA3S7PZG4f2Un3jLd91roZR2/iRsm8n6SV5fIir/2BTlmnvL1NuzyTYmyLBkbN5ZLyqJZXxk9Kl6SMmzTHWQ6vTYfztNR293g+U4YfShvhshy6kq+JF2CiHRBaLsPcOEyAz2046k2OLUCnGVP8TIABTIYAy6DaBVjoqtVeAsw59y7QDM8QfGe1bt6fAUrD2MMfAjz7MVyrRrVJi6PvPy1qcTLyw3OVeDxYx4PTRdx5MEzgefXN83jpzml85rVH8anXAJ03Hsbn8J/Xv/kgPn/nfnzh7oO48/Ak7vo5XVTPmSt4qJeTrVlHqp19wuFfeNOvoE4RmtPxKBYIwCUAs0LRWy8EFhW0spzfYbJUNkwl20VaSS5pZbJSNm+W4zs5mtKFFg6J5zf9tVQAlMbsNGrjk1hPTnI3DLe2H6DxP0L7f3iCtXKhoAecoJXLgKsofY32frQ6aOK9a9HpHnI8BEj28D26rm/Rd9LXnWvxXSGBqNWL2DuMdWcf0xHZ4twSwJt9kHKtAWbz37gqazKI1fnDmD2+E1M0+Pn5o5gOhzF1yIu+/RiL72y6iIf4z1PeVwCT6QQld4ps5TqgZ2UKmAwvonJxGpUHr8fm1U9HPLgT9eUsu4BD6LZPKnVbisqLSXBc9j2DttfFgvE54+LoPEjFaNc3cftwHbcPVgBIxP7eKg72prHXgbb1B+DHXeh+l/a9H4vFMOeCnM6ZjOdYf4DD0In6KTgoWEL7IXQYV+LD3/B18b2/+1/IcjzrdqDy8Y9//JcWVD7/2p2455ukvXaMO3Q8lwOjDeQ5QnncbccMP+91Ytl30r0f64N+LA6PYnn9eiyu3Yj58XMxPnohTnvHMULjWB745jxaZYeCYKl0QGX3+KphzC0FFTpJ0piKu4LIpZh+0dGVXnMBBW1iTMO7rv0Ms/TxpBp3AZSHkwZapcsp+1hVB9G7fRz95w6iCdCtmqRhq7scSFABRKoAS61Vx7Suw8QAShNgaWB9cU/B6ERrmqX8J+EoRzZFgh0CTdkqoGjtSD+O7gn0BFAUaDxRpGf6sp0E55aF6wICesGIez6bz5CuAlUmVQs3XwW915dC3fsljmP3nJTniJ/XWYZtHOMm+PGs1zI+SZRyeEIXMBNvbQVLApc13h4VOJ57z3L7pxldwCnvpssjBJR22bnyfnm25MVz1FMaZ50ybOe4l3lIdMOd29qmfRlveyS8dFyut3FymM+KZAX88W45XjrSydvlgqP5SSvABwGXE8YAUW6YWUGZAmAEnznKid+rmXE95DgAcGa0mdbOGC17DOBcACzj+n5Magf5LfERlrLDE2P0yWmVcIBosiYMq8eViKfw7KNzLJ7TFSAyjdffHMYrb1zES6+ex6dffhCv33uI0jTKMjtUli8yUlbH5eVBh79yJwC069yRF23ar4Ze0kPlzMUuW7rshidL68EntE1pFmggfXfeOBxL25Tjrp08bltEXSFfdqytABSslPrC78+f507ElfGDWE4uEuxGvu+DFXZyNsIqA2TG7ohh/vY5l/i2otXuRwfLxPmTTmcP7/b2e9Fsd7FOODrURfycIcMCzb3mtEy6B7kSKpBNtTZxAJXcn47yWffKfBL1GVbG6DTi4n7EyZ1Yu1JrCjjIm03kAwA1XlVQDjZxH1q9AVg/QsiufHtehbKCIuOcHFZYc4WsHZ/H5uGbAMrrgI3tQ15JSKmi2mTb7LhMupfwp86zPTzPHy69xpJvOB1QiWv79dj3PS14zF0hyo4PqxwyPDtfxCl8czGsxvmoDkhXoe0aXuF4zvGM+FPkyWQV/cEseufz6M+q8au/7mvif/c9v4V8Sp5X3VcNVF699yAejgex7jWwMhoxAUCGbbS0TisGNOCIhp90uzEBVMaYpXmOZjHb6xG2x/2DuGgfx0nzIE4Jn7oT8V471m2K0VyjVPi9bl+qm0NUAMU5DIUB3o5gu+Qb8gIKHchvqWiljACVcwj2mPa8d+HSzRZm8I24cet2vOe5G/H+567FC9cO4giLaG+/FUdYUt2D/RzuWrpsDwBpdOplaWIbMxprpU6YnxC2Ee00WkgJKkuueCT7ow2vlWJnFBxyXNe6IJQAFMFKULGz7DrprkN6menZCultCj0XCAzzLFpkCUuG9yEFr2kn0yrEPfhDnG1eXCSI5FCa5xnJNIwPcxlnm0eWxee3PsGDo/W5TNfr7Xn6FD5ee8m9DONZabKNU0535TQfjjyQw335DJcmwHMp5PK5EkQgl3lCeby8kjcp52qVzEz67e75n1S7tGLKxCt5G43wpLdnXvOT1/jynLfyt7h8pqSbjns5tCkYb9vCTzm7uqrsytyKOdbMXMsFgJlyPUU4TfCjKgoXQHOh5QPYDOs9rKBujGqAkUfuD2tYOnrSGAE4I46DEJiwitY8A0C58ufmjcO4ftyP48P92PcdDXjB92wsksCyROi5g/dkNKafYJlQAds7hwcFSBUz+lVOEPNQ3nNoiLpI86SXbWntkx7FO69jnfM629JLj/qkFOJmBaj42oBv0E/KG/QOe40fxnr8KL/fMkbTz6GvwThfdByPFpTTfJ3zcMseQaWNUudb8weAC9YJAKFV0sDyqCP03dbHcrvQwXfR8n002wCgWQM46xbaqb7uYgQEMd4auRy7hgXVWCyi6ndPpgOAb4q8QYns9qO2fxgbZNQKS3RFeQbU6lWA6A5W4BSvyzf66ec3kV8v9PfjFgrrwf5eXDvoxBHHbq9Pvli+jstLD2WwdCUPfpPm+V4XaZWVg4RS/nyxmDo5jGf9Dg724vnnr8eLL16LD7wfOfb8C7F/43ZUDo5j0T7ECt6P89ke8m4vXj/rxxunR/jjeOX0erwxPIp7s348mLbiFItkAxzsYakcYYndGi/i/dN1fBNK8Ue+4Wvim/6l35jle9Z9xUDlneZUXn71Tjx8hNYBUXIbFgiyJq5fblw0KrFs0nQAzgLBPO80YgbYzOkI0143pgDLEGA5hTkeNQEirRksng3POBpVB1Ac9mo35zAw5uXaF3YoP0Lb8UWXErvDcL4tT3u5d80Ec9YhL3g0TkDsh2g8E5jh8NptAOVG3Lp5I56/fhRH/Xb09lrRP+jF0VEfcOnFbYDl1i06581e3Li9Fzevd+P6UTeuHbXjGPA5OmjScbvRB/T28Y029QNNXNKZwAJt1RiSinZQjsVK4URggSZpNdjx0iKQpkbyAU+3R6UBzm5ZhqVKnBT2eaOcp5WSwhWvwMswBQHXMivCLp0H8yM8h9sSXGx6GRrhoaD3HF8ApJRN7TyBIj1l3eXlUcA0P8tinewY+Rwdm9RS3uS1ZS3PlTkfb3jJz+U9/q+kt6uvnfXSZRhHD5yX9PUpGjgpNEnQzXIaGZflKZF34Qkcee5z/hPD8BITJzFN1SE1QhJkDCq8lwAl6BlNmnnOMT3Nn12M59zJOl3m6cGybed3OOZmmS4KyaW+7n5bz9WSC85nCEu3VZ8BQLMGoIQfEz7BTxv9mCJg191W3L7Zj695/jjed/MavHoYffqXE/85XwCdVLhmCG3fRcjvDGmZWGbKdnXoddfuuY083iXHqYTgFWzZlpY/eSWpkdclrPisfzbK9r513oKKb9D7Ea6mm0dOz2I9eRyr6SngMccqWaSV4rDMeLiI6cSWcDcEt0pxUQNlojx16FGHDlosTYCl5YuKLTdJdLiL+vKXlhl1nAISExfvOHfW6WKpOOzVjgoKry/AtqC18X35r+K7cr7vg7WyctIdMVl32Ky7l2/ZR3cfecazCPcR9X+NdO/hlypZ+OvIsW8+Oopvgv4fPDqO9x/fjBePr2FJOER3EI3+tfy4WYtyyBL5VUmelz7SSbaSYmllwihtytkEcDoo5S3qf3h4HM8dI7euASjXb8Z7j67Hc4T1j4+iTlgN2RZ7t1BWjgGWazFe3ojh4vkYTp+Lwey5OOf6ZHUcj5eHgE4/Fqs92qMRe+taXFtU44V5Jd4fzXgfdP7gh94Xz/3OX7dtw6fdVw1Ufv6lNzDF76cgdztpDIT0rjBR1roUkt5DGckKBnWOotLGd/SdmMMkg9Tayhu+bqmQW3hUAZP6gsafR7OCluPkPMxSticnYYgPppCHS4hd7eXqlnmubnFC7Xy0ilMsldG6Ga39m3GNRjnc24+bNMT7QPv3vXAU73+R44tYL9f30Sg6ufX38zd6dNKD+Lr3wiQfuB4ffuEwPsz1r37/jfjG916L9wI413qVOHI532ELkKHh9zCzO4AaQBgAaKVVOrQ73+bkmp13J8jtxArI7Myl4RSsGYfLFLLJbJ7D9obn+fbHsLzYOc/tvXZmb/OTeex4tuRdWnb3bEm3PKPfChjjZdwnQibvk1iWQ+FiuHXZarLlRU/i79LLePjdOccnwGgYRzvjNr5lLECj52IrmPJ5XNLA8zwaocTNdLd0unSmrTNKpi9dDLANSngxKX1e+ogAxvEGwGGckhU/As2T8wScfMbneca4Prt9PC9TCxWAtJy2cY2QAES4BeY/zes8ycQ55Ql8Wg4IE6QXd/Fqsq6YNJwuuUE5CiybjW+C01+0sL/udj++9uZBvHD9IA77br+CZZ2WCvQh3zJBP8thrzmgYhEEwhwC3dI66U3b+s0Ud7N1FVgOOTlEpEbvveRdympcKmzpi9Vnza1HCU9a2O7EyK16UAQd+qovJ7lQpzY/Qzg8BlROMRKwUiZ+Ihhg8QXQiyUWC8J6LYB0ydu5Tutd8msibH1rvAWgNhG2au++B5Tb8OCtm1ZXbjnC34K+t6AOa+TMBlCpON/SFoSoF2XM9iF+Hdo3lVO+VLqAV1yyhsXoFx4dMls6/AWYS/MLnnlA+m55vyLv/VYjvh5l+NcgI7/+sB/vP9qLF7FOrmPltF1ZRzmr1gNATMWMutgWi/kY4VusEcPyBVrqSKNHD2vzGEA63j+IW9eP4yYAcpvrGyjgt8jnuWPuYQ1du309Dp87jmu3jpBhx3Fw7Sjah0dg5350quSPZduq70WvfRTd7jEAfEAb78EfKMWU/Tp0fgF+ukUdbgGYtzb1uPU1L8b+b//nSpM+4/yoncuKf8lB5aWXXo1XX72bcxlufeLKgrF+7stbFa6rgWzHVKzGLL3aE1bMskacSlzMa3Exq+b3mvPt55iR+TSBpFtdRKe2iAbnfhfCr7Flv7QBiG/fVCuZL1Y5IekKkuFkHoMxlZ9gqUyqMQBUGr3j6KExtDF/ZT7nLFwp0naogA7UdcUIYY5P3jzqoRFgZh7DGFgvNwGb93D+3HEnrvchPJbLba2XfQAIq+VFrBzfaK21NtHfb8TxXhNLBoGLorPE0lr7pUSonG/XX86vwNB20OyodkZJbr3kL39KWApRO9ROWOKKYE05xOM8zzGZkTiX9/B5lnmUMJlVwbEbylL0ZUzzV8ibFnHz2d016e2OxsvyUvadlWFaaRlYfu4ZVy084+ZzJZ0U8OSX6W7rZby8Nv8tHUyjpOf9kq55eO/J3I/pqO3znPUyiLKYVgZYtsyj+EIchJ9pe5p0MF2TKnlkDMMUjCZIQ2QZTJBjeuMYP+Ntnfmany6Bwuw4kqZX5Q79zaJxkfdSITJNAhNsXLqMIDPINPI+18S1ZNlbTQh6Jb0NpQy1NkrNtWZ8+NZefOg6PAuP9rvN3AfKIVr7iN8HEUgmWCkCS9mZmTJbT/PfplfaDfCgH7jvVQEVtH8ETVoAtqF+VxGLk8fidzxVaG76/FkHfHVnpSBEG/NT/FlUJo9iNbvIVVdzlNGJLyIPAZShIEiZNi6JLh89k2YKM0FCTV8gadCP/WSCw0JaMPmODeV0FKPU0W8j+a0c5AIAu+Y5vyybAt46Ist8YdW6CEDV5TI2syWW0yw/1OVXId0ncE3cFeC6pO7UIGZUd0SN5zzvRqb9Zj3ei7X4Lf1+fAgAOECZzM9Pyxf0E78/v0TmzVG2HUFxhdl8OIjJ6aNYovG7yMi/VEChna2utdJtduJafx/AakefOu5TjgPKcQw49lHKDwHGw71uHBzuxf7RPnLnMNp7gO3hQXQBnAOs1qNrWDIAXG+/Gx1k3T7lPMBK26PMOZwPsHaxTHrUa49y7tO2x0jfow88H+3v/tWlaZ9xfmL5ywaVb8X9+l//678kqJy8/oWYntynsFUAAMTnabfE6HBs0Wi+5GUHy6W+ZL10k0aILOCcwkyPBsu4GAEWAE+Ln14AJFglewko85xLqa7dkgUtKzud/Vcrpaz4yp1jYYo5ForvqYxhjuEUrQcTOlfXCFgwqJ3FtfgrgQ3Qc+uLMRYvdCKs1MX3Azown+8MyHS+fd2i/P0ODESHdTPDDpZUl/odcn39oBMHPTRGOvK1Tj1uc/48lst7jrFmsHrqe3TOPhqfS6wFkhR8pSPuBLdXyVhbAWtHz2bgXzApnTSfKPeof7m+kpYH6OFBl0efU4AqwIyzu8vzhOZpCmOFIs8WV65TYCjwMmGDOV4KUwvAtQIkb5V7nGVeWd68x98VkLB+u3PjuyKuAB5+G1by3oJQemoJjfK+MQWuPDceh90zHLNs23M7dToOBbzttN7jPG/ZkcszHi2v1CukN05GIh3LUMDoMg/pbnhG1vEk0Xfb9OSjaclsr6FtmafZxTWCFyW/S+uFH0/z8UzQcOILMrZFav0wKuduQ7PXXcXX3GjGN93sxAeuY2XDZwKKG3BK2lxGPJ+lJeAGjb4onFZzWihEkJb4rB/5peWplYIgq9FP/OaNgscFE7lcXTrlM9JLscEzPlcqXApefii3iwQoMx2rIqA4Qe8Lj/PzqGKlLMcngEqxnKYT+qsrkgCV8YS+DKi4Gq8AKMCIpeP2S1qY9s8mAjU/j2D5KFsppys4KZP54gWKlAe+n0OZVzzjy441lUoEdp103AHB4gpEfiGTyADKMCaD85iMADzKvxvKXwNkK0BsTlpj5IbW0AFp7NMO15Cpx85HnWHDABRuF7SC1o9J6+HZaUwAkenFWYyQkZPTezF+9EaMTx/QlijLCnjS0eLrtjvIkXYc9/bjkHJe6/SwSrA+Kfe1Tjuu95Ap3V4CQ78JECCfVISdy/E9qOp2w17nff1qq7sJ+M5ODzBxmD83nmxG9NsVwKpKGj6L9UcdO/D0HjQHcqPz4o3o/vO/6rIpr7qvCKh85CMf+dbf8Bt+w3f1QeK3A5X5/VejcXE/DuuLOEIrP6bg15qbOGzg2xFHTSpRR4uH4feyYrUEnLIVApUKOgi5HaDpHwAie1gl/eo0erUZ8aYUEJOHBpBZ7HgFomA2Ok1uIonJ6hJizfypWg9m9GiyiFP8Q0zpk1E1Hl6s43Tm1vaV3E/pYrGJwXwTQ559OJrFm2fDuHsxipPpIpcOnrkdRlpUhRyp9aH1uCPAHO3KLwYqNDQ6fAt7r1VJgDns1TFZYQx8v0G9ud91OM95JTrjDGGDMZeds2jekN+jYKPz3E6q8NOTdwo8q8xRYeBfCsAUasbRbwXQ9vlyjy6pcEvhbTQz5jzTzyfSmZ6/3reeCrkUFqaFy7BMs1C+CODtc6Rdzg3fCW6e2b70uakjBOGJoP3z7UL7sc9k/mh0voDn2DYdnEeLIKHe3k9hZnrEKwLNQNIRZBJojGuahYaWK+udR8OsE89fgrWl9Ha5ttzGTZf3yn37Rwbvnku6UgqPBFuebJrLR4zH6bYNDcrhn21+0joBFPoapCVqvcynDI1ybjaWyOBtnMvnLWgWlrgcVaya9JUPXG/ER2624htvtuOFaz2ERQMhU3jSB9wk0H3xcsWXS4fVnKhDKYRAglcJIP9iiaDx59AXIgYhKrDkZpO0T076b2m+o3PhCSu+TdJszZk0k1YuIQZQ6gKK27L4suP0Ear+/VhPzxG8fqXVb8RbRvoUwOJnfLXWtEzkXV8dAB6sDcBRxVJponX7cmP5JILfgUm5BF8QG5mgnEDGOc+JcM9PlFPuTbcdG6wV31lpIKCrCHK306lpjdCv1wvycFkwZVrNplk2aSWN/MLjCj8j7hAQ9LMabrXiN1L6KMH7xGsDfPXVHGUUMKRN3U9rOR7H4vw0xm++HtWzR7F+/GY0ho+jPjoHYCeARw+/h9xrx3uuXcthrZv4A0DivdexNACPHoQ9wDI5wt/qdQEWLI4tINzc38vhsB6g6rZBHawZgTa/V0VruIVR8j5y109x9wjvNMpODgSlsqwd2KINBZUO9eggj/Y+cCs6v/EbnzToFfcVA5V3slQmb342VievUrk1wlXwiNhvryDEJo4x0Y/wxx3BhaOeeIdN/QrgWcat1ipe6G7i+e4irjfmxJuTxgZhvMLEXFAYlztuQUUmoF/sxkxzawr8lEbOt4Xz3ZQVlko5TheYrNN6TMa1mJwv4+zBLB6+OYo38V947TRewn/+7iBeecT1o0m89ngcbz4a5/sCr9y9iM/fv4g7p+N4cD6Ok+EkLvCnA7/vMMs5owuOF0POATM/3mS/rcGIdoo5GqIbHjqk5/WURhtBXbcIsglc9kkLc1I6ZwqwXUvmgeut9MqOn2E+vDvnzD7NeXbwrSDTp4DKeMVn3O2ft/KM8EweB1m3z3vlRTkYuQiOfJJ4/FqWvGMeW+FnQkZzqI82jdYCzRDfwXcRLj0qvAdxemiunDs0WOmQAtr2pr3E8xy+An84fWCWpme5ylJe52+8oSf/BGNupuB37mFLP8IVkGqYJpLgYvk8z7jlugC6ZeaYw3kcM5rxjCPoUJZt+BMrh1COZThSGuahHKUr8UuZ+UslCG9+tL3HtHyMrCeNy7byXM+5t7yWunA63gEqwkHQXDhRo+/sb+KbrtXjm683473XsFL20EhRbFoIG6voKi4nwKcIynwvBWGQ+TgOC00KLc1TOuCps8NCVYEkvaDihD1Ag5BL0JG2xN0Bii6PWsOel9JzzS/87geoBJX8Zkp+2fFR1MZo6NMzZL7lsS8bvwihOopHp43SiWLWQut2T6sm/NBEDrSRB3tY+3u9FhaaX6h0pwJ3o3ZFpsNflAF6S2eXSJdVoRsUw3Xuo7bpYqH0+tSpmxP7bueipWK5Bd8FiqJDX7PRIMZYFRNfkfAaus1IbzLXmhohU8Yxn46iAeg03eeQ682j+yjVZ7G5OI3Hr74cpy+9FMOXPhfze2/E4LWXYzM4A6jGdHz8dAjYDKMN3RzR6VEGh7FkObeucpeHLoK/A0+61U8D6e+uC0e9NjL1yS7cx30BpovV4pxOPfaoCSRCaCNVaGNaE0/9si3KnFENAPddIQ2aLu3YgmZ+IA/VDcW4kl99Rf+P3gvXo/sdH7ZBv8j9YkHl2Ue9Fj2AgTj8g3/wD/6+f+ff+Xdymxa3Cn8r97l//N/FvV/4KPKRwlHYNEltZCgl49Sq2/FOs01hgNCFAGlaZpXsXMTE7/Zc8nsQWidrtJzV0hUrfvbSpZHFWljBCBPMVVd4jCbzXD48HE/jfIyFMpzHGf4B/s1BxMNBG+HfjYUbi63K/l5OhuY7IlW/oa6m3ECgIYxowOjRmbqYx516dLeaUbtbzy8XXsOMPLIh1ZqI6o6rbZggrRFq63JAh15cJTEcTQC3edwfAkqDWdynbA9H8xgPXMmmkOQJ8r4UIByLdC/CR0Gm9lWEDecyCNGMm8KIawVCLmnNBLhnHO4ZcQfCpseFTxXPaQo/w3zWfK+48kiJq1ac3+I3gwwzwvZcn1bHmmLQoWsIQATAxhdUW/CZ8guNMnsMdFFjzOXNXlMIO70an9/Mh/LwDvFRFvxsr9/FWSIN1nMAYwGdVBzdBAslobLyeSMruDndletq+XBaA1lHtZASQH2KkNclDSUGeRb6lfSKoDSZ0k8KeQotS0qcy8DQx1vSxr9spa1gS0vUeMn023Jm2qbLecbf5nXlvicp6DMML6aks4y0Gck1G4v4hlvV+E3v7cavfU8/3nd9DyHTQgi5KaZxHfZyHmUSo+Ewh1+kaeEneht8J7BYgsyS8Iog4jxFF+VRjT4Fr8NEaL5OagMsWiw5dJagYj48V06KI7FCb5QD+qxvzjuPUpu7aeQDtPQ3oza8i5VyBsl9NcC3/OnTE78LD8jwnEJLkuWKNe67l98cUDIfd1WuVClXC3Bo7HO9x5H+3NiLdaVd5mnR2HylwJcVJ3j734VlunErKjduRuPgetT7rsZySXITelVRCAGKi4vcsn5++jAmj+7F9MQ5n1lsAKwNYLTu7sUMRphR5w7naLIoqWfJt2++9kp8+ud+Ju698Vpcv3Uda6Adw7PznOvQGqpDt97+Yb5D4rBai74wHo0SLDrtNjy+TFCrQGNHW6Sh1odWzHXy3qecB8iiNrLCLXwODvfj1vFhXNNq6XQKINnwxJvStDOQwXejVvRN1xsspXGunNIigw+gbb3SBAlQuJfI5TntOVxHG7nUGy7i1jd+Tdz4v/wum/eL3Bjr686dO/H93//9f+HP/tk/+8+299cvBlT+1t/4L+Nnf+wfJLJ2gd82aJr7GVGpJhVME1WCEKZ2IOBoSqd2wfN2wFyyyEW+2FOxJ6G92qkoplaJHdxO60ovl+86zmoj+W5KeSfFCXqshvEszrEcTtJP4/75It48rca9ixqA04Dp2nQwTOE1AANhi8ZG3luQqdCB8l0SypaeRspORzkUvjW0qRpkaKI1+f6K3+1wjmUPDauNll53Hyhpa4eBuUd0itM55cJqyvmbOVVzK2aFIgyXGrMVJ23/kkNw1tvgIsz5N0BnWfBQxottWDmkMPMh7xYpmYJIl50dl9cZxwuP9GClpmkqDAzjusR31qYIHtP0OsOJk52csq8b5JnDW/BUg06olYIFKt0ElEoHYrU61LPLPVhKIVAjnGrmRpBrQWUWvdoorteGcQOB2RVB5g5FIFBmtNukhmKwyRe4ZpNmbKa03QQhB8hU1igmljmrYB1KWRV8SSOL61nSw/qWXwEt72VQCZfo/mU7eBRdjYRk9+kSnGfJD4KVzyefQsdyx+c9+LxX5ZEnVCzheUnEnG95cplp5XELhFkWeMnvpLg/mdxxrR/xne9pxK973158+Ll+3DzsRF+h01CBc8gI4YWFouAaAygLzk2PnkV55U55Qj7g3ArYF52cB0yqHb966EeqnLdwPzBAhX5rP8l3VxJUbP/CV1lWf6yBdZH+DnstZ9FIQPGdlNOoj+5HdXgHqfSQdp3Qf6GpFoXzGZQNiWDpEpAyHXx+hAvaEzVpSCHICwoILnV4iY6Yy7ErrVhuGtS7htJZod859IcKjWy4QC4M4KNptx+L/rWo9I+jule+N99ou6VLA/Chf56cxOIMiwJrY/zoLqDyMIeMWv1+VPGbbo88G9AQGQRgD0/P485rX4g7b7waZ4PzePPuGzFHefQzvS7+Me3JbIL1yDX9fE2jL31XiLZwKNE5YFefLZeLuHn9Zob5vfg5AsLNV1XMHZaTb148Po5vQ/7eohyu6nNnj8O9Xtzu78fNo34OubmfnMuka8hf37GboZD7ITKHItV/3Fx3gpI9myE7lTm055r2dKNfFbjaBEtltIrOaBE3vv5r4ubv/5ds1C9yXzVQ+Q/+b98ff/OH/hbaUjMO/Q45JqsfTvLjMV0ES/lqn3MpTgzVMATsAAhkiJDftyDM7xc0Uf0FFe0XS0GdsxMlE5sRQj55a1diOyBMl5tJCjBYMALMxKGvyTK3Bwdbcpv7c2TUGYh8Oq3E2bgGAFXL9hgIrNmsiqYgYGFBufLEDqclAcOacQEVTuisrre3M1gQi6Gl4hhuxWGH/AgZxMO+dJRG8WB5/Wyx8ygOXYBKRFCo0qFp3MuhGyu1Fe66FJB5khfkk9KSU1K1P5te9rSEMBx0A8Tt4QnAW8lVVvqUNPMhH/bS26ZrfgZ7m3JkmvpdOUxjF0Eh6onPkVe+8Q7IbpogZUtNC77K4S9BhXwa3QgYv9JxGeMBcQEXETk99+toT40RpvcwrnVm8Q2dcXwgLqKzQghVB5B7hrZdjzdGzfjMRQtrbw8rD1BBOUiVbEK5xuRF9pr4BXgVSmWI1ELvhqykRwpqLq2FVdoR0hZPYb6tc94yCvF35yZLQLnGbwP4N8Sz0j7pdvTzFsVLQZlZmbP3DLecJX0DdvnlfcvpDe8b3fa0XYnUa63ia69X4ztfbMS3vmc/PnTzMI569qdC8iqgMsdCGGMlp5Xi2D59I6uuUDZzlSeFinlIA/qi32R3Tyw/aKVA9JsibpXvEFgNIZ4fLEtC8IjK4PZct+MvWS4FIYJyNzFfczuW8WP8nagMXscqOctVmmrPas1JBx5X6cxRDtKVBllSznO4kPP8I55F1mLKiXzElIrgij6wWvuyLH145dHVVsgEIruh7FgLwX7S7seyjcXQ3o8VHunP8zVkBtbM+WlMsFKWw4uYAsYzrByB1ZWhyoFW7yi1fhXBxyeP4x/9w78Xr2KhLLDI/I7+mvy0jOvE7fR65C0gYH2jpLpHW37HBkBYAki2aRv6Hl+7Hk1ofQHw3717Lz805giH33F57vZtZGcrzi/OSXcTt3vd+PCt23Frf68sJKJtjrBSXKl67aAXTWlXR4Hv0VZt2hd5q7WXS8gpuCvZBhdT6gloIecc3lzTd3MRgqv+EFCd8Tp642Ucfx2Wyv/hX7RJv8gJKq+//nr8BdwvKaj8sT/5n8cP/NX/EWKpC5EASFnzPRMK7eiHQ0N7bX0l+m3kTAdwodI9xwLxbbT9HhqDE/iCjPcSaHiuhaWTW4jDdPmWqQztkVLKb86rWOBkbDshhKR905pxD7BkNN+Xocoz/JSwMdrMMK9BdC0dNN4xGvEIQBly73y6iZET+n53BTAaTV0l5pzJGpOYdLmXQzGqAK5KSVUKw7iCdKsBOgjWij2cOmmSwpl4aFen8jBZXguQKeAdUrAy1oJksjIKmXKty5YiboKtncuQXZytYNrFznPD83muDJCLdZlfCdrGzLi763win8toPMady2d3D/JjI9sOtMvGgVxfTG1BqAQTykMVrWduvd2+zvk1wg44irgCii+RUf869GoOIdEkbrVG8avbF/Hhxnns1R8hAhwicXizHV9Y7MXPTPfilUetmJ1hZU56sQZUKnSCiqsGUSI2dFx6JACzQKMvZS41sQoKLsK2dbs8WpGsKGDhI3le4vlXgqR5Cd/F2T2dYcb0Ec68LUfqMs62HFpJBfCIsw1LR6S0DrdBmb08ZVzLnI/wIzDpAOEb/U38hlud+Pb3teNDt7rx4qET9PQPd+QlAS343PJkPIzRYJjDKq5Usu1TVAtOdJycpDdHlRx40wnsWmsvmmjkTd/lSAsFsHHCXssSmlwuPkjvPz95YkFxgicaeNmJeARbDLBUBtEcP8JKeSPWgzexmkYI8VVMxguaa45Qto8CD4CWloGLd3a7PStDCEohqzf/3MKIY/aHtJpkRtugtFkhL0dOykvR9Ff6Z34Oo9pEiHbyM8Ir/Bo+VGIpeJ3/HI63CwZQRpcbrAksoEW1FV94817cOzmLAbz1yhtvxIPTExRWLA7koQC8ArT8yODB/gFpDOMMgNoAKgJJm37glyjd4d35LVeFCTRTeNXyagUKMAKSe7Mpj27efj63sR+en1EvyrKYxWwwiPdeu4G/HvuAv58G9pPZKuqOEB3sYREhcxzS6wM8zY5bCW0QNRyhiNtXLfHjrbXi8L/b/ufOD9DKOagm8q2lpfKhD8atf+13Ssgvcl81UPmj/9e/Ft//1/4eScL92cMotB7n6guDct22nRCzzHPNdLcHbwE8gsmBcxbIXCcbBaAOQONW4a4Y07LZg4BtLJk2IJOTWDSGw04WafdRHY+pmaaWsKtf0WDsUDJchmpCo80Urcb5HVd5Ya0Qz6/KudRYwHEVmS/Xqgy7o+dovo7h1Ak7LCE6xoDA8+EiLkZoK86VwJQLnjcPP8rkOLUveW6aVAytJ8OwUigoFKac2R8oS3YMHGXfivZyrUDZdWJcEVzURECSlt7fOc7LWDyO+MYrT3Fr+7xuByKXuSSK4a7kocu0CXOOwwYsALN9zh/aDElAvbjfhkhNPW2OcMuBfU221hE0uAnzHnO9Dx3KFhmowFn/TX0KbyN4sFZuACrf2jmPD7XPSdrdXOmA60aM4iheBlB+Cgvl8bQPoOzFBsvFFQ8V6F+ZzghDG5vA15NxVDgmwNAOKQBxHtKSoA4Ouzr0ZS0RXXmzXD3tcj6GYxl2lbY7ypAOjORbz6alkC5CG0+1ja9AKRLeJzgKFPYD8su+kOmWXLNcWTaeo8zEyGOCkP9GKkVH2ZrHN1yvxHe92I1f/UI/XrzRxsKzf8D/gjwPuL+X3yRxl103QlyjUGUOlocCeq6lYn9IC1wrxf2w0kLpg/nlM8N+ojffVcl3utBsiZvzfD6vQLdenm7pl9YUvFLmUtC2c/kwVoqfCh7fx0q5GwsslpxnnCzi/Gwc56NZnAxcAeYYv5PuDdoeD2/Q3VM++N2aMppRhU/K1zh3Q+jO1crziJKkm4a6RMtu5XDh9tyy61xyXFYXkrjD3fKiR8o9oW8/mqzjtQfnueoT0R8v3T2NT73+KEYAzDl89rnXXotHJ6c2ZQ5PKbC1igQLFSCtLL8S2nUVHuXcx2Lp0u9z8JTyjuFPh/n9rK9d3iXeDoGVbadW0LkZPcDC92/OTk9jQVtaz729HrKvDSCMokt5r+8fRq/r1y3bZUseKi7AFPm6AsCU06s4PtqPo0Pi7nXzZUrpGyjNyr71BgsP74KTOTLZ9/tWyLXacBbXXnxvvOdf/eUGlf/gr8T3/+APb5NUmNmUnEk5w+hcpYNTaZnPehX2zsxKd7Xjes+4niOb4JaWHibrOWkOqPSgyz6gc4iwFnzauY1LHW2Na45laA0GTWuH+zBlWj10DN9czWEhMs01+dsyKSX9KJIuiysIbWhsGinlAfWZq+mgVeXSZc5dDZKmNVrNVM/1GJPZr/M9BozOVvU4nVViuK7HBOCa0oAzhOSCfNSCHM+0K6SEtrJ2+iyfQaVcpePu/M4VGmbc3XWe+CzlTrJS6NTmuCEtjZkJW3fPjWI6ntMdvZUCsMTlTiZhuAnmdQrpkrQdpAJNNwD8xlVeWCkbLRXaIq0XBJW7wVZaWClNrZTDBJW01OiMxVPQOrwIoNQb43i+OYjv6FzE++uPKftFFvVssxefmPXjM7ODGEwOY4PFUpkA1BOenyDMAfgNTB5ovxU6LBKL6xHXpLtCqAjY6ayMNIMmOuvhPeuiS4GLkyblrNDEC/mFEy0WbN4cYjJVqZTaNOd+54OSoEA04ujoKLp9BbT7PKGYOFF8McpP467hE6cLc8pQuppfErXQfAfc25/SJhlGXvj37FXi25+rx0debMfX3+rF7f1GHLhCiv5Bk1BlhCNWyhAwGY0AFPLOeQv4rMw70TbwnTVBgqVX2650+hw70QRU8qVCBKOT875dny8VKri3/LSzDC7dllAJKghWQaW2nERj5ke4XEJ8Eo3hHayUe1hNgB0KwBnm/6PTUdx7NIiHZ5NcpencikLf78ZYF/uuwOJqNpVJV3n50S0/hSvoOVzuOyvS3tWWuT9W0tI2QUDn0Zq6+tI2E4SK5aNSm7sDaKVRLxfWwt5x/9F5nCyb8QuPF/Ff/cNPxM+9cj/a3T4K5xoFcpKLgpQJyk+pILBodWywzq5jHVwDEHpc7/f3sIwcky3t6zNaIdJQ4V92OliFX61VGbaHOTxerTgRL2giJ0jTRQvStygqxpEXHPkB9AESLTE/EXwDkNnDGup1uijj9DHrzn0XIVw/OIgXbt20mnHQ76fVhPFDMs5vY6lBMv0MYB+cDqJC29wEVF78V38H6Xyx24HKX/pLf+kv/Jk/82d+CUHlP/xr8ef/+g9Tfx7NRnrSSTJxKk89M+WdgBNUjJml8L6d9ylHPIV9kpx08rHSuXM7btDVJXjINkAFywXwyJd6BB+E3V6HxvXFH0DGF3x6AFAxFX1pCHByqA1GdddhJ79ylYYamaUiXXMy39RYYSonz+xQWTeyT0+ndzWaG9fl3mPEkzmcICs7CbiCpRLjZT2GS9/sxxPhAm3hDBl8Pq/k+YiwiZ40/EyqzLMW5PApgLaMZd7S0zKt/EbLlkxJnEu643i+bJ2BS4vRmhSXdZO00tbzcpHJ5I+CLOtswDbcHkeAdU7BrEUIbsghlc4s1s0J11gNWJlKgk0DPmkDJI0bgMy1WDv05fdqak6w0t21ZupzzocIs0EccPxAaxi/pjOIo81JzGMa80ovXloexU9NenGChRLpe3QI0p5CF014NMT8hgVggiT1s3RyPQ0wo9qU17LybxWti2VPoEl6eijzBO7VJl9JxoxJvKSX2iMnvnDYqy/jkDLvV/C1TfRq6+gS1nKoU8358Frc/tDXx3tuPJ98RHODbas4G8/jznAaL52fx2tfuB/zk3FUUUDsG3K2Y//mN+dq3thE06GSvf20FOQDP5U9H4yiOr6IX9Wvxm98rhW/5j2deO9hO45hbNdBuKWR/OEk78hlr75sBx0casmuAm8oYsu3ZRC11hN+T8sZIeTEfKPt5LJDYICKw2EJKAh46iaNtAiyf0OptLi2xMo+jldICipppSxGCShNvz0/eoBViZUyepwavfMPZ34r5XQS9x8MANtxLtnNrZboA2n1lZTJH4XSL2aiYbcA6XzpEd+kzE1kURM+02rJUZAsTukBfljN78BLF+FecHHovEZn6rjQBnoLRPkNeuuI8B2iAN4dzuO//KcvxT99BaWmewTLHsTs4iK/yX6G5Ufi1BUI4jnr62KkY4T2Po3gVjQOg2lV+BKjsjJ3f4Y2VfrEeA7IcD6djXNOxNWra+I34JWe79BQAWVJn7YXgMYoBI5InA/OibuOgy7WStPNQ2kj6lxepUD2kK+bcQpA3r99/UbcII0+efg9+ip9TYvo2v5BXPNtewBZuXXt+FrsA0bOrTncN51TNizIKtbKrRffEx/4V357tsKz7qsHKv/RX48f+C/+fgrebeumyyYmm12IBNZleAbCkB635xk5b8i0pWPvtPId6HhQAFzGL2fIX9OiASEYYgMcNg2EQsPvsGDp5LBZ5BxOD4Ho2m63VHA82s+/OtzWSWDyupZrwV0Z4kuLag8OreU68mTOUqQitq1NKZ/1UwzLyn6y086MqEVvqiMgNHPLSMgcoJmvAB460cgxcOdr5lWABdBBi7jgvi9nns+WgJBDb87p+DImpjZx3F9tQRzTzvwU+paBsiV6e6A82fHx0sx4SVvoagSKU+IlzfPuE+cFdPRWhnvfC58zAJAOFKJ8r6Q9w0qZRTUXydN9FVQIqEpLCwVLpXbEEUCodxC+PMi/k/uV+hSaDrA4z+LDnWl8qHke12v30ViHMYRej9ZH8QvT43hlsof2vQfR8FMydfnjTImNYJ4AJBMAZcDx7AKUvsiv7UmVXFVnQ1ngrGvWhAMXCJQcFEp6bO///4n7EzBbs/MgD/2qdtWuPdQ8nanPOT2qu6WW1LJmyxbCxsYhgMEhhHBDcmPCTexgDFxuQoYnPM8NhJCEh9wMN04CmMFgkpgxBBswtmPZkm2NLamlnrtPn7HmYc9Ve1fd9/3W3qePZCEcwL5/1dr//69/jd/61jes9a21JETGs8bCkfqKgZWpYTSnB2hSg3gIzeribD82KPsqdV6YA7c0+m8uxsbTH4jHHvsm8KNBGxMf+CkguD1Rq38arxzsx2e/8mLsv+KxuTBDs+e71k2WcwRBqG9ejOb6JvCZS8Gkh7R6rGXSaY8yjOKJ6ZN4d3MUT67PxrpbAYGrszA1q6nJvYscnZzXnbiNO02icOFEtiIcQMdDBgOEIKbTED8n6GdgJIWpuNq8DHtp+ZXDXoQXjyb3MgpBhkIrcSIfYChgI8x8+rSbh2/VB/uppVS6OzFqb8dpvwUOl3M8Do89KrgT+/u0dXsA7ruVzCkMVOYiYIA7bZCL9OyLMpS6psRqKQ7PaUCgxA8y2Z62F2XL4ij8aDwDM1bw9FnRXKLvejcNGTwNco76uFZEZnlC/KMpGNQTvz7+0ZcP4u/8Hz8ZaxBnBd8br7weQ7S/KnAewbTn6/VYW1qERgAnIGt+wiUJPUzijDZzN2iHq3JxJa7RmAeeEHPauu/hXRB5t+WZd6U76Xlwmivrhxl3QJ3Bc+qlxrh3cJjr7+zvrumpaUJM+ygYyIgUIhROZMia/qutzPHduRUZyBJMSIakk471yMshuQsbmzAd2j+7LXCc1sQYmJPPlcceiSe++ztL237N9c+NqfzhP/yH/9jVq1e/AVP5K/E//MhPloRo40yZCmdSIhy3tF6RQYyvEmYczJdx+PulSuSlKySm0Ph8t8u/xZiyX5Z4NmzBqEJIfLJHkUZabeV3GIyP/HmErF1LLWd6BkDyXkXydD5nCcmoSTVlLMtwoUUYTZpK458MCVW8AYNxvkdT6WRGqe2oXpMfarUShtJQlkdQZoecSL/+0NEpjEgyhfYiG9R6Jbfrplx9CJINrGmkZyOoxajNtOknLQ0IVFVhNIcnOBhMCwKrVqR21D3T4AB1VhqZ8CywKwTUmwXA+Yrz7reEU4ZTWpTsUC6elfj1kwup2aQ1tAwEhuICx5ChuIAR2OUYtZPwaVkDQ5lZJxrPs038ZSrkg0bjBH1lphsL1U48inbyTP04NqfvRX1qK04p3/FoMW6NNuILveW4012K0xPSgLGc95CuU0OhfEi85z2kR6TyqaNWnB/AUGQu1g0cKKbaSNmU2XFj716lHfCzTtY3m4ln4z1wpYACzsydn8RD1dN4utmN69XjuFjrxZVmJ9Zrx0ioo5htQOQuPhWrb/u2WFi8Tt+swyiQWuicI4jZgHbt8fz6zpvxpc/8QvRv3U7NQyspBSCbQ0Y8vbQRSw8/Fc3Vy6Ar+EB7DPjuaYOuN3GrovWpTlwAbhfmK7EIUW2KcxA7NS23sx+opbh4D83N4SQJU+kjMlE1FLU06i8sNMtFM3E+pQqhmnVtCowtnZPzEKCcFCd8MpOJSzzRj3Kn4EFbgCMevjWVh2+1k6nU0FKcS4k81REmB5HvgcsdtLRDmKquixbnvl8yFVfVO3E/QJLXzNbe7bCemoijCdIeh77UVtzo0qE7175lM1I7SpRlUYPwwLFcLI2TyJ+R3rnHj6tJnWkWXKN/lSEydzGuPv0tcf13/7/if31hKz7/8X8Y3/q+Z+ITP/FT8eJP/VRszs9AaM9g4LVYoK0dbup327G/twPhnsuhLjUWd0xw/Ynt6nyKBdNsWubokFRNwwdxkbJ1O+28l3kR17J7IYTQzq7JURNKmmH9APTNu/fo90PaqRn901Fuluu2NFqlqekKl+Gwn0PS+/uHZI0msrKak/lu13JwdBCtTqdoeMBuHv9Z0taIQya5vrQcFxdXKM981Cpz8fZ3vTve86/+9izV117/XJjKD/zAD3zvH/gDf+AbM5X/FKbyV/9RPicBm1wgn1hd5L+3/EvOIAJhU2L0EmH1zY+Tso3jmA7InAiEVxIEkXmSZH4gzP0EfPduc5lusqNxZP8pTxINmY183k8lvv3N4TWRVKSrasFG54V3AHAZj8NoaDwwGSVFh9xy+xmIqgYHTtKlVdus5tNIQ0pZNPasY8Q05KydIRHGjDLLLGF2fJGJK6sDEch5HUonf3BC0HdwKI0INFM+oVPnHma4DkxF6zW1nGQ6J3ZgT6tDhYb5HLgQLIffjI+WQ6K5F1vm6EUZJBhjOAuULJeSdDIWygaRkTHk6vc6CdVQ6XHTNQKj0Z3Z2XMuZSnOq2vUb53wC2gq4wl6YBkwlUDar1RasVFtx3sbvXh8bo+OdCuqcQAzrEbr7GK8droRn+0043BAWgOYUh907DnsRRoQoGh347zrGDCdaE8tBQYDccotYOjcWVZgqCRqtbJCwtfnxLu8pXcSRoPw4lCUOGG9bf8VNN2HYX7vaBzG4/NHcWm+HZfnD+NifTcW6oOYWbwUjav/YtQ2vwVJxOE+2vfcg7yAcRL7szjuHsebb3whDl/8fJzubqVGoaCgEO2Z51MLyzF/5fFYuPwk/HcNIaeY+3pWh0TEFd8x7EStvxcrU70c4q2rRdsWaFIOjwx6rpxvR7fVyq1ZrJ9YnAwUOIhfnugoMc465rqUeWSAsZaiZA2hyh2Kx0Nf4qnOTpEMpQCv4EdePr817OVBV9Mn7agOjmKuvxuzPZhK7xCFoVg1dalGG5Q5hpn0EAyg97izZDgei3yChK+Jrgsj1SjsM3P2HYS3Kn2rHA9c+o9lkA5oLTdK5jFeNOuQHwT7HIaeW6/Yl8GJM4Sa8+m56MDwX0NAuQueTa8044O/7V+Jw80n4vZRJ64uzUOMN+JoMBXPffqz8erf++tx9sIvxf7rL8DYO1Ehv1nSu7S2Gg9DDzX5lV5U8Cv7b81CJypoC5PlEmhZhHE4NIfWKXeu3JfxUX7nalzsqCDqCIZzLKhY4F8RgNXcWh0NGrqxj8B0NDZ1dj7WkZD5xaVowtS29vfBJ3Clf5L4JrNvzM8j5HhK5lzs7u1Gl7RtY0qbzCPX0CGEeOxyH632dDSI1ZX1mJ+px2/4tu+If/s/+KPjDvLV168dU/njMpWfHr8V6SufLNQkdXq2iFk6MAFEcO4Cd1J2kdbOZJxcx0FnKWeRE2McJsP7QCbp75txkhCQgp3AV75lOCPo8M68S2ReSv5aAt3304cwMrsy30Dji5R80nllN1WSn3IFuBoJzIdw1WkNBqbSiECm4/M8nX++Ph0rINkizKUBXZUpOZ+TptRqOImMICDvKZkpHdIJkvFYJjJ2ApOcEgbJEPnLHVQle3pSBpEyrdhw4F0yHZmPm3fm6mIZD82enZrOXZhQxIHzO0iLxzIdCJ3I6Q7TrmZW+znjO9UDFyHQEJrcdUCLryaEq96noiQKWvhN6TfnUqpoKDn0tcQzDMU5FuoWs2cQBQk/TKV+EE/MtuIDc91Yq2zBA5Bo4wRNazH2R5fj892FeLkzH6NTmQppODnfp82QdqcgoGoozqGcH4LTh0e8g9cUq5gqAzuZisRHGJZ/YOl7NmLBBR4FX36nvomvDqPavjBnIBkblXY81ezH2xd68XB9D8JzGJebu7HR6EedTl29+GxUL/y6qDSuRWVuOdfuGFOrRy0Je4NOHO69Fnuv/VJ07rwK0e9CPMl35EQt+czOR+PSY7F67V1RW3qIsoM8xHeObgBD6UGsR0ih1f5+1IZH4BFEQYailk0fcmhLK6F+rw1IjnJLFs8YQn6AuFgxpV2NUqwz9YcgIbKioTRysWMOfY21lNyg0eEvhzCzvcVDwgMw61R6jHIiv/YR+6awgilUTjpoKu1kKnNoKfXOvZjubUNE2ynADEdFg+6Af+5MfgrapNAEHGQqw2QmwIS7DamGUrE/IGk7lFOlj6TxQPYPy0QoiLMMBUobZzmEBsE+cS6plzAbCjtw+M12NX78xaP48r39ZNIPvf2d8d3f9wfj4vs/lvj+3ov1qNLHnu9E/PgvvBqf/eH/KRa/8FPRmDomnW5UKZdn1KwtNmJlvhYbMJ+lZhPNpUZ/rqYGoxWWcz9p2QrcUnsRYsrM0h+unKDn7tyJ3hJ/+60bX+Zauxz+kuE6R2K72/Fca3Kax6TbDsce/0t/PWy3Y+foEIXY/GAwaBwHx53YBb88iMwdi8V/h9Occ5mFkZxNV8njDJgXbck21NLMtPcP9ymP2lAjPvYbviv++//+h5IGfe31a8hUfjR+6EcLU0nklTOYSsFkbhLo/MwleuLtBHISexkDV8YBeXFJJw0jo+B6C519KWmWAGOXV0mnpD6+Mt8SaGL1Nf4ZxxsDLSOO/SfppyfO8o0LX4ZQID7J6Oxo1iFHqzNZEUrNS03HZNwZYHYahoPvHN/cYcBzpd1OQy3HnY2TyUgouC/V0XzoPPMgpGO2Sj8yKMeVtWZTcnOcWYsTLUUEVE5SJgMqZbBOOdHMNxnmkLIkXuMvA3JYLI0K+GbHdm+kU+d36Jt9OqDM5zbcp83zIVqBqLxLpD0S0aG4x6ACs62e4ugE0ySCdpar5efmedZ82AlACazngSMhylQkBMRRS6mioWzUDuLdc+1428we0h8S7VQH5EarOr8QXxqsxle6i9Hpr8bZgDQH1LVH5eAlcMiYgnDGMdqJzGR/fLcy5mFHKBS3OBtCuORdWNFG4F5p0/F3ICR6ZHPKbPyG87iFR2F672x24onFdjyycBAX5/djc6EfK8srUV9+PGbXnonK8qNI+2opDW0rMm2HnwZI7r32Thzc+WIc3f5inB7t0JmHSL2EoQ08d31m4UI0r709FtYfRWpcRaGTARB/zFRORhDH3n5Md3diAXzyrBTH592ryfKfgou9ftmKpedciibW9psc6gJuasDggxqKmJpzKWgpzqXIWFxnUXbvRqLWqaXAGCUoE+Jt/PI3ppFmbR4QQicK0+IrJ+dbUUFLUaOqdmhTyuxwjnOIGqwMEHByiBa+oSGKQpAT9ElcIXQyFJtMq6U8U0lBy/rSFyb7dbkI04Jk+5G3hHAEnE5hIKcwgDOk7vOBG2kWjcB5qR/5+IvxYz/3ap4z8ht/378T3/pv/WB8oo028uZW7ibk3n1H4tFrz8fsz/1YrO2+Eg8tN2nnZlxemoura4txaX0tVpea9NnZHHmQaTjJ7mhHbs3Es0PeCTcq4VBX7hbAnwYh9jkeS7lpN8MrxORoAWm4Lf4JjERYTNYqaWyhBqqmqrYmuFto6G2YhMzEbar2EKrKjsszsb27nwedOcSYu02P25EuHVtoYs7TubJeAFqytohImAGwl6G5or/ZbMRv/Bd+S/zn/9X/h3Lb0F99/doxlT/51+J/+NGfSUCkozDJSIRCoqFXkt5yGQbi6CUTSDj7nHAv8fPKRwm1H/K3xM1/P5omvvfD4ze+kkhIYIw9/m6DTkKUdLlMxpv3DO8zhOWBOJnF+J7S7PjKIbPylL+JQJBhiUIh5VwZl6LQgUpUa0z3Rs2lPWMGomzXVa5xG+s8PmDGMdxppKOZXJNzYWkWYgIjaiA9koZbXjvUJlPS8q2YUCPRgXhp5gjCKmVqZimCl4pKUEUmmc1Yirf8WUxLDVaMEVrscJRJBqTG0sejA+Pp8YwcGB2IbacCcYRhHtFZjs5nYrcyF7dRWbZjIboVmMHUCpVegrHMxplEvkqC1QGdqYOKDZGut+Ndc0dxYWaL4u3mUFHvbCFuxaX4dKcZd12TosWXTKUHZ3X1vPsXgdRTnW5MHx3H2T74vI+2wnu2F51bCfsMOKYAoGRIFf1U8IUiUedJ29i22YYpBeIntbSdIVYKBsuVbrwdhvL2hVZcrXfiYe6Xl9qxtgTzX70W1bV3RHX16ajAGCow0NxTC41VyzxXjPc7x9HavxGtu89Hd/e16LeO0SicKysrvj0sqb5+PeqXH0OyvACzbWabUQKLkFY7o6GmwVtROzmKJYWLmmPpENfEItoGYtRD6uyQdg/YeChcXtMwp0zLdnboy+qhgcjgZSQOfclMePY4CJlJWUXv2H8hRiRS8IdL+PpU0AW4yVQgQm4cGc4D5JoUz50/iGoPzbN1m/Y7pp5qyZQTAptzKr1RDr9CinG2hcIO6dIGTow7TDSrdoJm4NCM5sPJUCwz5VQTTEZJ/ucjtRtwgrhaUzl8NIJQqqUMzgYxHHRz04ZP3hzETw9X4mO/7wfieOPJ+Hsvbsc7r63H4sJc/MyXDuL2556LxS/+ZDy++1xcO+/FU9cuxKWLq7n1/JL9C0FwshbO3UFyeynKIJykIo4jOLqRAAKHnJMstCA9BJ6Ix5v9kfoCOuGY1MJ683kiBKqtaRU2PIXz8iyzPen3CC+uwpBhKMZ3axm3pjqAqbg2rj+A+ZCVQ4TugQh6gfuWBTySuSFM3N49jNfv7cBcl2jz2bQ0s4N0u73cJLINUz+hnh/66LfFf/Pf/I9jHPjq658rU7l8+XI0UPG+3vUH/zOYyl/7mZKQAOQy9STbdlL/EykBNc+FoAtSA1HwEpg7EOBu39YvO7xx9edDEo5JevzlOw2aeY6RP7+XxPI/Hyfxim9eJa5vSW70KYwoH0H2SZ78lqjmV/KaMBovkymEyXQm/uXZ2OajV1rG5XfrjqRiTzJd40/rI3LiTziNE2YzTRgURHy26sJOGA/h1HaaPGvBtoBmI2OZz3mc8TM0w50LNC5w/U4Tgq4ViKq5xgRuPJdDC8l0xp1B5EkEIv8kGD5bZuHAXUmLb06in1MGO38yJzpXH6lfu5reVC2Op+Zj67wR92Ie5tKMvfNqHCAtDyT0U6cxNzOAIQ4gjv3YqEIkK9uUYZuad+LkfDaOz9bj+d5afLm7HMeDZaROJP+BDIUyOkGvZAUD0Xx4eu8ozlNLaRUKTH3KXApQnOCCfj5ndWwHYW47+k5dhP+Y2bu31pi68QJxOz+Nh+YG8e5GN55YaMfDK8dxdXE3Li4MYnn5Qsxtviuqm++OuZVHolJbpB4OW1EU/jzTJw+f6hxEa/eNOLz7legd3IwBUmYvmQowJKuZ+nI0YSq1tYdirrkOk6kngXHi3cnq4QCN7PQ4qjCWBYSPJkjgcIXb0Yuszj84VKKGUrSUsseX1ZKp5IaptF2pMITYYa2xhuKWLDM8zySxRuqG2ZRTHl09D/ED/5KoCL6EV/6QtlAUjmooMBXKOaXFF1pKtSdT2Y2Zzu2odO/G2UmnDL0iUSfz67pwGK0CrSW3WEmGohUj8CB5+5FlqYKvczAUJ+XT6kvGh3NxIAWkfSXm4GqSWpg4cHCMbaSGMuwAml6c9E5i56QaR6tX4qEP/8aYufquuNmtxJvHgzRCuLnfjZ/4R78Qp5//qXhb6414snYeb7+0ERtLDfrQWR7boWWUQ3CeDTUHg5axcEsG7JCiXdo+lKAZ9x9xqoxhED8RyxLah/w6ZqIIZymcJj0pz6Kw7WYquRhS2PpNLSLnyBwy1Nihl8NnpqY1XYc+oaGDdVIz6slcuCvg9PHXNFnG1R266BQ4gWP7R+3Y2TvINnGvw7lmMw/xEq9uwnTe/7HviD/xZ/5b8rdiX33JVNz768/+2T/7q8tU/tCf+rFkKtlh+RPpCkcGnELJvISsQBXqCeAxcj5wJQHGZRgvb+NnCzUJXcKNk/TBfDMe7zr9fDR/Lt/ye75MUuEyXEbPSGPHZXrpRXntUWKPfn4apx0QU5EEj5KGfpP8JG54ZP2SeRAXeCg55hyOflz5S/rlj9D4Fy2HP8JlxzaUHZh3JaXEYd6h55AJk+Y7cZzfqWrXXzmLOe3xkbBcab0M43FYTUMCDxmTwWhC7VyPOxjUKWvusqx0iPaj5YrqvB3I9nIMO+GdlKXchcEZBNtOM/Q54TQXo+l6nEw3wTDPVa/FIKpxApF3nzCJ9jkazvSsq+g7PKNhTLVhSq1wx5vB6Vzsny3GaydL8Xy7Ga90G3Fw2kTyRIfrkodbsdCBppxLOTyKqYPDODvg2UF6L+dsLDNlkY4KqGyxfMZZfNoxy+8Xia8NYHjaMFexw/js3W5SWZs6iacanXjP0nE8ungcjyz04sJ8K1Y8svfSM9HYeEfMrT4aM2gY7p6bk9+k73CMW4LkyvbD7Ti693J0tl+O04PtGPROKe4MHR8iAEyqS5swlGtRb65FpboAHygTv26k6NCZ57fPnh5F0zOG1ERnIbBK6lRGU2QJSK8L4R7vV6V2lH0MACRDUUxRW8GNKB/SSQ57TcFUqjCVubpDX1pTlXkUiWXZNFKGQlvLoMU/UxV+OGGVOCycHK7SucfXwJ2Id6PavROVzlZM9Q9jhAbjmoseRNFjIXpIxF3uZ+5kQRmL0KLxCXlQ3txrTIbScPuTaq5F0YTYcuWCTHGJYph/dj1u7rnlBppO+MvQT53sryzExkd+Wyw+/YH4cm86/sbLB7EL3JebMAwEsNbObjz/9/9hNF/6VLyzehjfdG0lNpDGamiZ7qxcg5vMoG266LrMeZI/ADD/ifQubkmE1TCSJvDd/lA0zTGw0tnv7SO0mW3Ad4e+UpuhAlkVvudz4iT+OUTlyiLQkXBDNDJxK7UWtBi1Es+dyZNMyT93KRhA14Gpa5Usj4KNw59qu100lw74KC70eL+3tc13lymcJGORcXd4lmlXYOQf/rbviu/7T/5E9vuvvX6lTMWyP3gVSDgig6L8wQ9+8D24PKTLsfyvd/29jz8fn3kBddfeDMCobQI2gS0gJ8DNb/r5LoHCT3/fx/4COb8ZL51RvRuGO51RvyT2mT7PmZ6vJc2sWn4eE0GdATKZkmaW5X48nXlOnGmWcAmJsZ/5l+/jMhsg0x7H87vl8spwxa88+43ncdkm3333lv5+xyWBmsAxkbZs+jak40GO0BhmIMRIIucViDrvyACu2u+euchyNg7oQAcns7GFZHbzYDpe34t4cWcYX7zbjy/c7sXnbrXiC7gvvtmKF+5248t3OvGVu514+V43Xt1uxY2ddtza68W9w27sHXbiqAVSQrwlhrkvEoh4rnoO4k5DXDS59JyGGSSo6tlJ1M9Ponk2iMXzfqyAb8vn3XRr04NYnerFypT+p7EGM9yg7utnc7Eci7GJhnMdCettEM6nIDDX0V4uQTw3CL823Y/Fs3bUh62ojToxixQ864mCMxA30VKGYlvJBOk8CdQUNXnOBi9tkM/AVLxLAopPMv4yBkHnVUscxvJ0L643+nG9eRqX62hWTRjKcj1WLquhfFPMrlyP6sI6RK9JZyzSs+0mcXDi00Oxeu396B/ei2FnP62SUgBNc+GZ8Fjb+uJmNJcvxhyazjRMWKIgsXGvpxGSpVvVyNzyNFX6Xo7h28e4lD491VFCPfBURzSC+31uTGzyTplkNbkDN8Rx2qEuh5Nwaj3JSLSqcp6O8BJFh04TlxMxvZtAcZmHd/J3gWFAhCtpStyKmZP9qMAItfg6R3uRqYyAwxCmotPyKTdjJZUU+HS0r8xegxeNVJyQdzV9FYHIeYRcH0Z5Uq+BeaQDkOfUfYiQcQ4unuHyPCXSu3l8Hr9w5zQ+ezQbOzB8NWc3jt3a3Y/XXrsbz33il+LLf/PPxbU7n4zvutaIDzy8kac3ark2ZV1gkjIUhbJcXG1/Fj+svDhkH7W9cTJr1145JCcc82hj4Sjjp60cpvS769WcA8k+TTztCt2tINdt2S74mbZaT1rdIdRpaJIiqvnxTeFO3LVNpMMOc5f2mcqzZTRbbtZgjLhc2sAXLdAWFxeiifToqblNNBKPGrh5d3tsKXYSSzBat7w6PG5lvg7tPfrk0/HM+z9EnX45vZ+cp/LZz372Mz//8z//cbyc6Sxc8IHL/B+8fP+/pKn8wf/ib8T/8L+SvoDjPRG7tEEijICxfzsEVBiAyCR6+t1wPOEMmt949k/rrwSqlx8zvXHjGp5n3rh8N4hvJa1yZRcoYcwvA/liGO+ZYSJK5u1nw9khMw3zAOFELPMybj6XOOUyHF4gdEoO4/z0nZRuEub+lXUpndb8DJaQM83MB48xc1Jjsg5FOiPU/bJYTgOYhmFwxC/DbF6m5y+dEL8MK8ElvOm5SnyGiJZYJ6pXCaSmU8ct1UTMqWjUp2IRDacJ4qr5OK5fdi0I3FSszkOQSNMhC4fcZiACPruNhp0sHHKho+Q8D1g1TdrTM8IKuPIOfYVJ2oE8D6MRJ+f1GKbTBh8CjdR/OpxKotHtexhaL01nhx2k4PYg1+4cQpc6uJYm1dA5F5BOzKpbo6ncu02sz9MEkYyT6UjbwBdhUYY6gZX4Rnt78uijtW68a6EdT8x34rG1Tqwtd2Pz8vVYu/KBmFt6OGpL61GdX4VQN4HpmABwDU97kZs5Hu9Fa/t1tJTXYoDGcoq0WOoxBfEDTs3VWNh8KOZXLgKzJoCpUhxKA6M8hcANT9sw6SMYaDvN02tabNG+oqXSq+fNO4fSah3HgHue6uiVAojlkTD57NAj9ZXoqZU47JWbRqKtaEIMQcnTHiWAtpF54Mrwl5jhVeCUl32MvFJDoa4VmEcFraQ22I/Zzt2Y7txDqzxIK6wTGEqeOgkB6/dwgyHlkvFOA4tR8pTEU/Iqa2PKUFcVTUWrrznwSOOBtKjL/mAZaC/iOaGt03JMqftoMIq//dnb8Xc/9WY0167G7Hwjbu5s55ETwxPKj/Qvk766MhO//b1PxwcefTyWIJpnCCkj3CxJ5x5agEqN3bVnqbHLJOg3OeQoU7BTAVdhJX7bx2UE2TC0n22kkAHXyDApaBArj+vI0gtfhxh9RvtA8yijAbyLj/TBHMkYM9wyskHcnDMqFnJKJzL1tBrjXSsxdKEMmxPxlCG3unc4FLhJK2QgR/SZ/eNO3NraTS13HnqeCzFp5w55vPzm7fBQst/4O35X/MCf+K9Lnb7mUlO5detW/Lk/9+d+dTWVn/jkC2gqtwAiAKRCJQUJIEnDic1K9S8JsQUF0EUS12W3Tj+HMGQ6hisSl+FtBBPEZWNNvpWweXGTABbmNMnDdPxoQ5X3MkZcnjNdw+AkyqaR5fDB/DJMgZGP/mSHAzSZTgb1Q7lSCs5w3vlo/Y0zDmMdUlvJsJO6ExZum2F4HHOJcT7lb1KWyXbj4xAELWXLehjeNPAjtfzL8VyuhFGK8qrqbiJHW5BZrvIHuUGpOKGNenxvn81G73wuDs9qsd2vxu6gGnc7lXjj4Dxe3R3Fy9un8WW0nedvdeL5O4P44u0Bmk8bzacTL9zrxUtb3XjtXjvevHcct9B27u60Ym//KA73D+Po8CjaR0fRO2rH4BiC00Ia79A54AbTbUrUo9OriiPR1iCqNaTcBkRg/qyLxtOO1fNObFZ6cWV2EFdrw7g+PxWPr1XjyfVqvB33zOZMvHuzEs9uTsd7L1biPRvT8b4LM/H+i9V470Yl3rkyFU+tzsT1xem4gLi02vCE0hHSHJ2xouBwCtQoBx15oYKGUuvHI2gpFxf6sdok/8YolmEkteWH0FIuQrRWYQaeDWPDlTZRy1A6P+nBVI62orv3Zpweb8WpmgSAd/LUIR8oZzRW1VI2Y66xCFqjpcB8xQnnU1xjgfgNEfQ47VF4PpESZFo+0Z6OnZ8qnZOuq7FHjr/zZ1cuGra4BUOhbR09sK+lNqK5cM3V6G7fAZPBpcWX2+cQxrokUcw0Ct4VLCu45EviHdqCa1NmckuWfsyedsqZKf39mEJjgfohDGhV6BobTWUhdrgRZXHfOyV16yqu6nKOz2FX53bUTnyeVWp2fQcMmHJQI9oGkgxHoVaUwaHGMoSkJeRhaxh//aefi8+/ejv2W71o4deEeU7tb8dw542Y6e3FU4sz8bs++r5495OPRgVtZNQ/irMBEroCFlWcDPtOJ7zJOxkKmgPwcWGvd3dtlvGlUQZhtLDKRczCT7hROoe3PIxO2FtXz3wR9nn2SzLI0meFa+mrvsNo1Fru0wUZfNFME+TZEoTO+nLHSRrSz/fykkxH/ChlEUzgNs8yNYUqwzrUPY+QqBm0dd5YX0XAOE9hcbWBNn7pcrz/O77+eSpqKsfHx/G5z31uoqlMGEqKCJNrjDH3L9+h3v8XNJU//bfih37sk9nAXgJM8iawUs3Fv1Q80SE5cmJoPlsWshyXIgFeHktY4+oHMtnhph2HTf8MQrr5m89lSmycVwlF+vmJS58SqXwlHK9JdLMMfhg/23DZsIVYT5DX775nUFzGyh/9uRElw8lATB/PLKffeJjkXt4N5ndfvvrKOBQ8gz2QX+bPraTDlQG5JmG8Z5rkpUQzfi+f+dEfVxCaaxLfK8MRl7ZJ2GTb0W8IKuxzQRbh04ggoxM3ywhy8zgz5QFl5+FmDzmvM+McUNmBWqlvvjGbayw8w38R7UdDA4cYXK+jmazm05614wagGhXMOAzi3c5teW0snARExp5khneNnl1L5ACJaOsolpZkLg4bQcCSgRJ1AOEtlmxoLmgxmrW6HicPd8NfE+o20q5njzSmTmLp/Dg25vqxXoeZ1fZjDQazsHE16g+9PxoXn416YyMZwRnlE3bTMg1g3kXD6LZ24vjWy9G6+3L0O/txgoQOnUWydOULRGlxPZYuPBz15UtI5MvFzJeSOgHbVwrVNLe3E/XTo2iQvEwlh+qAg+an7qHlqnn3+FJyLCaotJdNDCTS2gsCJe646tptX9ySJa29GvMU2/UpaARoKC52dCglh/DGODDZE816jVs6peAk6GgGntYJoHIn4irEeq6/B0PZianBLlpKJ5mchgZuty5cu5pGozVqspqbtELgxD3RSDydOkeYANHcbNE5jDzMj2e1lTQekEjb5lkeWb/lgUiKq/RNh3SOEUr+xi++Hn/2H3wmphcvx9Pf+i/E7ZtvRB0G3dm7C3O5F7/9W94X73nsSuJmrq2B4CZDce4k8wcXU0MqZsMuVJZpCEMt5NzeRUZcunzpQ/an1FSSVuBIJw0dZCIyFRDyDMKdVneiMLhaNAv+1EztQ1RLGpOMk0ATox7rnNZ8MHGHEZ2vsx+eIXgJY50aiFpL7p0GwTctJ/TtmcL5NOdnCv673f6A9I47HdpDQwByyGaeSoa+d3iQG+U+8c3fHr/5B/6j++3/4DXRVP78n//zP/Sn/tSf+pN4/SpZfyVT+fksBDDOQt4nwpkN7/6S8n1/X/S1VtyS2BlU3wxCHImJEbMZ/T4Jy2smVm4lYgYsVwYoBHQSzp/Mc/yctHz8nJdB817eM2p6PlCXzOyBC++c/8gXQ4sg5e3+M3HHKfI+RkSfx7FKQd4KN/bN/Eoh7vuU9weu++EJk/CbhB0/+/2reJbJeQfmmVQmZ9hyz44iw/cuwuP71q9lHr9P2ow6ulNv+hHPtraGyXxI1GDKy3YEM3SwYJYO40LR+7sUzI7SYMDdaPOog5rGBe5rNYMm4Z5sSlbF6KABo3GH1iQ+RJ6FAaVLoighpDNbACvEQyFbpdRewiLnqHgvG4BOFUmasrs7QR8C56Sx5t6V817MTaM1zZxC2NGaqsOoLqzG7MbborryGIRvGWm0mke2pqQ5gmEQv9M/jOOd1+Po5ldioMVXtxX90wodPSCoc3E2txKN9WuxeOGRmJtfI41GtpVMpUzQ92PU3Y2Z7r1onnXIu4yhezCVLeEKbLdtaR+j+bVaaWXmcFIStSRJOIihk8KODkxTRpmJTEUz4qonO8JUXOSW8wCmLUOxHgLPuiTcuBJepff5MA3hm3LlPIRsatCHkYzXpPS2ed7G7wBC5kJGhyyBZzKVKMw6UcTBWOCeAoGayBwEvE7bu/ZGDQkCjWaWM4cymqlhuIJdeb+g5LgP0m7iu8Nf5STYiG0y+nP/6Ln4O7/wCu05jdBwmpK5zLhJ3b7tXU/Fd77vXbG6QF2dN4G4uhJehiLsNcmXodVTkCnakgd0uSZIpqamII6pAeacB+mSNX7CrLyn8OuQL3EALB8dAtOV+ZcUpsH/+33VBhXAYyaSAi34mJP15JgaI3XIjSmdv1LgoOw6t55J5k1byExkSvY5J/PdnUA8tv7wG8onriOwOAeXQ8gn0YI52PaWY0g6FkWjCvHo8jPvi3/xB/+TjPe11z+34a/3v//9H1tcXEzk/nqXw1+f/vKtLIRq2ARo/qWkXThLAXr6S6LwE4nNzs+qfgLRWDQAP/me6p7xcAZ7Kw3iGd9nnIQipeuMV4YBMv44bk6GkYfpqrbmhKcIIeUb++VQhmnmswjEc5bf+KbJs9c4XZleVi3TwJVq5nNK0lIx08k6FaIwqaMuiVE63kxjnE5Jhl8/4Jf10ivDWSa/4n+//ONwk2/4m3Ve4+8TWOSKagMZPjtEeS1t4bP+pZOI77lOwX/rSngJ1SRcSYt457KO2RjRiSQYI+paDAqm42Sqmq7Ptx6ui6bRrVSjDfyP6fyHpzOx252JO63puHFwFq/tnsWLdwfxwu1BfPFmLz73Rjueu9mJL+C+fKsTL9/txhs7/XhtqxVvbB/Hrd123N45jq2Dduwdt6PV6ecCsV5vkB1uRGd0z6cpGIWuAu47xDUz5S7Xo9yGp4FbqJ7F4swoVmpTsQpjW5Wx1WdjAUFqvrkYteZKVN25tjoervKSWdJZz5xYd0JaE9rObgyO7tL7DhAZPRNG4id8gCdEtNpYjYX1q9FcuhjVGgSePuU8lO3jrsRTSKOVYSuqJ8dRO4P4AWcUv2wiO79aStut9PePouNQIvVUE+qjenkEQ+44y7tEXX9XUKMsUGuIIHmkhRmELreYN2+IZ84Z2L60p0S4rG8SH8ZtzWUfk+hNAc8K9a2M3N7+OIeVKjDBKe7np85PQNDIW2sst2ZxnYpDYUrN4rAsQg3PNTqVucWYxlVqKzFVW4+phufHX4pp3MzSlZiavxihRthYixGM0HNQLFf2BvDH9VOe6qqW8nMv3Ym/8lNfjOWVzVhdbOY8n4YMKwgqH3jsavy6974zLizUo5al0HpyKuaEh0wbTVltzS3nXQTq/BIfYBrgu86qE8+2tMObgvkLL9ss5014P7N8VRg4Ws1ZDmk65IXgAc5rbGOaMvmkddyT0UiH1Ia4KxCQaA5N6hwyNW1ZTjIJ4K/GOAK2MhRLYruo2UiHLFfuTCCT0l8m5WVH5vK97mS+85/1eiw0m7ni3jpLnzTeOAanVq9cjyc+9NFM42uvrzP89XUn6qUMD16mJEbdZyof+MAHvjFT+QRM5SswFS7Lf59w5oue+kGEuE/GA8tFuK9B3qwIATNMhivflDD98/1++rpJONOZPD/gl3F8zvDeSp6mn+nQsOkypB2LBvaeafB9rNoW4mwefJNRjNOZEG1dIeo48zKPDGddJOZ6T8KZt4UpfjIrm31S5/w+SbcEydLf9zNM+aSn/7wXj7SK48r6+Uw5UuKZlMvfcX3vO79lAfgnXjKs9B4zJ/3Sf+xHurZjBjIq7/aNjJmMzvwIjH+uMDcMnXfS8YZTniszC7OZi4HMBv8efoOZOsxnDrGnFm3XreBaw9k47M/E3mA2brcjXtsbxVfu9ePFeyfxlTsDmM0JTOc0vnirG8/fbMeX3mzFS7d78crtTrxytx037rXj1tYxjKcd23ud2D/qxrGrkjuDJMI5NKXEh3N4NXGPohdNk25u+9mhZUdUxq+5Gl4JUEKp5AjxCiT3Uc+FmM4ttGOOdObQQuZqy1GrLSYDmZM5La7H/NImxLzhjjDJRBwD1ynJngw60du/i5ZzJ0ad4ziBafR6MMquZT+mDvtx59523NveyYVvR8fd2G/DZNrtOGi1Y7/ViQPe3SvqAL8jno+4d5FeXUHtUdsyntz6A/Xp9NQ5HKVa8udeBB3bX8ezf7azcIGBTstURu5G7Ap616XsxzTaSqChncNUZeRqU875ODSTGzpav5SueSYNkiJNDTm0PnP4zbkdXR1G5+LOMUF23Q7MZFRdiPP6epzBYE5hPsP6Rgxn5nOl/unJKO7u9eIXXr4Txyea1ddjHxi12600w764UItnH78eD6/DzGuzMVenP1OA7OVqHDJ0hTBwVp7hSKLImwRdPKDqSvyFoAsj2Yv4ITH3uxACycd0pAw3wlxknNRhatr9NEgEWBbDhwLXYtWps7/gb0Z2FN7V6CyH6VuAAi8IsloQ1wSuI7UVNBOPZc61LbYR9Zj0YduzTP4TedxnXVhJLqmVGd75LOmBxhx3721l21169Il47APfUjL9mutXylS+Nqbv5PjW8Nfv//2/P7e+1yTt611/8E//7fihH/tEVsLIpVLlKkB/68qmkuhwpXRkRWmwAjiBPY5pWnzPt0kCVrIETK8Maho++52r5D1Jw6i8Gc/LfI1k2vibShI9Gs7dgl2fkJJIOqmGr+O4pjvh/F6TNLMQPNN4mXy+EVZpYfxW8odIWRa/iiiJMXwdR8+Wtl0SaQkjsmVZ+Zh1cgw0UzMgv5SX7xI/JZ84y4rwznfTMphFoNPkS8YldkbnpTwQ9oHn9OfmJIl+ElQ6TH7mh6984104PFD/LJdtZcCMZz4lfCl+qcukzqXFSlkmxDsD5mV641rqJVx5SyZGvsptTqpW8pkgah2Zt2apFh1/CJdDbQ5vOP8zO3UWNUDkLtS1GhpJo4IWMjPej2065nPLnBnuDn+4QBRpaq6SY+zuRJ0HQhFuTkLh4tGaJrn1dGnpQ0XOzgZ02B7d6yTXcAh7yBDFR1qHwOY+XjIlmMw0BPLcnZvzUBqNJqZTqm/3u3F0eDvad1+MqaOdqFo38nSCX3PZw04n9g6PIZidOIZ5KGUm4QBYCVrvCRX7FXfc9BzM+vw0V+LPNxeisbAY8wvLMLiFqC0sxNLSaizD7NyevYZW5ir23Ladukt43AS1rLuilMN+TMFAZ2F8s52dmGu7cv5uTHVu5zyQUvIpYSR6juVrnZQLQdFWlK4dAjsBT4fTjfBU0FmY69wC2olaYHMZPrIQU273o+SeBizF1NgauZeZIwuwIvopimBnL/a2bserX341fvYzz8dzN27Frsyz3aeolJUiL9He73r4Snzbe5+NK5toQqRxsL8f3S6aIPWqu7jSoVP6gBu/OgyX7wTUWlEiLtO1PlXn/oCNmo34madjqvUJG+EsbsAAta5z52eZogJpbuUPIufQmfWwf+NE5+zr4jdwEY8NWyWe9FAm4VyJE+8ugJyCkWvGf+bcytjBWUrDk44t787MLqy0fGVOC9iDHPYmhwozf/GSZ7/lkBl1V5s8drHowVF4ENnD7/1Q/It/4D+mUBbyq69f6fDX18b0/Z+KqXjdJwiW3kJNCja+S/Tuh7HCUuJ8xtE4eZvEuX8lqXzr8rtxxZJMi6/8p2SeCZRbPozTMlRBz5Kab37RFSbiy7gstpHp+TWpPs6em2UlbDaU30oaXoUZ6rwm98nX4iMT0MegpQTl+qrQ4wCZHAXJ0zBxZ4l5FExhJYuBv4FGvJzivMtYJqlyy1Ja/nHCpYy+mMD4McOY5bg8wrNkXt69xjDMQuXzA2HynWffdZP29OLdUPfDCFev4skdl5/G9/xQAqWA4d8kbH6jjLaRdbcz0t5+zy1DxvkLAYeMlKplfqKEcwEVOq1rDjQm8IwNvwtK53YK83Fc/Tyadc/VcceCqViFiCx6zPXcOUzHxaHuOu2hUTAcXA3uU7bIcV5HKyYZ0mwSLBU25VLbzLkSx7M9ptozz8+QvE8qDd7dDNLFbeexB0PZ3t+J/RuvRevujTjpHicjlT910CpavU60u73UMKZdka4oS90c/08tuFQ/6zxG3zFIqK+JcOX0sMYQS4u5tYeWYA0Yy/rGZmyuXYgLaxuxurwWi8vLaFMwn/n58KCnBnWaE0akPHs+TGuvuZ5M5U5UcNF1HU4X4uvRwIWpyEgnw15J9yhDWibxkmbdlWpUcm4HIlxfyt0FKo3FoEC8LyBKN6kXWksuqnVIFWZOHTR9d7NUrQnv3rkZP/Ppz8cnPv18wsaJaCXxKu08T3tsLszFtzz7jthcXYjtne04PDqE6Q1pG5gTDEMtScHWo3bn65QFhuLQkDsju8OwC4VlNK6f0YBDCzw3fs2hMoQN03BYXcu1KnWRqZyrabl2KU9VLP1Ewcm24K0wFdquCEnCQ/iIy84xOQxW+qF467xJRnTTTPBnBHxlLMNBj29oi8YFpqk9qamQTxHQhXEx/EijCOqYmhaPaYJMG+Sqe8vHX+4SfXo+ZioncfXZD8Zv+oH/cNzvvvr6tWMq/9Xfih/66zCVArn7hfH1lyUvtMbXhKEkgUpika8lvg5/Q1vx/O7L2D+/JeEpXn40XDIOCWn68yE/Cli+4UQQZBG8Soc9AUFtVAFvg2ZMo3HLtOkAXyWZczfdTFX/CYG2PA7xjMs2DpDRkhCWIPndT8kQLLEBDG5dCF/ONze6eRIEgjbVIN06L1W+TznVSQSzhkid5yZdPPcp/wnNBsEx05zvMU0JcJbHWOO8/ON7jr36bD46rkn57Ww8+TgBZ7msCp4TzSTrkwmYRan/5J6ZFW6d3/NK/7HPOF4J+8AlvPQyHaW0cQGUIG0h34xix8wyGNQAk7TxL/C1zuUvbf/5z9KMYV3OAUEbUArng5KhDNxjZ11kVyWNEk/jgimYy3TAY2LR3QhQMlYb1VjgYTa1n9k0MnCfqDqMZ7FZi6WFWsyBb5XSWBDZYbhz9GFvFLvHvWh1T+nEw2j1T+LN7a24e+t2tLbuRa/bhvlAwKdmo6l2Q7lAXKRdh1DU7CVKtK9tDDGyrRxWGtcu60/tIB7Uh3B+zw0DHTJBEnUVOh+TUOaQFGFP0cTOF+qxdPlSXL5yNa5duRZXLl6K9WVXmzdhsHOxCPNcqIxiAYRrjo6jPtiOqdYWNK+dQzGeQujCTa2PnCyWqdj+9q/CTLIJuICJRL1ahxjLXCDWTpRrskudtZzyjBmHvs4cAptBs6nMx3mlRn+tRG84Fbdu78XP/tJn4u/+3M/Hm2gfSvw1tQzyrFHndTSPDzz9ttRWRjDBhXnPPoFpUdd2pw0TGtB90FKXlhMO0oXNzQ3aGQIMY1TBdxV9HSbiQVpagqk5pV9NLZXywnBlLGlQNA0Dqi/CGOeR7bT8EoetrXUvlmo+uy6lWGlBqWw/7rnIUARMfC7zJQon5pXr5IQdDDMXm+aW/jreYTZpBeYEu1oLLemQJsnAoBBYzIu2Fm9OYRouyk0LPJuF4ogfA5iIJXOtjzs27x+34/p7YCq//99PWH3t9WvHVP7LvwFT+XkAI5LrMybUSlNJIQvATHgy5p+X/gl4Y+iPI41fTmTwH0ezEfIrYegu2V39NiGck7AZhrsEYqFyFpuV89iEEKxrRTRLQ/IOSY4eED46nYp9pMadk6k45NljfbWegaQ8AKavd/H9gTCWrXjhMa6Dv3rdDzep2wOUutS3IKFEDYpGJ6uA8LWYX5mOpeXZ2FirxQaSl/sQyUfu9ftxt92L7cN+tPaRXvZQl4+pEXVQocl0M2PLJHR9MR/vloVnyzspfLbbAxffs1zjuONQXJMnfE3GR8udfuV9wpBkqoa7PwSaHWtylWe1y1L/cWImamCeMw7v+bl8LPf0sMAl34yfefFOeNv1fuGybD7wbhDBzC3DynD1z3AJdm48yNhpH5mOHSHHpY3LexaPNCt0Ys2oXTDq6ZBqQLkLNTi21DyP62uVePJCPTYaDqNJ2Om4SXDdkXYUx2kS3ElrnHuto3hzZyfnS05b/Rw+89wat8xxS3br6Li/QosMLssBkROujtjqlUOA/llO/FJKzr5mL4Hx4Km06hbrKR1LjNB6rBuya/prAixlwNdB91hcWYkrD12JJ65djYc3VuLhxbl4CK66WT+P1ZnTmI921M+7NCsM07QhWDKvk/FdKVpYCWV3Xbb5bQ0oMcm7BcsceO4qcKT+WTSCObdkQVq3nsKfPmi8nG8g3gABz+GzGbScr9zuxZ/56z8bP/mZ56MCgV9sNGMeQjpDDeDt8dDSfDyyuhgbHru8VEdbWUELW04LVmHXG8DMe1pBaRF1kgYQDjlZB7c8Uusse+N5Drwm77M5/OUZKrl/nlZhairWZbyfmscIeEd1EYLJaJ1LcidiiXbiaf6XP82TraNDVWpyahEKCi4eTjNqqq3gRNMjExd81UwfrhR5siUMQSFhhBajRZvtoCar8GBeqbVQDmEn3k20FBm8ixzdPsctX+ZgkoqqGtds7R/GY+/75vhN3/9HMt7XXv/crL8mE/VKFV/v+pnPvRiv3tmORo0ISHHT9M5EXFliXqIVFwBMaVPg+qrvGGESglxm7CUypoo4vqTB+c79vq+IpwZC2EK4CvmY/KiuX5g9i6ca5/HOxbP4pqXpeNfyeTy5OoynV6fj8cWpeHg+4hHw4DpawEO4jZmzaIBIdlGbZDzKwIVkQR5KEoWyUNIyO12ulDTGz8bhm9UUgUWcjCNhAGmS+VjGjI/DzwmBDEIYpd5rK/V4x+Z8vPehlfjmRy7Eh69uxrsvbMQzSFPvvLAWT62vxyPLq3GhuUgnmEXKQGGZDIvcz1eSSNo840PijlVTMymkHVcqa6aUPaV3Q43vMga/5RATcSfl9nsSOD77YyqZpk/px33sStP6bILjexJHy8SL8QCSHTNhkHllShku/fye5Svw8bKt769C1i/Txjm+neU0nl6WHziYDlfODXg3DH+ZE2Em9T4zHTqzBgVpmQO8RrppHGX0EDLXf4wgGqdIpgOIW/e8mptpds9nooVg4hHRdlw7u3MeVsO54eFokNuYux3G3Z292DlsxU77OF6+dydeefNWbG3tRLfVS8KfxIxCFeiCheC5UqcTxloB3XdJKLSyGuZYuCahZSjD+QwJDsQdjcGV1Z1Ol/JAOPF3iMhhkcJkeAanhYe5JSz4cX1EH6Z3786deOnFF+PmSy9Fe+t2jI7vBepUTLX3c8+vKcfxSzMlE1FLsZznSUT1R/KHR+d8Gv/2IYeZZB6uQcpFjzNzvNdiqgqgxsNLlek52rNYp4kvo2nJnkRpEHOjdvzNT34h/reff5680Qogop542Tvt5TDdhVol3vvYQ/Guxy7HY1c24vEraF8ba2iOTbQOBDXcysJ8rK8uxObGEgLbfKwtNWOpXsXVYxnhecH5EyR5Wa7Dpm5n4q4SMnrnecSbPM6YtkqrtDQymCN0YR55VLRzTD2HLBEmhHnCHj93heh1KXMn8mCynH86TwMSj1p2E87j4w4aVTd3TZBJDBRIYHiAUGDmfI+wqcDgSv9wqNF5GAWFMvSbOO3ABzgs3BX03WQydVqBSVlz8SaYlvvV4Y6OjmLt8kPxtg9+6yTQV13/3Ky/PvzhD3/DFfWf+cKLIN5r2QhKeZbFCS1TKohFIF/ttF4ZwCz4oNe48BKBJDJ+GfuNo94P81ZiYy+cMZJQm35+xodHi3sJhvE0ktXbmmdxtXkaV+YHcXVxFJeRJjfrw1ir9nAnaDCjWJ8dwlS4w1g2p05jffo0FmBKmp4mehUKZuFIny5vWc1oXLZ89m7d0tsfPYgyrrtJWMT7ZbXsPCsl+y79d0L58nw1Hlmsx9XlelxGQ9ls0hFQtxeoVJNA1XMcUlsNRlIZIcGdVOKgJ5GhXBodWE6ZCMiX5TPhcXmS4SSDKQS3EF3uEuOxn+/ZRn63qFlWL8qreCzaGF6nL3VImIzfjW79fU9hIJ/HLgMUv7SIeQCOE1PuDEeewu0+vCZh8tnHiV9J7v6VxcoC4EyE9E03v70VJ8OMmVNJo3zLva98tiqGdyzEu47wHgJ2jibh6uhzOnWacBPnXBqDYDKLFL8IPq3U0F7OIe4nHqx0Gp0ekmGnDfE4jJe3b8fnX309bt3ejfaRhIN+A0wVRkQFCYBExLUvCqXKCmoTTrxKuN3mJFesjyVQmYttIRFX7lGPl44TJQW87BOkK8Mznowkv+Nn6NQGrDu3IvSN4cyzE+yHfa2sjqLV2gPfWhBId8uVOUFPLKB5GI+bk/KWoXiZRvlm/onrtLlDPtIT1xjNoJW731fZXl5Yjxk7MPW47zR/lrGcU++Yi5/68kH82C/eiDtHvWgAf4cmHQbSNPypC6vxLc88FU9eu5SmxQtoFp5zIiH1uO4+THRA/U+Al2bXZIIgjJazuBz1+YU0VnDRbaWiZZSaKloo8JmxzGNBLMtJv3LlvTC0vDIUd/zN/b8k1FlfgVCGBN2fTabijsMy9UG3Dy543k4Hho/WOkRjcu6s28mDuNxSZeugFdv77bi9fRj39o5hOL209jtuyZCIS1g300whhDJautJ2tD4w8THbk7qekD6loS1td4fJEAZoG83M3Sq/g8DjPJWayMb1R+Opf4JJ8Re+8IXP/NzP/dw/PVP50Ic+9A2Zyi9++oV48aWb4jT9zoKCWPhrrz4aZlX5JvGg0xTUwmuMtHZ6vtthrUPpzHR0v5ugQUuM8g0nnuaVnsW/gLQ8Ezv9lSiWEfkuVs5itXIayzVPcBvFIgylDrOowkSqIM4s36swjjlgMwfaNqcGqPfEmR3FKhLSBSC0AkKpVp9RXpvnLaZHzlkGiz1+sMQWujzhbz3wp5XzORveIhreQKQHogOwnIhT2lDLcgx/vl6J5YYnR9ZSU7STnrouoTeK9vEgWof92N7rx97xCKYyikGftGjiXEMyto0vBBaojBnJ/bUq2WASMu5jKT87tPBP4m7nNthbYcu9vCfcs+Lj72O/vJuu/uZDfZOp5rcSxzIlFPC6z3TIkyeC8+WBcPfb3WfhbTT9vPyEf8KeK8ep/fMdV8IZqHy/XybfM239rKv5U6YJPuZn6l9SK+GoVymzH0v4CRM9B+geylaF8C3ODBFeZuISWvsyDGZ2dBJTEJZpHQzGHYhvbO/EnXuH+JdhXIlWpgQl1hLIeSRrYnElqNBWiNlUGhZ4hIHDMR4prHWawzFuxKh56Fsnhwop8c3hOYpsuiTvAVhlWIeagXe6BIl5El4CLPiLMwXy9wc3ABm2umex3XZ4SzxzTL/sQaUFUSrJkhbuWiElEL35Q9xsT3Aw1+aoochUqmgplN0NNTUhHioEwRgH9IDnd0/jr37ijfgrv3Qz/v4XdiBoc/Hqdif+1F/7qXju5TuEmyXNCgyVvo2W8R4tvb7pmbi6upQr5K2DxPL2zlF8/sVX47nnX4rXX78T+/vHuKPY2t2Lu7u78ZXXbsSrb95FG6D+aE1qTmr5HvTl0cwOPXlWUaM2l5P4Svd1tBmPDXBtR3XeuZSFHAaDu9hgxKe+CNkOn+WBajJfGECVb4lFAOoMv4E7b/N9hLbiQlbbX7PsPJmR52qN9Gir4ekZfR7cIczR0WHcvXsXBtChv/ez3bXWSzhziUe2Xe6UQOO6fb94qnDhPctG0GSstFfHYUCYmLggLBvrl+OdH/32gudfc02Yyhe/+MXP/OzP/uw/lql8bUzfLeH9OZUf/MEf/GOXLl36x66o/9N/9m/Gj/7vH4ccu1neVLSRntt9pAKkm3OtkiZDPKXbZIf0EonHGJ1AsBL5JStjo/hbwibx1pd0fE7wlWClOsbR0zT0Iz2aCuYwjEfRRJ6YH8XTC1PxyNJZbCwMY2nuHEZS0lQCHAwgyDhVz8mmf30k/t7InX9nYh9NYEt3Wo17I5x+fHecN7M1pUm5rYpFyDe9s6b2q3G5fMBfMSeVuzI+OoWkQg8lHNLH3FksLs7E5fV6PHZhOa6vLceaZ07POQ4bufXFHp17u3MSX0SSudOByTh3B9xLRoW4GjjLMc473wFsGek2mOH8pN8Ydl6EzSELmywDlFsJy4+XD+MXibVp+j5Jonwb113/SeLjOONC5bcMxLsMJokZ5UlmqLcf78fxf5IO/+Zr2n4yHmUu9QYWeo7jjWNkNiUvH7jGHvma+fLpgW/5mSuT8sGfB9LM3CAWLgqcHXVj/qwTl2rDeGThLK6BcxcaUwFvgWnQ0BCRw24vXtzajc+99HpsQdwUlk1HwiMmIbAn01Aahi4Sbyqld9mtuwikoQnvKSkjwRdGN4Yh10SjyTF0iJqTs7l5Yw5HCR/KzHfr4fCXcZMZEDe1IwrkDgMeS50L7gxBGUYOrRqfP+cpl2an4vHVajxzYTYe434JrWB5vh6LEHd3vdWKapLmBNgKBS641Bx3TgJdr0GkPSq4HgM0CocZ7Q9/+1Mvxn/34y/EzWPqiMC3sVSDsEMUYWLy/zyYagBRRgjrDjqkPoq3ra/G937nR+Py8hz92OGl02i3e3EHpuFmiYf9Yby+tRdHEG8odTahxFsDgYsXL8RDly7HM48/Hstw4LPjw7i6thCVYSdaR7vAfphHBi8tzMc8rlavh6dnxlyTfoprLsVUdT4ZStrJWFlwwnU7px5L0D6KUR+GwRc1GvO2TUDwxHEJuYYWuXu01mYwK3eVlmFOjtFwqEwt5wSNV62nS7rtowMqQR1AmrWlRmysLicOubh3dKJwWqYgnENRE3aLFhVa51LK3mxRNplsoymTh3ODd+/di+vv/2j8P/74n6F8pd0evNRk3Pr+L/2lv/Q//fE//sf/6edU/kmayj/45PPxM198Iw7gWYfts+i0KLzEjV5dpE87DElKJHR54as0C2AzSyVj73xPyTFjkQafwSfufhu7jMONz4ay8vwmQP1L4pXhpvJ43EOAeUyH9pApNSAP8GlDjFvdIRx6GG0QsNVH6kcNHJz2SQeNBSJQqwyjPjOKOhJoE3FtoRpIoWcxDxI3SBuhBcZzSmi1sFIGs05kGEuIeVFeJehJzfOiUdPaiI4yBfenxWMKrnDe6sX5fifOt46j9+Z+bL+2FS9/+VZ87ks34lMv3orPvno3PvPqVnzu1Xvx3A2krNcJs9WO3hFxezIKtQsKppSNVJj8xULhUuoX/lIr78I5HZA2Toax7BN/2we/sf/99tOZJndV/mw728SOYCuQr89ZBuMlPNSSCOPFXUKlFOVwT+ajFmUamQ7pcs9vWfTinwTctPBT6hWDbW9CphSWdQXoaSJunYxBODUOL8NnO1D/+/UyLXp5riOY+Fk+7+nHv1KvAcWfnM3H8VqB8OuthuIZHPWzk9wEs+kWLzi3f3dLFdeX7Bz34vZBK17b3ovbe/vRoXNqxSPpXQSRFudmY71ZjY352bi0UIsrSx5lOx+bEOvLy/NxgfcLSwuxNt+I5WY9LixARCDi3jchdJvzJex6Yy53kl5Bwl2uVWOtzjtS9kJVE1n3t0JazP3YNJXGQVTr1FPJXmYllF1tXmALXHlIhkXdUwzhm37uIL3dOYvX9oexQx/SikhcVj4q56SYDsGpIT2FB8fvyaNSRzNRO3Gdh+thYCjcf+RTd+L7f/hn4+NfeTOeuHYtVprL8cJLL8fhwRbSeDeWVhbiAx/81tg/BIavvojshYRuB6QB3EX7d3/sw/GuC+vR7h7F7nErnn/tVvzil16Jz7y+Fb/w+t04qjTjvb/198R3ff//O2avvjue+9znYu/ebRjCcjQuPkqPno17e7vxN3/8H8Z2qxvTbv8TJ7l1fL2uybFaYSXnVdwmqBwchrbSnE+Lr0od5gKzqTiaAIzEkYRHvxfTACW1Ty35gI3zK4LSEYkRdZNOVGiPOsx1sQGjnZ9DE1qAga1GbaEZjflaLC2vxNI8fnyvonmcjQYpfFQQFrrUd2d3J27d2SJRtFmPN0jtJF+TqSg+yGAmBgn2GreycS6OUMB4EHe3dmD0jXj8nc/GU99gTsWt75977rlvqKmUHvfWZUr2/l8xU/lb//Bz8bOffBliPRnuKgQliQrJJVEAYTNlXJYVIl1MRXkBqunHT07iEiuvSdgMhr/Y7Av/k6gZhxutVQLr8jk9CQdp4VUrEqWgEZ2hh0ZyBEM5RJV3m4dD+OweHWS3exqHqrzAaCb3HUJdxdWQlmoVd4tFDaasNZAmiwlTEHy506+vZi8jTfDRMSdl8pvSIVcxZcXfb0oraEY5y96BKSA1UDgYjJoLfllwCPXpbJz10J7g2q07h3F0cz9at1vR3enGaQfNBqnNtQsylEJ0hbX5mj+3CYy4i2QS2wKjUra8j8MlM5ao+N1n4yZR9pl0k+AWopxtXFIrcf0HMGW4zO+GK++Zb36X6ZGmAOS9xNOZSHlP5qefcPRTZj8OMw6X3/3nLo6VYcX8omdmlkxLP+oySdN62clK+iVKeRpf+PueDEUYZJr8jMPbtsJYjSrTgHhUQaw5iEYd6dQ1HJVhm3Z1S/oDJLuj6HR6cdQ6zknQFs5jhafpnB4LvY60fqExExeRWC4uzMFIGnF5UUaBa87hV0/msQIxWYOZrMNUZCCrEJ11CJrOnWWXNPmVgeDW5psQZeKQ9jIawQKEcAF/T46so+E42Vw28MRRTzf9nIOIeiiVw2uwd3iAQo8MFHhR/cReYaGz2vyoxfRRcw669CH6zglEMlGPMPBYujVEL/FhJifUXS0/A7OboVw1mFkVyV6ry60u2lGlEV9+Yyd+6cv34rW7LWALPAnXz9GD83j4mz4c80+8O770hS9GZ/9utofEuUb9f8+3fSQ++sTVaMCUV9aW4tLGarznqUfjW9/ztviO9z8R/8KzT8SHrl6I+eOdOHnlC3F+68txsvsmvQVm2G/HztadaEmYYfaoTVG/dDUuksZj89NoYPU8yG6+Nh2LzbI4VIbiPmrTDYfAYCgQ8RSeRy4QPY2Z00FMnXTjvN9BcOjBaF1oCJ0AFj3wxIn6kwNwYXsn9vYPYxdmdrS/m0YcbSftoSFuFZObWE7DqBwa5M8dH2RAszCH+ZmZ3DGgUqWtqsDYNiL/46PDnMNx7Y1arfGK9k6b8KOfw59qSq6PmoMxqr200KAdljyF6axcRGv76G+4j/MPXjIlmYpzKr+qw19/8D/7X+J//F8+nh1XgqEVTUqHIJUH1NgRxUUpsUQmrY/EOonGuLOXDm+5fLavAgiCFMJcCIbkIwkCcZNQ+V0ibonzZ3yNnwldxpJB9ur5MDbrU3Fx9jTWKqdoHkgO+Bsqz21BlZ6BNSzPnsWl5llcpParc46lOv+iPFmGwwbnNVToWtzuzsTt/ky80Z+NV06rcfusGv2knKqf2q5bhlIHy2rNbOB8V0vBTal/oiWdQ3TOuycxjYruENjZieNYSjOkARzdtrzAROSkKztpInxl8qriIDfiSZwVMTSm5ub4xndgm1g4gY1p8OelZC5sk9ALR/0fgOF9rQJ4U2o+4YpPScG4fjFN07B1hDUe+X0S3kYa38ZffJt4lGevRPxMKMuVnzItGTcXmSROGMS4iSveuVkBYmQdikeBc76NcYZ7MttxCH8nlogy/IkmmTAZ55/hzMu6AMe0ZvTZ75k+P7TJzBDNxBMDB62yF9bJbkwP9hAMDnGaCBetVfNjV/ejSKSGsAhxqkMcGjRbE6I/j5PgN2lX11zkXAmu7CBs6ciRezI1yjsDUU5Bgk8y6YIbYn0Z7nA1+wnMS/PRwfAkumjDXZ57Jye5PkYzYCe45R2nwFM/DQq64GEJe5ZErjMeEstZF+rvcJnQL3DXUQok8FWErndemo5nr9Ti0eXFuDC/HCswyjqahJPhMokZJP4ph8igJUcnU/HXPvHF+NTNVry6Nx2vvnoTItynDhBn/mrNVZKeil7nKDxd07mi0Ql9hbKY9xQM9js+9s3xr7337fH05kqsrs6jrcOQ6D+uM3Ka0mFATXvTwGFqphg7DOlfSeLsV8WU+RzCnGbh/VZUcB4nPVMlBLD1gLQ8i2aWfmV/JLzrZ6bcAQCmcm4/pBFkxFNqAQN3EUYLGbmxI7A/oQyIHqdoKntoq3dv3oqtW29Sz2EsooFCzaPTd9eDajRhXImllN+zcmpoL08+9c64dOUhNCLEFyfcT9A22sfQrAHo1Yt2ux2tdivnOrTy08JsAe3m8sVNcMh52KLNO8fskJ9riLow62Nozyn1v7d7UNq5244FhJcnPvgt8Z3f9+8l7L/2kqE4n/OX//Jf/tUd/vqJj38xPvPlN5NplEV3NJhDIKSUfUECa2e0kJn6AxI135KAZQWy62c/TqzFb0Kcv+rK8Pg94G2oty4/lI8lDzfrQxmg0xwi9WydTsfNwUy82puJl46m42UEyzsguHtR1addPSxNdvzXg6icFPVIUTo4VdK80PFdwaaG0iX9zvlMdJREJHx8d/il1OatkiTB4z8JEu8pHoj1dOJztRVnzE4JxaMooHjuPkJTIFmFzlNF/a0gsU45p4LkZJqOqQtnrWTEfldLW1f3M0p4TmB+/yrvE8Lvb/mKX/4R3TcfLG4JRPsQUiLOs/Xwu34lbQMZh3fbZfyck+/lJcuUE+k8p5Zim+g/bpsyXEjZfTcT8cN6ZRoP+HN/axhu7J/xS7oKMuLVpCIyu4JfJW7i4dhl0uk/9uPKmvCe9cgyc/c9/cXrcVi9k6nBjCAkswgC04NyWFX03P59P057h2Nz0jL56m67GnosznlmBRI1WshSbQYNZDaWNMRo1nJXZrUNNQsZjM/umutQlRPyNeLWkfTdnr2R90qu7lfqn3PymO+5tQzPTizXIChO6Muo5iBcOs155yCOOeEPqAzvzgBl7kYrJxigIM46iwNqLDJaquF71rq0uW/CRue3Ht6nfdKgf9RIpIKGL3PwLJEZtLFK3TUYcygDuplYhvD9+mcej9/1sXfHR99xOd64eTtev3dQEgRep0j7Q5mIxOD8hL6h9q7gAmO+dC3e/Z2/JX7HB94d71mhjhra0A5aRs7VHOpTkodII3TV6TNNKruMJib8F3lfJsxG/Tw2ayexNuuppAiUU33aZARhByZoemooCh6oDImPqY14dyhXfBAEDm3BmCsSbp7P3aonh7usu0OAth0MBVzYgRjffvNmvPr6m/HlW7vxhYOTuLV4NbZXH48f+8WvxJ//O38v/sHnvhI//dlX4vO3DmN/VAFui8C0E1/47CfixgvPRxWhwNGSHGcUFrArBRXnhx3ClD5ZX+eKnPtx40j7hcYFFjhRWOEe3NYyNEmQ80x8UFOxfzXWLsST/xjrL/FZJvZP0lRAoa+6TEmc+hUzlb//8a/Ep56/SScW2BI6e51frIGVKZVIAuA3geJ3cwYY2U/xFlUf7MjJUMbPeWU4ItGA2afxMF3jiPSGm4ROoCUEedbLMOoiIHxvNB3t00oewTuAUw+najGariKBzMQSboXe36yBgHRc94NqaBpaPYPJmBgSIYnmkb4wEyfy96Ebx6SJTJpSn2VI4mk5+PHJlflSObthSsIOfampyEyQbJyozxZG2sw6epb40hIiLJIQHdFdS5WIziACiH4xjROlzDCHakDcFK3UamQ6E8S5X4gsSLqyX5X/lMtOM/4u/LN8GbBcGZ9r0i66t75mMr/sfXLlN+FuvEl8r0k6ls+/sb/vySwmjWbZwIFzcMR7mdso8bNTWw/v4p1MyEQyDV3BxSLJCwvxhn8SyLiZt3FJkLST6ZlX/pU87r/jMQnnsztck0NMy0yQFGcgJFMnnThvH8RZayfOujIWJGbacpb85sl6qToVaxCyNYir8x2LMAP3HnMMXWbSRCBYgADM08ZqMTXKl8foOm4OAdaSZ5b2dS8uJec8Xpi2zkOseC7zRBKPcX2pYxnqqBCnmMNKcFzYJ/FRE6qZFt/tjqkZGV+YCGQYic/W0zNQFMrATvpKgQEhsu2AQmkTcZpbdzQVfSTz3AGayDkxj4bSdF4CnHbrE4meVlM61yhNodlfWGzG7/y2d8a/+Zu+Kf6173w2fs/v+K74N3/3b4/v++3fFlX6xXOv3IjGxno88e4PRL/Vi8ero/h33vt4fOu15VhFG1pfms8dDBrAd65OnTUlloGRfxJYnmsNHJqS5/d4Zo+T4jK8qVkPLqvHEEC4aLPf7sdp9wS4QpydmKcf1pZXc4+ymWoz/bVecx+4xAVhSDuJQmp+Gt64Xb9MUHdGX/fsILWKu9vbMX/l8Xj2N//u+MC//Pvinb/xd8ULr96Ij//dv4amNBuXrj0ZH/nwd+WO2F98/bX4O//nz8Tf+flPEb8ab3/4Wrz58sux/cbrMe9CdDLUgsyFj+KpOJwWgNAp65zWX7YrzxXqlgePyRhtY8KrQYvW4ksfgVbjjAE4vXTpSjz1oa8/p/JrxlR+4ue+HJ9+4RaxSCpLCbqJ2OP3RDrfE/Ef+O6jLZFZlkuC65USgtf4fUJ4DKqP76Zh2kmkTScTzI9jJ6j1MM6kJxSikhOzOjshndXJZYc4VmAqG3Z83BLIudRwcq5IhDaSxEvr9VMYimfEH8ELlCiOZDCAVcim5J0FLWXPvH1UskBDmYaZOIlHC6Iqc6chPe40vxEviTCEZ3rBiT9t34EF//KlPFGOcjusSKUL86ihltNpzokzRWc5p07J2KUWpJWlsN54ed0vj/m8dSuQ8udBl7dMgQc8EtYloWwr08UlE+X9vlAwDptxuPzNdhp/M1yGod1sw9SGJgH1z3t5TlzxJeNOmIRtbznGeeuXcBpHxC/hKCwMZxg7lG1u2LzznecH00iLqrFfScO8TKO8J0OynjBzD6vyXJHzzlGM2rsx6tyNYXcbabUFIiC9qp0QNRkKmslK3XNi3M5FTQRJGILmHlO5aSVESnNTT+KTSE3OKVcAcJFdBQ3a4S7H2vMdhpLH7Opgng+WO4mcZbYOCdW34K6PwRxXd0JeZiNjQYhPJ/GxqsJDjcStPFwY5/qWIcgtgykpTq6Spm6cU4bVAsnNOp3LWXT7l0WPEEDzou55OJjzBWoAlP9shpjAyoK5a8fqykb01t4ef7P2RPzXJ+vx8Zl55K7TOLl9N45u347z4SB+/Tuux7/8698Xl1YXow4Rn8Mv5zKAu1DISpA2RAum4UJK+kdlLud2RuNdsp2cPxkiYB634uhwLxcpOoRrDd0TrbG+FtUVmMnSekwtX4jp1UsxvbwZU2gP5wp30NJp8p1Ckxh2j2M06MFMxU+HlguNKV0RqIDks3Voy9pSrM8B9+2b0f3yL8buZ/5hxI3PxdLpccxVhpCEdrzw0hfixitfiFPwSib3tnd/MPYqC/GTn36Ouvfj2pXL0e+jFTknAuym0Agnl22cAgj1Vjtx+Eu/PDdH+k3/cbhX51ol51Yc2uxAf47anTg8PorFC5fiXd/6bQWGX3P92jGVT7yApnI7ESTPcuYqnZ4H7klouCSKWVD/k4hM0FCgG6IgvlcZPy8IXtCWK9/Hz16ke384KTuRyGmEEk5nHtnZxvHSz7KZ6pjITMz3tCZZhwBs1iO311h2N1s0FteL1NBelAZJDIUCzj6sRIe7q6h3B9Oxd+owmOPNJX+LUspjGQVoqUUxH6YNaMxz7tP01IoaisNhai7Gk+CBDLPzzZhDDdcGPdce2Enym5jqdtWk6HsNiY9wcL60xkoimBSi1LtMihdCbiGSgFou4yfgx2VLglzgKcy8+zOB+X0mUl7S3+cJs7A9UlWbhBvD3U/lMm2BgX+qmrybJ+Etxf3yUrZ8H1+ZT5bHb+PExmmX4VaeM82SQ9ZfuGQc29bv5T39Uns2rn4Tf/AAHCjxeRe+thr+mb7p8V2CPcP7tARo0KVLdeOs14phZzuGvXvwkmNg4IT1VO775caGi7MIKxCUZaRkrbwaMJMGkuecmgJh0kRYp2CTf+Sb1KjkOWEaMpRpnEfPpuCS/oQhvHDIOvFczHjztVylc/FOyjgn0P1GjKjK1CwD7zIZ26Uw+TJHo7VPHmSW8wJSD5nNJGEvSzu+9MY556IJchMmenl1IdZgKEtLCzE/DyNFW6g2FJZkKuCq9MLdmsnP1rLlexDQT808Ej8+Wo7nSKt/6Xosr1yK09dei+ZpP77rWz8c3/tdH41HGmhEA81q+9SLmgNnmZ5tOY32cU665zN1GMBSjCrNGMJQ3ObFYeo+RPTYifFeO2G9vL4e65evxuL6Rcq4kAxpSB1y+/o68WurMd3cQHhbJn3KSznPRwOobDePAaiMujFzdkL7I2XajnONdOe09ZkEnTwcEpxHGGjU0KYas7G8WIPOAKOFRnzkfe+J7/qO3xC//du/PX7rRz8Qv/Mj747f8oEn4mPvfCzevVSNazGI+anTeOnm3fjU554PT/RZaXrQmk/CjvI4FwX8pRd5RHNqsmqx6E0532ZXy5+851IKaE63d5IWiscdTYvP48L1R+OZj3yMdnmwncslU3Gx5j/J+us+TvxTX3Y8Ck5xEyFFEJ+TAFDIRHIQ9y0iwx2vQtj0GxMRwxlv7HyTAKaJqH7jSpYsREH8gWIyCSf/x0TJAJbDWBkH4BXmw/ckKMSVQGc5KQ9RTcsBFCXFqlKgHQ3kkJGWba7Hww1KjNwdZjCvlNxI1g5nZ5sM2WXntbGzSvgLB8rh3Qm63CiOj+ezIxCWcszTwdYaARdzZpDyw7yGNLzMBti6SEzkUJsySVfFpubnEALfwC7erZPEiAJls1IW4eM94eFFfQtw0gkTydgkQMJIN56NFW6lzH40jBENbhxehe0D78J0Ei6th/IyB2HCN8uXaeBjOISHfPZGXdMybpymTjg+yKi8Jng1jmkoXrknHr7VrrZzwkJcMV8IMQ0PbLnTjhJl333WuX25WisUj/dyHoYTa3m2uLKXaZCXaz4c0sgt7mEuZ/1jNM2jmBl2ICwICpTFYa8aAJyH0BXrKnCJ9svFiRY56w0htCxWD0e/p9SWCSkaLViN2G1hcmsYwknQy2S59VEzUWuGYPDNqW33q8s967wTzhXkyQhIO7UM4FhwkJSBofMquXMz8Em8p3w5/yLuEzMnrgnju1v/pyBosUnbKuisQ5HteStV4n0q2mTcgr5qHWY9ZIQyRBcXplZFuoVmOJxsPEqccJiN4+lafAVYfwGm0GtciSp84/D/+PGo7u7G9ZVm/LanNuPq3DCGJ/SdU8pySr3QZDywzD6j3+lAWNVjNN2MU/JFp8zNPHsIci70cw3LwWE77tzajt3d43juS6/Ej/3vPx0/+fPPxe3j0+g5EgGD6LSPon+4H8P2cfRwTnKPwJFhrRlndRhMfT2GcysxnF2gzchz0EZr3cMdxrCFgNE/iYptTf8czhFnfinmFpdiZVGrvtlYn5+Jhy5eiI3FxdRWmq17cQGh8fpjT8Y7nv1QfMe3fWf8tu/+LfFv/d5/Jf7E//Pfiv/tT/178Zf/9L8f3/M7vj0uPLwBDN165SSNSHODzjmFUIf35nKuLcWk8ZyP8zAOl0l7hvi5VU/ZjcHjnjUHF8O0DMsW+We66HXf+EqC8g0vERkSSuezUyRhsmNLYEDEHAuXCIDQpbsDAReDJUpBCDINCRd+aZEFV+W7E3KF4NsRdSLuW2VJpsS3RPD738r3JOaZp+mmFxeJ2XN9T3GKeBOCpRkfmc1Nn+aEqhLc7CyMhj5fFpspJUJ8EOlG02OpjWhO1ntOxkjiRRGcxM/65L4rdjfqIMVIzQQJ1vcaaYNQ8xvzsXQFBHt4OTbfdiE2n3goVp64HtVrF2EwSyChpsrnufLVfXk0NVR6EmopQVO4HPIRvjIbqRUdVcaZQyiGA9GFW86jFEhluNQapZEPXDKQhIWw1Nl+wph7OvwkBPmNyza9LygY37vuwfCGmxAzwxhH/4R5+pS4hL8/JKbzGt8neTxYNr/kFvc+CN9M3ctwxSVucC+QMBphHN6xDgknh4AsK9+ApZqLOCVRTA1IJgJey6gcPhCuaoe52h3mARWLcyTd3Pp9sJ+Sq/hNs+U8SpM0G7SPk+ZOkDsfkkNXtJfbj7hp5AgBQ2L9Vr2zpMlshEdafk2YHYQp1x5JjClbYSJgFGF1Mr4sO8/6K4/kPmTiuGmTnlCyByasM32HS2B6pO0E/xxpF4s0JGryavDs3Ai8sdwtK3/2ZG7mluW15OUqTx7PvI92cwjB7xNa67LUIriyXgLdZ3rSLBK+bXgKtitR3zhbiJ8eLcTW3BLtBHuDaQ8Pt2JmsBe/4Z2PxsMQ5JMDiHzvmL7hwsHplLpl9OJaLvq0HREMhucQc0ea+2WLnFGvF462lQn0WuzBqD7xC5+Ol27s0I/r8fnXduM//C//QvyX//PfiFv7pyiio2htbUf7xsvRfvXzcfDCL8XRGy/GCI45W78UlSvPxMy1d0Vl83pMLW4i5C2DC8Pob92Ok7270bpzI1o3b8Tp9nZE5wgc6WUbeeZKrbkQi9Rldf4sVudOYmNuKi40K7FZHcTKYDdm3RLHs1+ghU002+b8QjSWl2Nj80I8cvVaPPbwtbhy/SLuUmxeWIsFF2c2SZd6uag0d2mg3RUi3BlAU2a3zHdfOplKt9ePTrcX7W47epo5n/SgUy4IlVb8s12g/1ddYoUt7jhWDn/hvuHw108+90p85rXboJdEhl+QJsfzTSU7Ckg3QSQQ3g+F+NqBITbivG92Ys1IVDsh1FkUuYqIS6BicsyzSSYy6/TTg7QlJhIGh4vg0kW9Jh3yngwP6Ep04trZSFNao2S2Wh3G9fp5XKmdxzr35dpZLNDQ9arSXLKHOKV8HfrAIZLQwUkl7nJ/o3cWO06NgNwS/LLVR8kiywizzIWOFeRJOFZ9YTaWUH1XluuxsoKEsrIUq7m4aSkqIMYAtXZUa6AhoUJLTIBZdmQZl8SICiTdHDOH1LqU/Ki7BMM8/SuExHdhV8rkWxYs26XcTCvfeMln/UxpfC8PD8axDOU5Gcv4OcM86Mb+EpH71/jbhFFk+hP/zNM4hknf+1eWn2/3Y/CeeY/TmgTP2PqZzjitnFsZJyvOJVMWX/CzVRUgFmjj1XrE5vJsrC3C8OEMs/hJ+IcSUgCtxFnJeZR2nPWOIBJoKN29OO/fQxY6BGedR0FDAeVSQ9GBP1pp1ZE+U+LHlYVp4rvEDaanA0/LJOsMEqcTwbicT1PClxkp7ctowIX77VzwOgl8XsIHPMm+kpUtzHxMcF2BXrCYb/YltYMxXLyErHElOG6/ktviF/Up03FuJU1yCa9QJa74rfyMExnD1UsSsOYkuov3NEio13Lopwzn2k8oiWXL8qJzAd/b1Y344ZlH4iem13NXizjuUxZ0nccejycQtD66NBPLpx1S70MaTlOwyHTyj1KkoCI8SJ++6sT5qQtN+wgAEFZ3l06zX9eTUL7N9VWI9EbUGtW0spoa9uJt16/Ecr0RL3z5ldg76MURHf4YzeaN1+7Gxz/5XPz4z3wy/ue/+r/Gf/5n/rv4W3/lR2O204pLq2vJdD1LppA48U7iXInBcStO3XYFgq624LYvaY2Fm67VoFUIrGiCs3PABvhUwBvpqEGq4I+LHbO70BbCq4CX73imoYb4SbtKz0bAROHc9s8jE/RDE8kFj0gZ7kytmXkfDaqYj5e6eTqoQ1v2pbWrj8Qz3/KPH/5yTuWfafHjRz7ykTyj/hsxlf17t2P65DiuXpyPjbVGLKzMxdwCwKnPxpmQVpqGOWRFIbgOVeWmfORUugEg4qVMVHONwwCVjJNXYoxdydD+4uG7SORwkl2LhnGi0ec0hQS4/BbmQucUSG9pPCVJmRhBozo1isvVUTy6EEgLUzAUHERGK7C5jKrGcO6ykjjuncfBYDq2AefN3lS8CXM5Rl0+PQOUYlQyT8pI51cjyirwKEOpNKejgZayutqAkTRjGXW+wXNlpR5TC9WoNmtRBaFHtbnoLzRiON+kEI2YXliMyuJCnM/VcpJeNxlqK+PvRfJM6JD/ZGFpFocwWVcu617Cjf0m8DWpCVB8HqetR6apMy53/fOej5Onck3ClKESE5ukj39JJPO/367mQxhfS7kNV+DnZdj7ZRzfM88MV+76lqQfiON3wqff/Xj5a26JX47Du/r8ycVKfPN6Jb7jcj1+3Wad50a8e2U2HgGHQWVCO0xAGkig04MO2skxjKQVZ07OH91GMkUKPe9lyp7lUadOTQhCmq/WtfKajabDEVAJrW/UQhwGM2XnZ3JYFZcL3sBVTW5n5iYT8mrIY2bCXZJi7xXtHVbOqllXK5cw5ybekbbEJK8kNjCIDF9gkWta+CtMVsLO7ziMl/3HLw6BaXCQbIRvJulW7pYB2S8v8xajZNb2XeEuoXfjSrX/C8u1WF9wtTjSNvCu0kdtIstFyejDLhpFmp6qxY/Wn4y/XX8idqKZQ1rR6kVlOIMEPh8fapzH1d03Yu7UA8zU/JTG1cjs59aYPE/Ge5H1PbcfKfzwOAYQwaHbnED8z12JT95CCK5pt8lV6p4Eurk4F49eWovrl1bQBDbj0UcfjuXV1WyTE4iv7fDQ5lo8dulCfPCZp+O7vvWD8c6nHovj3b1444vPx/Hte3Fwayd2b+9CtKdidsnJ/XWEzWG0tu9SjoPUAjWOUNt0LnTa+RvnRap16AP9HJc7DihUIIjkiZAwqtxGn3Rcq5aNYJ25556BtiX3Mm9S+qtELeGCcOB5MclQhAtMQaOHPvBp9wZx1OrEIa6n0RDRnGNZv/ZovPuj33ii/rOf/ew//YaSH/7wh5OpfKMz6of7t2N1eBhvW6nE23HvWpuNZzdm4z0bc/HsZiPedaEeT3B/mPultVosL9HRIK4aLU27W53WC9OQf4CdPEJukxhbXFml7h/FKjjP3W92ULk12sTseYCzSAt0BNELhE3U55uWMHnYlgRe4mB6ZJQmdWnWexILlWE8AtK6X9Nm4yzW1FQaUzGPtKppp+XIxe+nU9E+QUvpV2IfhnKvg3TFvX0CoR9JLOleNOy0eVEGGzwXa1bxE3fmI+Zwi0uzsbhSi/mNelThXvWFGtIS8IWJ9Qk7QDppNBajubAMg6nFyUwN+NRQr5tx3nS9Cs1GucG2JOD3mYoEhY5tp3b+JTmm1wRBxvckKIbPv4Qyn4AvLomCTF5nEv5M4nOlSj1+1j8J2luf74dN5p3fSVd4jwN5N07GI68Mk1/KlYTPzjH5zjVJ637YcTyv/B0/3+9UXuNn00ltKV/ySw5f1cC9x5rV+OjKTHzs8kx8YHMmnr1Yj6fXZsDl6XgY4eICONVAwnQL8i6S7Kh7GFOtgzhv7cZZ606cdbeoW5c8nNWgbakrvCjWkDg1T19UOkcqcc2IxxE7r+J8nDjpJKrnilQquJm5NP1U+MnhNud8xFvSE9Ulv/aNRF8fqIhDW4UZ8E2iMXE5DGQLl28FnraZ7cojsZM5mZYw4i4BmgyVOY/ntzRMMSQBhL/MULzI78TPNvEybD4UvEhfy81NbWADOG7Oz6D1uy2MkjeCHX0izbgtu5J1jvWfxsJ5Pxbok6cIbttdykLC107vxg9W34gPbz0Xw7u3EABJg7JVtHyiXd1pV1rgposneZLmVHS6LjokXcI6j3CCpuLWLhbOXZ49xyYXiOLf7yEoUA61QY+IrjUXo+ZQE4LciuewLM7HOgLghUvrsXHlYly8+lBceOhybMBwLsNkrl97KC6j3TQ3VqNx5XIsPfxwLFy+FDPz87QHmsmYEZySZ4X+mJPoCI5TLhvw+ORZ7jCXnNiHUWo4lEOFwjdhDGMnnsPozuOlxkmdpC1noxNInLBQK7K9izAhDuR2+4kL7m3o9vswFIcB0Va6MJEWTOW410/m4sJXdyv2WOuN64/FN33s66+onzCVz3/+87+6TOVk92ZUu7sgTwXkmY0L7tC6WI0rC9NxfbkSDy/PxGPL0/EEDOcpOvA7VmE861WYTy2evdCMd6DhPAoDeoj3zVWk+OUqRHc65iCwngrnSJib22VRs4eBACD6yswwrs2dxFPzZ/HuxVG8Z2kU7105j2cWI55aOMd/Kh5fqMRG9Sy3IK/QwDMATZPeHH9FrT4DkNN8W54ZxWPzlbhG3HXirjSmcy2BpsSqo+66OoRx9GAorcF5HHen4hgtfNBG2sVdhb4/RGNeIo8LSLSb/dPYpOHWIUgrldO4VD2NDZjVSqMS64v1WIGJzKOZTM1Nx8g6wkiG/Lnba8sxTzrN3MLSWDqFuECUHA0YAoIziE2uRyDcOXkoQdEjpLxJALwK0S7PIkfp9FxjRLnvkzf87OCT8JkOBIJ3GZbEI9MrXzMNCVTRZvQY5+m7HhKqcT73L+Poz6PpTdT4ZDhEN/Uy/CmxeUubzHIkQ+Dd58k94/peUII3f/LySWKTaZgP+apEKrzUcRvAHF4el2fO4nGI3LsXp+KdMJHHwcsV2n9RTdUNPaeG0TwfRG14krsceDb8CRLvVLcd0609NJUtOvcRBaAdyMosmlBRTYgXadOl5lw5g8PhrNQmJeRZcpyAL0TaifXUOjMFiOTZdA412UuT0PtMvPIs45jclcrHZ5FDZJRIJRzlfgpBkcFoNup3cH0c367k3Tg+e4CUk7PmJxMSuBL8ZEZcM1pRpSZeJoWNqzbm2u8GZUc+hJlqmgwz5J7GK1aHetZJzE01Ly7NxRo0YQFm6xxTzis5RER2KYyRzjQEcmOwH+/pvxnfdXojvuf8Zvzf4s34/upr8f7hrdh67U4cH3RjlvxmSUN6NIuUn/NO5OuhV66Od9vB6aqr9xt5wuPxkWfXd5PRer5Mh2fNh90V+OxE6T/NHNAkNVTQmKDMn9LDYsq5hm7LhvCNdOu515dGB64hmkMLnV+aj+WN9Vh96FosXnwoaqubUV9ZT+Zk+2pA0Ds6ytlmlwd4NHgyaCUEz4OBuZwhXMhMQFzghmAn7gp/XILScW4bS80O7c+2sx0UqtU6hzlkSTtTJ9tf3NBc2HNYuv0+9fXMHU2WucN4O2heR+1e7B0e8ey2+/iDA7tHrbj2tifjfd/2nZQlc/6q61fKVL42pu+yPbpdLP+hP/SHvvf7v//78+THel2vX35tP/9zcXjjeepsZwdBRBT88124kOQI7UBzNU0NVQ6EjxNqTrSJ1GhjMcAfekwnQZoA4G5F3RrqRtHVnrwHMKj8gDhV4q5Nj+JCZRCrsxBrmMLS7AhthYZ3aA1O5LYp3bF2cTLwgH8X+aBRk+4+GW0d92KnPaCZ0E7oGY+jQT22CrFZcghsNs39mnVQiXwc/qAN4qh7Hjuts9jePw+03tjfoSHbaDMwnEUaAV4Us2or3Ad2WqB51pyJIQz1BCbSR8U+WQLxF2txttSIPjDtIZ2ewRSyvjCrrfYwjkez0WxejCZ/8L1o4foijojI/ezwIIb3bsV55xgchBjNOuZOZpQhERKXiwYnreu7r+N3SVYJJxKXYLbJhBH5a2uWe0lzQmTST6LjC5GMe/+7d7/wrJ/EPc3DMw2DPxCee0lTn3LLJ9otGZz/JXCml9pXhtev/HgrPvyO63I/PH/mo0ZyBS3x6eXZeBKh5xI4UkMznqMOSxD6lVmYPoLERbTH5vwcEmQRnk67w+i2TuLObj++cLcdn3pzP557cyvubO3H8f5WdDp36KT36NRIFFym56rti/UZ8MeFjQ57oaUgRaqhWCeJtaUs1oVqLBpVQKAgYmWBI4QyNRWkT8LmppWUVTjmYjbaWiEioSg8+BOGOodDJDBqHXbChHuCwv4whhJlkIhO4gg3zdzzJEjiZ+vh7zkujsPn1vZ0yA79Za/Tz40xj3m2P+f5+IRznkUrrzbM4Zg828ST0jhHcgWG8qGH5+NDb1uPd1xdi2sbywiNixBciL4TwhJL8xyXU0sxiSpe/JYhOKX3O0dn8fOfuhHt45NYox+tLDZiAcGsPldDA8TRj5qLaPX2+Z62XjNxd3s/Xn71jdzCxK1inMh2XdAIInoOcTRnYTxLfW2fxdXFWFtfTwuquUYjBdozDYYog2tdRnMLUEb8+RshbNgudrG0Eq3VUDhgDrRfWhcaC9iN0BC0Htt989U4PTqIeehJHdqS2+bPr8XM0gWkmNWYrjWzXTVJntYk3UlzTdbdUcC5GLQd29admnXCXf6fc10KFTAPtaI8+RECK2NXE1Mrcwv/ZDDQTplLntsCo9s9OIqDVjuPB7AB3OXAzTPf9bHfGP/Sf/DHSz/6msttWu7duxc//MM//D/9yT/5J//pjhP+lTCVrS/8o9h79XPJfctkItHpBKrxRXqVm5JfYg6AAOdFYJmPfmWLbRgPThtygyoVpXbAvUtYd0UFdkncjagE5JbiczCUBtKnRwY3UYeRp/hu2jYA6eL6OGCZRF779B4dCDij+iLN8UBoDWuiMUf7Nty9dQo1vajrbivtRKK7HbfQTI4g+HtHJ7Gzx33rLLp7dOtuJRp8X0HjWaMMWv0odFbOBjQUDAOEPqGw5/O1OJ2vx2C+GT06VmehEXv1uWghHfWo5wHIcKdzFlswwaNpOkltk3IswmircYj4lR2dsp/2unG2sxVn926jrVAR162o/kq4vBLkdAQJOo9JO3iSYUyIeSJMoTh+Klf6cU8/3INIRVr6FSIGweJbNi1XEifTGMefJOeVPGqSzINpjv19S0ajf0bkx7zyPT0MkO9ZdvzUcgphtTx+xxnef+5FGyjfVmnLpxAY3rc2Ex+84tDWbGzaFtYBWM5IOF00B4FwvL8GcYi5ajJppZtR+yS2drtxa6sTz7nh4RvbcXOnFa3jw9g6eANCezsGtLvZo1gj3ERcmq/CVNzLayZXkJfzzUsd3Y/LRWeWzmLKJGQgub+UTIO62EJp8lv1m8OvM8lQquCJW374bJ/KoR9gIUzsT+7plZZP9hc6S1p4kU46Y8BALWcyLO6O11sIv42xIhmS6elnn1XjkVA5XHIIU3G/qDb9Rs3HdIyPTJj9Y5/kjhAaj6mj5503YLBPb8wlU3n2+lI8emkprq2vxtLiQlTpEzNOVtJjzzWhto2pS5aJK4VT64eg4L5fL73Rjl/6/Jvh8RSuz9hcW4jVlXkY1Coa/xIEeqFsQe/QEURy9952vPTy6/HqjXtxe3sv2miYtkWFcmsBJhFaXFqM4047Vh66FJcvXIrdV96g/8+ntuVuCctu1LnUjPmVZsytrMTa9cdj/tLlOJlCy+kdxgywcVhdbVsG5HkqqXFCTKSB4qnaSOf4KI627kabPjs7fRrzCJRNGFx1fiWmdI0l4tcLrRT+0I2p034uro2+Flvuh1Y0Kvu/TeXciqd7ag6c8yaDPnhPuwOfNBGmPXKL+zEzcdt728y5kxaEbB/mcHx0jCA7jPlmPTZkqKjpGok88+3fHU9/z/dmO3zt9WvHVL7403H4+ueTZyR6Kjknt/YVRAbxJoTHIYmJNVB2LOIU80KIAYhVguHPM7ABUPgTRksOdxrWklrhRgv9OdTAKkTcXYN17mVk0mmKbEI0Qo43y9FJa2iHdpM3GmOkXTuI04e7k3ixyKAUjvc6XeGOrU4CeqlmetxnG4Z+3BvGYfsULg9T2T2JLhLUbDtioT+KBaSKRaSMpQEdCgm3DtKZ6Fm9ilayECcbi9FarMeBFl4Lq9GvzSdDOZ6ejTb1ukc+b55V4u75bLRAtLnqGowv0M7Q2qyD0orlBdGmDw7ibHc7kSsJoOPfEhuphhBMkJbyp0jGlS1OPSVGCWiviXTPpU/RBHDjuLaPjCEJzThe5uD3cV5eheDnY4aZXPp7TQhVPo/vXpnfGB+MN/k2CWseiTuWU8JDiPtp+tk2ov2MoQ6Q+SiN26ZQzmvzlfiWldn46IVaPHuxEtfX3VMLYgaOQBli1GlBZBzSUROA0NVgADKVCrgOQTijs7aOBnHrVj++dHMvXt/ejVv3dmn//Xjj8Ha8BGPpko4srk6+Dq1dQQq/AGNxi5/cZoV2sQoOHXnqoJOhyka6PBaYu7B1t4CyFoqagLBlnYjzhdMwvBrpubuv6w+ch8nBmWQCngnv0EbHoYk+OAle52gAMLNPCS3lDc9ocS5CBUGtiqRz0jrPZMfJwNKQgLtwNK59x6ERNyp0u37rALvKXXrr80tpVOJanhb+N/YP45WtXYSuNngKLJDK3/tQMz748GI8dXUprl9YjE2EqQUYwAzCVO5VB+TQx7L91EvUNIRV0ohkMJQBTeVzXz7A3aGdHJpeiLXlRmxsLsf66gblWMyV73Ora4SfjlM0g9bde7G7exj3Drtx2D2BEO5CRGGK0OljmFSv3oxH3v1sPPTwI8BzOt715KN5gFoNRjWNhjlDH2u9+nq0D3ezDU+pU/vO3ejeuZOb066vw2QurJO3Z9Nraar1nrO5xbJLJikMtd7zbJPdW7djh/huErqyvhQN9xabL9vmu8VS7o4gHmhBiINIxRnCDlyEdGxM6JgMBBqRQ5v0ewUJhQg1yjNxKpnJCW6Up4y6kWUyF/BBvz5MxqGwruexwFido5HBz6NhLVCPhaXlWAaGl9/9wXj4N/9uYPnLLzet3Nra+icyFVv0wUsctJcrRvzK5lQObsewsw9Q5wCOVitIXCTrZGSxtqLD8Jdj3NKAMcIm9ii1AaiJGVxO4AFdNYcqjW2WNfq4Z0DU6Fz00xzOqNEjPAnPzuU51+6PZG9x7iG3XTEiauyUY6B0Rt0sksdccz5qNKbbMMyD4MvLy0gji0gtS3l2wjzArTdqqMDUw/TsZEp4OO8uEtMkcg7O04RgLa1Mg2BTsbEyFcsQrcWN6VjagMmsjaK+MojKwiCmq6Xxc/EVbgDjODmdjWF3OgYwpF7vPFpak3VGcQ8m0p6qo7E10NBcfyBBkljSUMClosmg9va7ezGFRJZDfRIYJV5hDeNNmktZ07Q5iRXN6T1by++2A34Z8D4eZBsB/LG/HvhIYEgrn8dxk7ngRSvyXto22YHxsmd4F4UyWLkm6fLvo+EyiMxwUoT8XvBEZmZAUy4CAs5s9csESvD8oTyTJExXPPLPsko8N6rncb0ZcQUtdHl6FNURQO8fw62BY7cPb3FlNJ0Z6p5JWi6pqcMHSH4nPToyroumKg93Lk6b/u32buy4hsI5Ff406FiuzcZaAzwAP3KPKwiG7XIGEzOUQ5g90kUGyfPsW3T8LmnmEC1t18OvgwCjENEDZ7owi77SJgTDIQ2bolQfZuRwB+m1ISQHEIk9t9invH0YZBdBpMOzWn6ftFo8H1LP3FodwtyVwUmceFY78ERTJy9ntbiiPsJ7eqiWDgzI49SKU486AtEmkv3b3vZEPPnYE3HtoUfiyuUrceHypdjELdCn0jDlrB+X56fjqc1GXF+bj4sQa+cRF9BQasAoJ5bV4Gg7hcakONmU1DEpEriVXrzze3u7EzfvIkhRl9zHDBrjXBW8NmZhULMwNvfTy3VnhHeNRg16tIIwt7pQjesIdI+sbsbS7ELchbl8BcL4/Osvxc/+5N+Nw898JpbVZm7djdc/+3zc+PxX4s6tndg57sfS1cfi0fd/S1z+wDfHxoc+HDOPPx2NR5+J4cJyvIxm89KnvhSDo1bikOUdQbwH7V7O3aATpQYx7HVyiOre1n60213qJ/MuQoT1pOCAfIAA043zvjgJU+53wrNY3Ppl6JxIv5uT7IWhkK5tAuNxzUkOUaKB9HFd2q+NkORwpVMFHRhlG9yQubhwsw0S908GuSOy9E4aKyPrdNCmjmGcaKOjuUY88sGvv6GkW9+7ov5XfU5l/8VPxPHNLxOzACqlLhGGv+zeKfE8wHHTz18zM4zXuBgSkPF3K2X8ibSVBIW/0qn44XsStTHBLM/lLlPz2S+FEBqzdEjxV2ksiRVMrdztXMpK5Es5c8GilwxPSQA3HHq86Hhcsk+jntC4/dOogDAzNOYMje2eR3OkNQNyVfh+Nijnt3R6OMJ65O/ByWwcDhfjYNSI/el67FQacfOsGm9OzcauFiMwurPZWk7WlwOv6DBU5tyx+3YrprZ24vwQAcG6ogVlL8ywFF0inRfMkBoXE27qRn0TtF4TZLHOPo4/CKd8El7cJM4F6fUjXSh9nk+Pf1ruGIbvyaQIlP3ZFIxvnniX1vbd+MLYMGqflGucRpqFe/enPE5umbY4kPEyn7cC5FP6+Zy5pN99H/JrVs7i2cWIb9+oxPs1FFlCCGjQzjBn1y50YCwDOqfDFZryOjbvBohaYSGP09aedjcVh3ujuL0ziO3jXtzb24uX7rwWL+zciC/vvR7HA01cPeOiAiGdjWsQsU2k3UXSsvMqkOSQhBoF+NOngzuMdAiR8IhetyrJLVjoM2rmufkflXDsfAoC7/yPG06uNRuxhHA0D7NyoSI9IecpjyEcx6TVAt96CCKatg9Tq1cbooXA5TyTXi136PG4p9GAeC+glS1R10uk+eTFjXjmwx+KqxDQ+sWHqP9MdPcO4sVP/Hz80k//eLTaRzAENYRVBKf1WN3cjFXw1J1wR+czMKxh3N7fizfu3Ykbd+/GPbTo2lk3Hl2ZiSc35vMkxY3l2ViehxnU0LSAtXib6DQeNrfxbMVsxPGzGqcM6MUbrfjJT7xBnys7NS8t1GMTRrW+thJLa+sxv7Kex/oqgGk6KyHOOQ363Gm7HecOD9F/K3YShLbD87noL29GXLiYFniX1tdLO9GHqVC0YDLdo2M0lcO4+cbLcby/Q48qG0+qMVSXPK9kKlpbd+Ng516srCyBiuhwp/145KGLaFFrMQJpcwiSvx4a5P7OPmkMcznByipCunugzYF3MEU3BXU4dghjcQU8lYDuUBbqn+DgR00kWS196QQmlP50OnGrDw7IVMr5M9AatJOew5T0LUdkughPnhxpl3OfuVlgKK4rPGzduyt/j8POSdy8vRff8S//zvi9/8V/f79vPXh5JtD29vav/vDX/kufhKl8hZggh9zXwki0qXzZEqQQ6kzZZykE/0ko7xfccNZRJiLoxoyIRhag3gErAWQCAloKVuJkupkOscg/53YmkoDMjYbNITbuhjFkNnUStUKMyurTTCG/J1E0DzIXscEkCJHDZHwE6URYz4q3V2iFNWWDcXcvrzww64wcEieQEEipQ+Mdtwdx2BrEXncU2/2puNM9j1v9mdg+qcQ2wvJtLcvmV2K0sBan1WYM1boojKVOiEAQpg4O4/zubi7gQn2Lc8elk8DIVwhDYK3EJLLWcaKxCMPJlUxgDPcHvLOuhUGUMPkt2+osJzPnAcMKbgNYLfNpDoZrK/QJe0y0A/LeJ1yHmLl3gJnK7CyXxJPXBDmX7ZflspS2je06yTMLS0BuNmHxtB7py+f04DKMzwYscW1LU82vfF6aOYv3LU/FR5fP4l3zWgROx4UFRA4IgNJfH0mw51YrtI8atsfgejhSZQYReLqKZDiDdDeN2h+xvTcs7UfHem37zfjy9qvx2XsvxP7pEXUbxgrayVWk8YeXGzCXWh605UpoLb+SCVMszV7VQlp0dA+EO+LubglafMlQxFel8BS6YHyBIDFL2m7DvuLhW2jbMpU62rj10wS4By60wMUjGEvXQ90qNQia1loqYApDw+wznhbojhWNGdfnTMc8UqplfPriejz7gW+J5ff9uojFS4Eqj6Ovn5/E6HgrztqHENBqjMC9zktfRjLfy6GvucXlmELzsJ86Vn/c6sTRwX4cIvh0IOIVmNdidUg+J1GvnHAn79o0Wr5rNcBd6QN90rkT6YBtUIbCSxtnK3KX8ZyOZuLv/KOvxMs3OtChpZjXynSlGRc3LsTK2kYsbm5EfWUV2FWj3+rG0eF+WkJBYanGEEbm7gDAlkTtn7X55aguL8U5zHqIZjgU/u7ptbQUJ3X6Hsyjef1qzK0uxzn91TUvw1E/dl96NQY3tyCO0pYptEgERQj267fuxQ5wuXfz9bjxEprO1u24emkzHrl0Id529aE8/9LFlRcvaAwwnydZOoypZpaLYW1zGIkmw+donlobprZD25buAFzITxg5tCYFdL5ExmMbdwmfQ1y4LvXVnNozcdJaDxwxLeeKqqShxVq90UycvHHjzWS8m+ub8di73luEh2tX4zt/8D8pHehrrn+uTOXSpUu5g+jXu4qmIlMRSQohz4lcPwoRXBLodJOLbAyvlJ2IBGLpq7efZRwyIgm4DIVnASjgy7vfS5jCYIzjvz80kmmOGyLZsM8OE9HZHMNN7YbMRGjveUaKd1zmz5VRfcElsSXpnMSzoMlkIESUCRHC3s0z3+0YDpJzp3iUTGkShALk8iCHJdpqLg5N9LX2ctGw455TMYAYdOvz0YWgtZA2j0ivQyISnR4MS/W3c3iAet1JK5NTyiLDaoE0HbIc2Wx0Duuh+WwpN++CxDJP6jLuxOlJ+npPmHv55eKbUZS0ZiEaS+Rxjbpcoa6PEGcVqW8B2DeQ0KFR1LPMd3XhAi2k/mNg3SL+Pt+OgfkRxThA4j4iA40STtG+0jgDAJtPXmY+Kdf4yjYi7/sl8xt+5c1fgMRVRIMxQ9GbMirtr08P4/0LZ/GRtal451Il3rYEMQKN3frCoQMlvA5Sn0NBxtMKyO07pipzpDxLJ62izSCJH53F7t5ptI66sQPBunl8L17efSO+sv1K7PT3cj3T5mI1T230tMZNGP66OxOjBSzCCGRWZZ5AYnAGDpyiYTinBzwc+8YvLfuAcUqkY80+zzchjlZLC6Tlrr9OOLs/XS705ZuSqkNqDm11SWMwBK4pUAljsyx9yGFl5wvdIDUXZkJoPWdkFZx77NGnY+HJdwGwqwRYiXBRHsU529+K04OtqG5cjqnmUozQzk5uPx9zED5HA3KFPQRrAAE/pT5qAymHaJaLsOMuujMwdjAZgnkIQW9RDtdWjfsWmCPTECeFP0XNdjTzFEr8l9lS/1duHcX/8hNfog81Y2NpMZYXm3HpwgWUDTQntKeljYsxU2tGt9WKo3tbMdVD0HMOwiN7gWUTDSk3W0RDqNO+s55G6cGDMlBwVoZ2Bicuh7E5S0bpyNrSO9cjo5EAD+jDMzAkCfk9iLJzPtWVNYh6P26/+WYMwA/xa8G5GZj43q4nPO7G6tJ8vOPp62h5C2gK5AvNGSLUTEHTUqglx1PwMedTcM6PlDlh6RyFAO9lKvgko9C6S0sv8clhVZcjeD+EqMhQfHdy3sWTFfpeY47yw6SE7ubGWrSP9nO3gSsXL8Tlx98R1QsPxy2Y4urVq/HBf+MHzBD31devGVPZS6byQmJJDn/ROEmEuSQISv2ZHQ1r6tn5gVIyIJFfDDO8iEVAYzokkhqCESV8xC3WKvjpBI6SLs9paifUM05xkysJaDaXWFyIqchTGomkJuWxzIQxvKt1c+2H/uaf3wzIr/HIx3dLK9KW/bV45puoIfHwXTgkAyIzyzcCYXPDO6SI0x7I2UOiQHikHyYhGCplzhYp8xyC5j5T7qE0lOBA9BxPHfT6Ob7uuTBd8trh+z0Q6zb31+lEd0hXxnU+lHnSjCBTWXlPaSmDZR7XyoLhRU2sF2HIpcCODpZaHI+uPK/QhhtIc0+T52NIzddOOnHhbBCbELWNGaTPsx71lDggHVN3h3Tce6l7XokecU58lqmSrq5Hm/e4t2nGfUpxCME4BNy7ZHhI/m3yHRAmN1OUcPInemQPt7w8OmSZoHXC3aaVIPPd4T+7nUMRM+DL8vkgnpk5iQ82RvEOaOWjqFiXmtPRRAucIX2HEXpK5PYJ0qlCbGpu0jk7i08tOr1KtFtTcQBXvHevG/uHR7F1uBtv7N2MV/dfj53eFoQKBgsBWUICdHv7Da1pmrVyNjx+HvcrQas6FEZFFDQc45aRuEbA4TAlSofGcj3JBMdpUxljHsAEMWzAUDy8qwERTGsxvrm5JewxJ+p7Sqp0EW5lop58Eo/FJ+rrYkF3iKhB8N3Xy1X/MxVPrhzFWmMlLjz5bExfeSzOYChnCDYjNI7em1+J9u1XYmZxNdbe9nSMep3o3XkzjyG2iMdDJPgeCAzhEmFcDT6HRtVcWAQ2lfj//vQvxSdeeCONGB6+Mh8XUXffd3UpPvTYKlrXAKm8RZ2dnLZv2ab8JZL6g6NZU+Pn0f7wSy/sx1/9iS/E9NxSbK6ux0Orq3H1yoXYvLgZi5550qihVbRjtH+UzHgaxuraCoeWsq/6B24rONScO+UOAYE0IRxRdleyu22KW/PnLseucEcLmuL9DG3l3C1fOujipx4eNqSJhjmnYWnJxN9kgLmvG+0noz0+bserr70GbTiN6w9fjuYyGt7MXDIFuBSw66dmonBqOTQkOoVJ2xedP7ErmpbCg5dDmUkTKLcMJy1k0cg8Eti5FA0r3C+wy/sp6Yor7hjtvl9zs/U4o72Od2/HtcsX4sm3w0yWFqJKe51XmrGzsx+Nh67HN/1r/w452dO++vq1ZSq3YCogQjZaMha/0MkBgGRB56RfZsvHnLTHNxmJLokb94xHIOOJZON7DnkhvclYlODsmkngCZuEkPRyyEAvriSUpFVYlEyuMBRL4+U8T15ZDtOYPJfS0l/Gl3G5JZIXhpRnVWT0EpfWzfTcnVaSJgyK2abDHnR+iJeI7HcJBVgA/uFgEm5/n8+o5GeO9xK+TM4bluSHjhEXppJjro4Xk4ZrcDp8P6DOajSHENQjtJRD8j2ifLuE2YWy7PSHcQTz6uCcC0pVn/Qcnsu6egO2Wc90lE9mXUCR1ZTBK3E9gvT0Idy7Rt14rDKIqxCU9dZxNAetmDtDcrUT0HXOkVBPp6swj5kYIh2dQhDVTE71B34DyjcgXB8HO0rnUatDz6ThuauWQ9gjYHZMAdR4DnneppzWrwNc+xRuyPO46ZPfZNG5SYUqU6cxT/iN815cPz+MR8+O49JsFy1lGBca07GMROuZJtXZsh9XtV6B6NeiXm1AaKqAw7mJKp0VmB6exdbOSdzd6sTewVHcO9jO4a8bxzfidK6PoKuFViUWIUhrMA41lDWYiibvtZlpmE015mEsddKfpV4uXLV9y+I0Or8aBsylh1DgamfxOVkPlVEz1kClAVPKEwwhhLlZIOkqvCisKGwYT202D1uiOZPMUYfcNwyiUoNZ1onjxKyHzTXo4Q6nbTz2ZFSvPcrLZoQbONrw/Y62ozCVdpwc7sRg71acQBhPBuAhRHDkkJxEFm260+ul6ero/DSAWjQrdTSg+RxG+m9/5hPxVz7xpTimTEkg+X46KOaxswg7S3Pn8dSl5fiO91yODzyxEW+/vBKrNXBtWmMBaYWtab9Acrc+I/vieXzx9Vb8yN97Po5OKnEBDeX6pQtxZXOznMvuBDSwX6Tu9WYjd/DW0nPY9RheGB+4nEPj9EnpjkxX5lxyAl7AWYHCtyk0kCm1GHBlZk4rN3sJSIZmMUt/cB84mekQRmM/cW8+56JyFIT6+qcmfHB4GDvb99AUEDxWl2O2Dh2FsctEkC6TqZwIF97V+tLKk37tVeaji9CsT66QF5bQHD4l0+r0+9HCtRVUEVp7MBbxyTk08cX91lLzgZl0D/didW0pHrr+eFQXl2Nhfh5NuoFAcxoHe7vRPT6MK89+IN7ze/8wuQmVr75kKlp//YW/8Bf+2ZjKv/vv/rt/7OLFi//44a+XPhlHDn/ZSDZWdm6TmeRBQ8oUBMv9bAlDh8lhFxuBeynIOCbh83x546UTyUQt0xA9S0LAdxyvMIYcKsEjGzYfiisGBEptOikpt4xmqQrSkzzEaVxAEzOEiO3NtP0xXXq7REGkyTQe+E1mRTifU2ODaluO/KMc5lyBoIt0Phsud6rJEKat5dyYASl948rWMoWJFlXYYSOkbBhRB6IkkT0E2VowEWS+GPJ+CjEZ4E7Ic0CKx1CaQ767cO0IRnOM6nDcQTXvDOMAZGwh6ZhWjusnCP0rbeYYtDVaAUk/QpgP99pxFVy6ct6Na0e7sXJ4L6qdXTpZN2Fjx9LA4Azi58FI4aSsQweg1ZA2GCIBjuiwKP0wGiRJOnEf/3M6cG4rXplFC5tKTFWz0ZrJkzYN303mORVdCGObpjwExreB5Q7F7hCGvpZbKa0tVuLS9CAu4BbOW9E4PYiZ7kFUh61YpD8vwzwcRlp0Id08mgSEyHPTG82ltPwTT05OYIB9mNvxGQylF2/eOcrt0m/vFE1le3CXPA9jrgmxhxgtwDy1/vKY4EUYh0Mu5fwUF7LWoumwlVKwxIq2VCtxPUmaAUMUNDV2yCKHqqi/59NLiFxAaVkbdRf7VWEqbuVShmeU8l01bTquwdL6R8IiYxHPNWnVAEFm6bHYblgpzVyYq8TF6w/H8hPvAhieE+JJokjpEk/a8GzrTpy8+VKcuY07WmnH+Sc30IQhTJlXZxCHSsdOEPEuTXHx3BL5LKLpNdF29kZz8cf/9x+Pv/XcC2g+7n2GFtOcB2870W/vRxU8qM40ESboCbSfLVytjKJWPY/11UYsyfzhfk9fREtamI3d4y59y7OMzuKFm8exd2c/rgLXC6tLcfXy5dhYWoGRzMXmymJcX0cT2liL2cUmBBV4SGQdngP/lf5lD5o9Z8bSleybs/KtotkD3QolmnYeGQaqubm7AGRPIH5uSokW4MaU9hM3sfW472lg7bC4Cyw9C38AA97Z245Bp5tz0jPgyTRtIi2wkXJXDNpPIyDLoaVdmgiTh5atyUCkOwYHzhOG4vk2nW4/J+A7J1r98ZwT8whp9Gdp5sryQswgYLnNzAWYvLs6T4OfzXnP81+J2UEncX6r1Y9bd3fihPb1/JvHv/U74sJv/r3A4Jdf//9hKvzZYMKsXOZTXBL8BJAEi8tA/PtVgq8WULQTmZBORjKJ6zONaUSpv+5+2uPMCJtDB+P3xI3Mg3QhTubhMFf5/lYZsoFNRh//ec9XXpLpZTbFJx9x5nNf28HHpyTDWbZMRijkezKt9DHtAqMctfGZsLlGBufzpCxF6ykMJ/cpS9iYQ0lryPtQQkt4Dy9Vyhe93Q7d1fnZhBJ260K7DNEENCV1UWlXKyFNWXFtOpqL2Y4gRvv9UezBcPYgFIeDEcxmkKaovYG7G5zGGtLe+0Ds9/da8cRUOx4ZtOPSwd1Yat2FqexExfFgmZJ1oNZ5z/pQCcoioU6QUW7L5y6u0zIdrdchOOdI8sP6XJzqYCyS1mQ+UEGZz4D7Ce+euDkgvqP6MsxkQABrIExmgNsChHMZDbF+RrJAf5ZQMxCVTiv6x/tRo0ybjaVY1XwcdWIeAluDgFchHG7zUZmzfMB5SB49tKY2Gt/eCUylE9s7x3F35zDe3LsT97q34ni0HyfnJ2grahGzueBxsUpa4KoLdJeRFBfybIuiaeRxruIhcEpNBecZHzKEEwiUQxoSuFnqIhNwZ1/NcJfQKhYgAHXSUttJCEtcIEAnECQnyt16QwalCfJkR2EvDQXcDn2RMi7Pz0Fs1mN9AyJ89XrMrKzHOYzAQ61IGG6zSAyEkrs30VZ20gxfk/LTzmGcHTuf53qVdgxo68PDozjchdHQqJ5Q2ph2yG8umrRfjXLPOIxImx6COz/xhefjr//8c/HF2/u0V5nX0Nx2NIRRiPDghhtoih+iiNpUDgW5+A8OLExSUx+dkJ8rZUr/XgUWj6wtxEUYyTW0lY31xbi0shBPX7kcjz72cNRgKpbN/nQO00ZBStjnXCrtrRCsabawVHhz9170gtz+CEqfVmpTSPMyFxefJlqPmU7ZwJZy0m456oD2ojHPCNgMemh7BLNN3apHfIUAAP/0SURBVHcrh7/55giG/VzNIbUSmQj+GZdvVt45NfuMf0PC2YoKe2opzqvmDgfc3V3YbWjUVDpoTC0Yl/jQgE6vuASE9B659lC875sQHKZP4ghhaHdrO/aGjXjiN/6WqLTvRffFT9Mac7TpGW2mafZULD72jrj6W/8Ncv3ll1u03Llz51efqey9+Mlo5ZxKQfb7hMQ7+SQhhLgWyTe90k0m55KQZthCNHXJNOwUSaQFuv4+O/RlUOOYjolNnv1gXt59JLxZ2JCUTcT9KqZCGiaTTGycv7mkv8/ck6mM30sQ/UzaTAht4/NYNIiMnUhj3qqxuTjJMOaLS42JQlmelOozUWBjXbPs1K8Um7TzU/lGpqWEmpw650JnMF8yS4ZMh8xTAelkZU5EadZwpb4ypaLwwFiSGDkuyzui2QlMRqLWB5n7aCU9Ava0HiGDA5wMx60vZo56cZ3nS6jIl1CjN+7di9XdmzGP1D59tEcZHbaAoVnu5IalxPnupUQq8JCm9LJsKeX5NtEQhZOdVnF6FoYDMzmjHu7e6vNouhonEAMPXhqQnozlFKIxQAPQ0OEM4nm6MBW1a42orKMBEaJ1Suebti1InrqJ2Bukt96sI6lp7QVMXe9DGRQBypyYjJ+OfOrmhOexd3ASr8NU7m23482bOzCWrdju0kFPD9G+IEC0w8wszAAp24nwBtRLzSWldpiUBgBV6uE8jngoc8824H6foSQeUm3yd5v8JnXJiXmYQcNJ+kYTplKH2QAXkMThZDUVD5NyTqan1AoRLvs4OdwJeQQPtQqcrzbj4Yeux4e//TfExtPPBJQHeNJWENRz9x8if1vLieiTzkF0929GFSY2f/1tOa+AqB1T+Pdp9xbSqgSxfXQch9sw1e4JLeg2H7Ox3FxIy7AtUOHTb27DRHbixt4OUvRRNGbOYh3m6JktN+9tx1dubeeZKy4snife8spqMlot8voQZQ0LHBJCd0u8Kccpz/JGnH47h/3sL7PA4grMbxMGvrbSiGcevhjvffihePfTb4uLEFW6R66y1zLTeZNpF2zSP7JvjHFtGpi6xs5u7XYnucGlTAhhTeHmDPxysebETDg3BgVeUrQUeE8RqGC2U8DfuLbl6Xi+Rc3C+ZAh5ZWZOHF+xrN350ZMI628CEfidgLwAIZiOsZLZuf8qwsai+Bw1G7Fccf2LnMpGkrYZRaB7+zMQtw47MbNu3fjO7/pqfiWD74jrl27DvwRztA63URz0HLtDHHwq1D3Funv76HJAOcr7/1wPPI9v4dy/PLr14yp7MtUbr2YhEsi7B+gzoQEWGod+oAA5SKEjYl/ZmecfJ98LXFUAcsEPcD2Y4Yv6Wbv85a/4yu/e+Oe30t4G8o1AGorIpIplDRKsGQQPmQcvknY8tLPeRE/OX7tt/JcPlvLfMg8TTWTgAlY/hFlPxGRMhTx+Zgw4lmzZ5HT8HZ8t/0vDJN7MhjTMX3LZmyurNcDGpdpmHemr1bEL2nmOeZK3UpidMKipRF+LCGbjMzFMjvpp/GAWYL/vJuOw0hTSOBgC/5an53S8c+O+1FHGpo/OoiFva1YRg1u3nwjpl/8UlS2bxN5YAEK2C0x6eQll0yGgrMy3AtG5EdC+qQjnGG9CqB5GPuP09Rk/DwZJp0cBqPljXMrrvU4n5qLEURjsDIbw6vzMby+Fkfz1TiC2d2D8O4rkVK/FbSiK/MLcQkJdAGCTRKluJIvmANBsm1ctCg8tPbpHZ7E1nY3Xr55HDdu78Ybt+7FbuswDk/a0aFPjSrGpR0rZ9GozkQdiW8eZuKWPTUVMfA76RfEKLckMW3upi/RzPYA3xW+PN9FZ/5qNs6huLZjvg7Bhkm5VUtZJwTBgUidjMoaDBfeebkepuzzZN+ZRjuZj8cfezyefe/7Y/Ohh2NqYSVmVlcL41Yi7xwFHIK8tcoCvv1WnKCJnfSRXh95MioXL5MVRK99EKdoeu2D3ZwbGXQGcW9rJ3YO23HzeBCfubEdX9o6jHutbhI/h3GcB/XwMsf+ZQI5r0obT1bvu0ef+Fmro1FA4BzGk0DmnBF1qc6VPdFcg0F3y29uA1/6DfWzD9rfgN0yTG0V2GuJ9+xjV+Obn3oinn374/HIdcqvVgQxrcFQZhYWIKRuqUJbZJvTL3muTAEP+lfuCAITV3M+sw+pWdNXcudxcChpk/Gy/+N/Ct53O3HmKZHHx0msxSGHgJMpUO+hGgnwOEHDSKYiw4Ch2BdF7dy6hwfn2xyec64qBVLhgebjfKir5A9bvTiAIXQQ8nLuBEFCgcgF226RsH0AfqI9np9XYYAuVuzGsw+txwefeTTe9tDlWFtbjoWFeni0sYKTbdJCkNg96udi0kYdjfORd8STv+Prb9PyK2UqMtwHL7HV9gTCZUX9Rz7ykY859pYTmF/n6u3eiMHRVgLShk/oJLjHDCCJZCG6DvUkvSBISul2jvKflw2WZTNOElm/0YgJ/SLVFqJeCHS564w2CWcY0ylXMSM2rESppKg67V+Gup9OfsnsyaoQfYhDKX25RL4H3vjPEvmBR+58yvkc3nMslPrlGKoSAZ0ntzmHSGh1MouEoDpsOUpSpkRudDoZadFeQN6cuCtIrLWJnSmH1XRkKIqnelSAz5vhHSpw7x87oR1cqQjig6RyzrM44FkXLtqbnTmHiClpehyBO69yr/s8ldZCSw06Kn6eDbJch1iCvwj5ueagimQ+NezkhK5Smup/zoEJHRHCit13XgXW9116T9rLur9Vj8JMbA9gPmZI8px0qll0CMe1K0jRlV4Ld0wZdkHcw6gvA8mKlnADNK5RHCD93tzfjRtoVwcHEEc64wgpL3f0BT6OaTsMkueOJKzJKyfDaT/rxLckFg7xOZZ94Kp8/CCWwhaqThnHxBIaVAWOooPDIxO805hzgPCgFpEWfBAV6FQ+J65YY5iLq6/71C03/oMYtpCy3a/OBW37nU4c8n7E/QgJ9dDtU3ADywKhcpW1aQjWBbSaR69dTbeBZlIDDlWlU+ozTRpx3IKhtOL8eC/O0EBGLTSQ9mH0Wwcx6LXRTvtx2piLmaWV1BBMVII+gOD1IY6W50s37sWf/4WX40c//WJ8/saduOeJjMDoDDgMCZ9HMVcaMbe4FnPziynwqAEANGAq/o61LYifk9X2uQYEUgKXW44k8Syr1UUJ+0vOTUDsi3WVuAZ8ya9HGxxDfOlgENbDuL27QxvTzqRj25wBV/tCGWakD5Gvwiz/fB4hxUNv0C61lHMb+kptifK6CzLp0+fcdyuZBXgxhVZaofRTDkeBT52d7Tje26Ud0FQop2a+llvtok+9Or1ubrfvVinut6WBhu3vfn5aauXIwOA09yhrdWlTh55hIPvHndjZP6Yux/HGvd24ub0Xt/eOYr/diQF1qSK4aAF5eHwUWwe050wjlhEagr7cJi+Hrz+7cxw/9cLN+AeffSF+9rlX4ksv34o3btyNV1+/FV955UZ84bU344XXd+KTL92IH/6ZX4g3TqfjN/2W7y707GsuLenc/+ufeev7D33oQ/8EpvJmnBxtExECOyYOhdRC8HyVeGWf8acgfNLxcUcyy6THSUR5AwEybH732fTKZR4TTSEr7YeSbD4X4qTzt4Q1nFwZjCWARJz7mOBZ3pI2v/jlV8KXP9BVQuHd1DJ9nekaYxyT7O43gDfK7XBYSlJ6ZF58giFpeVJ2pi3lspQitVuwuCYBfEVN5I6f6n/m7R0YChfLYe1tNMtWGJH1VUr1LsX1tzAbtRE7rszo9GxMNOlUw7PCaE6T2fisFEmnIbRbiiRcyGRmFlWfwrhvVAUpfG7GIYRRVOZGMYuLBh1zk+/X52P60bWIqysxdaUZ55tIektQV5jTGXHOkOJNNyVVy01JE764Uv7Szuls94nLb9ZN53ffvYxVUjC1SYo5aL4AYb84H2dIZAMk14H7efE8t7JEGRCt3O4bYtqB0bRxmhVLUJwklSELOdNK6VUtjy7jcEWux0BSGx3BwI6OotI5dmo3VhvVuLK2FFc31+Li6lKsLTZyNf2C8ygIDmXCvRZNnl20WOPulkZKsg6DpbZC9XKYhTxzAS/fy7buszxLvvQXh4GpYXwXn2wk/XJ+yon42Zibm4uLGxtx/fKVLMeSRgQINQ3Cob/GGcz0ZH8/944b3LwRhy+/EqcQqVpzPmaaSAz1OZJDgwNWTkjnufJqiDJd4dU+jv2dnbiDlvLSza34HETJLdRPTxEqILbizDREcxZh4PwM4Qq4yYzdJNN5q2ZzibJqOl+0f8FtS4p7rtPo99H9kPyd6C7zHUr5wB8hyd14B5ZBE1xizQLjPIcGydu0hEuX/BS49qjTC5TvlTcRJI6cC4JRa07b9XwcXBvmiIDQa3djBBFPwYC8co4EXBjCCM5P0UBc5Q5+uC7IfQWty5D2727vxOG9O3GAxn64tw8+IcDAaA86MnvShcFphaV/OV2xF8cdiDLwP5ZpKBwgGBwcd4uAQHkPKcvuYSu2Do/jzv5h3NzZizdwN7YOYueoQ9k1ZYY4w0ykJUMFTP7cVXm+sZjm6ca7u3tAHn20c/AaWiNuUZPYwm+nNYjG/EZ8/MZW/LXPvxA/98Z2/MLNe/GFuztxjzI89ran4nu+53veomkPXL9SpvK1MX0HS8vw1/d93/d97x/9o3/0j62trf3jh7++8rNx9OYXKYTEGmIpwYRS0q6JKBLphMTk4j0LDNFIJsBzduT890dywV8SlkJMspC8lst4+pgfNwmur2SYwwjWD3/Lk2ctSLWtkuUzWxAvw+czqXN3mABfHxKBppHq3NTPko1LR9Wol518GlKCODrKTi1Z5LIo5pkJgni4kUTUr2RmpyywgWAgDeWqf+tpWIg5PYfvtg15UodMI5kSeVMvmYN3iyhLKXMzDlVZZsrAzdMg89nCSASspH5ePmenGycxvhwOS7iMr2xD0xZm+VwIlgQtg6LtzCB5VehoM912zHYOYxYiMIWk6a4CaWZph3dIAOkLcQ1R/BTUw98dOels5U5HPvZcEphSF6IxgPAAc4d8ptRMhJcltcBeWX7LKWoKS7+PGQqfstYW0EWNS8DpifXoP/ZQHMJI9iGSO8Tfs3NTTic03YMJLhIL4Mc6eL2xvBRLqGCq/03HpZ0QR4hyCw/xYAhB6B7SqZESD5AWD+m0EqMzhysWGnEK4ziFofUgfH2Ik8czkHy2j2Pqzqc4V2KrWSUn010A6f5MbTqqK6E1/dVQQOuuOsSybCBZTQKSe4glg5nNZyfrbdocBgNm0+QH9S5GCEv12FghHfIZQUBOkGAdappfWItZ51KcK+oeR+vOTWBdjc1n3hHzVy5GhXpXmo04R8odUY9R5ygGSMBqU9X51ZwPGnRbsbd7Nw72IVoQuHtoBH/9556Lj796O06mqjHXXMg+ooByMuwBYyJPOTRZNq0sOKzfOfCQycAEaPs+0rlC02RYqTkHg+P9ymOPxG/4Hb8TBnMWH//bfyfeeOH56J6ifYgPiQEO7xYYaBig8FjMc51tgxUTDr0j18lcWZqPjfmFeHhzPS4uL8YSzL+KJl6vz8QKqvc639cWF3N40eFjh+Vmc+9AzYmrlAHBDCbRbbXjGLj00NhOgbuahoYsmnUP1GZsY4kBeJMjBiBCWppZTtBWAwqH8cRZj/dVu8mhcnCiC1OQ4Xgi4zECjDtPK4i5eLY252Fv1Jc6uVhSIV9cceL+GI1sB8apgNIZTcUbR+0YUH/poR1XrFsCXu9C0Hjk8cfi06+/Gi/euQtTGtNKSpODHdCs7/6efyl+5Ed+JAXfr70c/rp9+3b8xb/4F//p51R+JUxl9/n/M45ufAFkgiAIqkkhSclxai8TNcdCtPQR9D6UL/dLM36SQKTGkkhoPMIAoNQiSsLjWOMGBPDlzY5s2jwnUCgHdxFExMuLNEouhucZAiZAPV0NzMENYobGdD8vt5928Z/XucNYNKTjrCPNXyE8I1TlczpGEl0DUcbUUpR60keyJ5EeO8JpGy9iJLPIcDISHO/3GWk60jKMflzWybKbhvC1PjK6wkC422llCOQnQzHn3LEAWCas8j6Gj3G4+zeBxjibzJO3kt/4a9l5QDipdcp0T2Awg5iCebirgMNRKdVaHzrYtO90Jg9GQ/wEptQH5Her/mmHOSDwU3QsegSOODIdpMhkOum01sIhSU73ZErkcUKJXLcDIaQhKK+tJyws6xhPKtSodhYny7PRvbgah5fWY2t1Ie7SKQ8pt2P9eT63eVEW92lbS4KyiFvINQ71eU//UzMvREo1QqZ3CjPqoaU4Qd1qHafU5jCP63BGwHlA+kcwrSEd0/2XegOHOM5znmCGNqmDOxJWAe0wmOfnOITkDr8uWpt1WBQC1mjM45owuEYsQORqCws5wVwF55RIC4OhLUBah3Q0801NAOI0f9bPYUr3x5pzqBV8RHGAMUEk0Rr6J70YHLajf283du5ux9K1x+PCM0/H3GIxd51daCJDwCARGobHB3F6tE/TncCMlugaU9FtHyLlo+nl8MsQIryQhgRffm07/rd/+Kn49N392KLO1k/NRVqaR2AkTpW+mwKXuMKzTLGGRmb/3qC9nn78iXjj1Rvx6huvEfw83vXw5Xg7TGB/bzfOYBrzFy9Gfe0CqDIVX/jS8/HSKy/nEFNe9o2ES4Fx2TtLwQxJHtq0AAya5CVRdxisAWDW0OQ2YTCrC/OxDpxto0W0WjeWTeYi3lNG94fLHS3AgRbChIywnJhYtH/z0FChTvs4f+s8WK5nK6Qj+1SaCtNezrPkbsEOzeI0stAc2L26cusV/ty4tuYmuggUtZrGJNAe8F2rQI9SEIbOm6VWRjtcWURTXrsUX7y1Ez97843Yo34EDzczeBoN+re+731xaXODdKsIPtPxV3/2Z+IzrwNjBIykAFOFmSNCxe/7V//1+K/+7A9lvb/2+jVjKnsv/Hwcv/k8T3ZyL9KWGIJY9skJUZxcEvvUXvLF7z5QNbmq/sQtwzqG8SNgJpCEeByrRMqw5ZsIOAlXvo2ZicQX4OS8CkQx4xiSW0nNB5gVZZ2WiSB1V5CaZkGcCmrpNNJIBSkyj2tF4j2H8JwvLcVocT5GwGMEostsCmMpaecEpQgtRlkskcsJSRC7mJSSs5oJiJF3Ed/nJIyWX0ai1GZ062SqVsOyUp9xya1X0SJKvRwOUUspDIwmTIZSmJ0wT+Txu2HNxjQmiZsf5SivpWzpnW1Rwptv5jP+y+LoLeUwjjfLT1yPUNXaxi0oHE6YTsZTpOkKnaBCZ/SuTX+apEoc6SDTGUYmo4aDo/MFEjG9mjvfZDBoOkMksbMDt7igBGg653RIrbUgKXE2C0FbqkVrGWZCm70GD3oDwneQ1jvKDDAJ2tNBpToM4ApaylUI1zptuuiaFQiKhy4595WaKGVystW5hG4bptJp5RCMQw+J3zYJmoOkpUO4NPfswChc/9OGaHCXOTWRet1eRWlQDcapBTWUHrBxryYXyzYX3BZ9Eca2kKvSmzCVBQj3XEOij+bSnE8GUfo7Ipu4RhtpenuyezuWzru5fclsbQkm1YzVjc2YW78QAbMAAWHgvTi7ezPuferTcXh3Kyrg8/LV61EFlyukW6XuUB4YAhrO8WEeDeAwVGNlnTIsIqm3o+W6C4iLWOgWPg6rLTxyLbbuHsSP/bW/Hz+B1vI54rYVzjTWoF3A6MRfJ5+bEHDNnE9sX3DF+SRPXPye3/ab44Mfem/cufl6nKIFT083orKIdrV2MQ47p/H881+KF55/Lva3t3NHac/9tx930JZbhxoPgBvSDXBdpqtwl+2MpmSfcNGmowGeke/GnOsw3nmHdSmdWs0M8JmryVS1knJYybSgIORRJb0GTCYXsZJvEwbvruXJdOyD/Gn67BCqxjlOrOfhg+Clw6Zux+J+aLa12nIX+AKWHP5Uo2ySTh0hxjVSOacEfBwCB0ClzJRJQdt5syM0NdNyjejjCxvx6PKlXKP2f7z8lXgBDWoInBVO37WxEf/qt344vu2bP5jtF1Nz8bkXXo7/4q/8xXj+zu0sr31YQ01QkXym4puvPRz/+u/5PfF//4//Q8JnAb7q+rVjKi/+Yhxp/cVzkbRJH0SXWNLT79OtktOYlPOTTxkeD+7GzaGr/M673w2Y/r6/5Xdf0vdbEj5j+Xy/XvgptcBM/JsQ3nwmZD7jZRz+ppE8ZpC+ZlFtZxwu2D2IaaSu87vHOfQxQqqZurIeU9cuxvmljRitLccZnX2EZBIgmZODMo9c/Qpi5ZAWdSilKYR8BsIiolQgUhJbrUaU+MH8rIOXGkFuNQKya0qb78SV5Vja4rIqmWZhElA1iZ91lJF4l5HxrWgYMlSere04XIFJBikwy4IWWPIzvuukmHqV8pm/na2A2frpT8qZRKmtncViZklNi49OdkNJeZeBFiaqNU2uOdAvGQ9MRbjQcWZl8g6HwWzUfNSEyvbgSGa005QMCyJyDmGqyIxkNj3C5j4lMJ2z09ij7LfgIq/TWV4HD/Yojrv6ah3lsEAV6cxNIDdoxytrq3F5dTmWIXg1CMccREdYWmwnaAcQSLcMdxK6C2Huk4d1l7CkwQQBTwnrNuMHx+04dJy85fyAE7wwTcoyN+McC1InRFvAZ9qApEzcetCXk9BoKTCVBvcm98WVtajDWJpoUqmxIFnPQdA0ILF9nGtwq/Tu3Rsw2q1YX2kmgZ6Doaxfuha1pZWY9ljqlVUahDgQt0ADae/ux/5BJzpbd2MZSXiugWTtMNs8RHVuNom/2530YQ59GMvC5qVYWNtEYwO2bbQ0NLVOqwXxb0WDdFfJa3ZlJT759/9+fPaLr6KxHMWnt7Zjm/qfgG/inVL8AgJZORfEUX6aSsZC/BPg29UKjToVgVNcBUriKk5i30SDc4t7LegMklvQOA/pvApE+OjwILa270HQTVMIm0NJR8zMYW2xlLLYXxxNoHcUTY4+564FNTQCNQMNLPjP4Vg14mwj8OwU4q2Gpjm4806yI9OUMeVW9Pg7olJGGER/e0spg5eaWZ7gybO/VfppGgLY34lnP3LeqZRZ5qglplak4BsIk0co27/NH+SRNmjq3IOOeFDaSNQi4zn6x0ff82z8ug+9Px6m3a6tbcTzb96I/+wv/8V48c03UmNxDZJau/1LKvmua9fiY489GU998L3xe/7YfwSMxoV+4HLb+1u3bv2zMZUf+IEf+N4/8kf+yDdmKq98Jo5uTpiKwJSpQCgSoEK2JJpuXFBz9zHnFOxdhM04+ZlYxklxrBDkjJGR+PfjJNHMz29jPy8IaX5O5BEBTUNia+RxUK5MXwQY9mK604uZo04ylKm7ezFzGxL0xlaM9o5hKEg6m3TKa5txfvVCnF9cS6aCWAuUlPDmyEZphfZR7aQ+uZ2MTCXLC3JSPRHP0+KmkVRmcN6n0IySaFLPM5DtXOkL5B7hXH+RlihIKRbc9DO9fCuXSC2MrLNqt/VNpkHdkoFMa7Xje4GFzCZNJr0SHiBlJly87rcFHv7ZCYS3+WSaCTy+J4OQKD4Ify6SdHjNctr6Mi87rl9NT+XeMLZptisuTbpxGiRk3hAcV6N7Sp9GBQ6hpVZDx1KbcfzZoSs1iBkkwdkezLnXj9kcQhvEEM3GCdM9NJt7fL9J2DecPIXBuLlndnjSrE+f5fBHrjheXYrNnFdp5J5QailqugoJmnS6BcoxDO2Y9mohrbvgsKzMJk06t5PJEjMtplpd3SBaaCuu7xnCVBpoKXMwtsYsUqhtKrOHKOYhXRAqJVDzcqx83gOwIJSL9YVYQFupN9FalpdzaMxhEIe/cliTS01l2GtFf/8OzLgbi55UCNNZcXGn56WvXYqYX0TwIbAWbwhL/cOd6M414ogufvTSa7E4cxqLqy4SRPKGODtf0acPu7Nt77iVRg0bVx+OdaRYWixGRwfROdyDN3ms8iEa2GxcvPRQrD7yRMT1RyPQfjQvb928GX/xh/5q/Ld/6x/GATisAYGEWYxwMaYM0bkCpfMOErCrtdVanBvR9HfgFiYIFrngkzoDtMTz3E06NT7xUg1vFiZcT2ajJnnjxmugQY90yQN8Fr5lD7Si2U2G6eXqomAZLqdfiPvZGdRuaHueJOy2sUNPySAInwekETHx2/5GGHHF/levgzv4abmmduouA3P4SfznKI9DnAd7+1n2OeDWhXGr+QrrZKZkmj3P/kCaHlUsg7MOuRaOADIly+CwqmWrKWTgPwD/kqlRSPvqDDDS0ESBSOGnBg6qlymQdLpHcdJvJZ5dgFn/1ve9O95+9aGEy0PPvCe+/fv+bZP+ZdevlKmMKcz9y6SEZFp/ffCDH3zPN3/zN39j66/9e7niVqBMiIV/mZSEW2QQYOl8xkms/EsaY6P62d8CVD/kW6Y1vhsnAxImCZlIUOKUGzEzPV7MN/3fyruE8afUPYfbHOtHWpoCqadhKuc7R3F2BxXyjb04Qdoa0bCxTqe8uh6jyzCTjaU4h/jkcIKLqGioXHBIutno44ZPCyp9+XGuRunbeYQKjTJ7eBQz93Zj6uZ2TL+xzf2AfI/jHGm7rFuQGVhfmgakSgJEWtZZWFlHr/t3Pk5gb65Zz0nmOh9JrwzPUZ+8fNaVK7XEcYKCTAkw4W0YPJIxj8Nr1GCeJV87E6joPaU77iI9ZZdA5riy6Vg+nu14KX2On9NAQm1SpmxY73SGNISgQw4hOKcg/hCiMYAg9+iUA6TV3JQS1HU9NvJtbtcCBsYhVTigHnt0rnswp22Y0R5EfR/YuzV8mpPilE4dAll03gJhyX3AmnT+nBhH8iO5BLDMQvPZo1Yvto+O4+7BYdzbP4jdw2OYBsyjNcgt3w+PO7GPdrKPdrKH39YB4Q97sXU0iIOOByed5nCIhMIxfYnGhCnlfk5j3HHdiRZQWky5d1O/101pvg/eDLSIgrF1j4/LWR8HaBwHe9Hr7kUDjcvhmVnSXZypxVIFInsKzGFuo6PDGJHONJrO9JXLUb10NVxBP0IrdxhyEQ1tGgJnla23+OvQ9alzT2gmmu7OIdnONdBiIEju+jvAuR382el5WfsBLrhz78zKRqSBxs5WDA878cZhN17cOQhEAOCIAAVMxSKJu0wG1KAtpmN5aTk2L1yIeZioxFA4UIycV9JYQqu2PBIAQmpvc9PFk75nhCBoUGhxUyvGtHy7dDFlnjYarZ0hDWPALbUj+5LPko5yQaTBWxm6hN720NrtDPySIRUG4+gmeSvM2P/wzwWSthlwUhhOyziEnjxOodemDXs5bOgkfBvNrgt9cXFqG1ypUkaHP9USNGV2w0ctAsUNmXoebmhfoDhqL7nCnrKlNal1tR/jUriwxMKQPuI3hxWFgZ417yQiA3dHZjWz0dA1L9Ah2r/eRDAGzm+/dCm++0MfiQ2EjwW02s3rD8eFZ95O3F9+ua7F0x9/6Zd+6TOf/OQnP45XHydDuQ9Rr392prJ3J/pHO4VI2xAiTtaWBsBNCEomC+D8JsHyIkSRFCQ86VGQLiHKk0T0/sW3dOYzqcPYTynC0BlDIs49J1nN0/z5K+mVOHbqXHAIYp6DBIgLEftHMbXVirgNY9luA2/U2s2VmJKhPLQSJ5sLMVxdzGGvgLtPuaWHUqdISZqums1JbstEnonqwMMzEnKCGqIwDUGaQROavrkTZy/djeFX7sbJrYM464OYIIZblEhIATZqLXeZSnaaLD5JW1fh6nthxxMLIJ8NmwQfP6GUCAjMLZLhDZftkX8lvQzpd9NVl0hY8iqcM/xb+ZtEJjWOY/h8sP3SCXMu8yeezM4hSKVLpSsXuHnokvtfac2klU2u3yGK7SExzYV1ahtaaSkpI8EeQ8yPjo9yaGkLd/vgCNeKW8e9eBMifgOt4EZviDuJN2ECtyG+23TiLTruFh16Ly11KCt5aJThuLo7FatBuO6hgRZg51Z6TOZoualXmlCSzj4M5BaE/NXtg3h16yBu7Xfi7jHpw2zuHfXyNMEbB/14ebuDa8WrO0h0RyfRHgChIYQYxpbbxEMYFD6EvlupODRmG4zQDJLJ8E0c0pRWrVfrIgnsEILg8IpzOQMIlivKBzjPPL+IluH+ZTJKj3Bw5bmt0u06qQxOL8xF88rD4CzC0HQjphqrMH5w9ugeXXQQtfULMdtYyM0YZxabUV9ZjgbEfdaJe/csayDhqo1RtlqTZ3DgbFDKJcWtEGYavF28eBmNHOZ549V47uc/Ef/p//iX4n/++z8D7AdIxt2s3xAmLxMV12TY4m4OG/FNKVtiqpXZQnM+GY2Sf55vA77IvByWFC1dMwSCJgF1DzUZf64D0ZKKdpY5ra9v0IedGD9HUFDbAd/AweQNtK7tLHlIZkOaakniPuwkFmuVWF3SaII+Ds4OHPYbqWVll6AfQBvkNuBIsdI0Dfo+MCKlLFsScdpP4cDFqae03cmgC4M5il7nOLdykenIHMWB1ErG/c3hKTUbzz0RPy1/TRoMnjYXl2NpeTWanmnDew0nM7EbTrShIhiBw5bRynGT8WT/y36H0AYvGJB3jT77m7/lW+ID732WMldiVti9/UmB9MuuCVP5DNc3YipC5sHL9/9rw18vfSq3vpfQ+CdAy1UqA9X1Z/yH3/0wNgLl4Vni61yM3N8r6V/GLUTKmCJipk88HoEVBFE/gZaMhlAZRychBIHwKEM/pmMa3DIu+UAw6HmRDAUCVYEYTL95GMM3d2OE5DlDR526thZTV1ZjeGk5hmtLMbW8GNNwdHcvdQfUInWrpUAs6CR2DrPPH/LJeQEkgxmIZK5t2Eb1vbEd568jyd3Zg5mcIOEtxPmVlRg+vBFnl9eB+nyEE6ZNkAAGo+Rfal5qnzW1XtTJ/bNk2NYxNZFk3t4lidwpX44hq/7nUNiESeAH7IAkz8BfgOoytvGsgC/CbgzD/DwJR1kyvimQxjhdY6fL8nGf4AIwmoTJco7DptRHh5tInRIFF365l9URbdNpHUev3UoGkxPguEO+a/N/5MptkNwxbpnPPFR1CbemWTAEY+qUzi3Rpg1Oyce1JpZZwqVWslJrxjIddhGtc2VxPpYaSPi0uZZTZUW7Siz5oSW8gTDwlZ39+OyNu/GFG/eiA7Owfim9ckcJyaGs/x9z/wHvWXbVd6Lrpv//5li5ujpndbe6lYUkJBEkISQkRLTh8RzGeDDjmcHg+PyMx8NnZh6fN4xxeibKxhiPZ8DYHpIAIVBsSZ3Uuau68q26Of3z/8b3+/7WOVW3i+qWUAvG+3/3Pefss8Paa6+9wk7HWqWurKKpKr14k4QXK5zELMU00Oj5aiNHkVf17KEw4S933CPw2KPEii0+1pUf7BqQ5sxmP45rT8agcNVz3N8TORTTo4MSiCmce7ZUTzH83a5YxkZLZfbFwXtuj8kbb40+WSo7qveO0vc2pMgszEabIScJmzy6BDLROzMoJv+b0amvK86aj/UYHB2JmVtvkSI1EJ2V9WiKOTY440rxOexyTP2CHf8rs7Px7//gc/FPfu/zsbbZF3xDnlVnWGDUiT4DvAwNwcRRxtDSoTu2AKCBY6HwVUmWB+chi8ItQklxGVrC0tE/9zvyAyeQFeTJcmsECPccpomQZdVWrSllEaoT7fFlyG3Bw1D9oQOT8c63vyW+5b3viyPHb4rt/mF/7Iwj3pcXLvugRQa52LW+uLQYn/jEJ+LZZ58R+9h2XlYS4EGKQ9cwH/QNNE5XFM3r0ZZGEad07iN5J59WFHSS/STfY7mAG+epONQBC8bPohsxHrq7c0iljg20Wwor0xBNeWPJsudIGaMIb+6wUGInxoTHf/Dnvye+61u+JS7PzkffwcNx+7e/3+mudQx/XbhwIX7+53/+Z3/qp37qqx/+Ykc90vLlLZVLslTEKGGoIhJYjW6MEFeUe12pX+KQZ3kEgYWJ7mE+9kTK+HY8W/Um3AG0zkuZIMW5PD/KgeESy4l3H8ZIEoJIJ0L1fgqGBaRp9q7rflkdZFnPMAxM/aNTsXt0InZnRmNvajzUa6JHgrVXAkX2uIpIhs3EPFpJuYy4rDcqkSegRcD9YpC9Elx782uxN7sU27OLsdNsx97EqMqYjC2Vsy1LqEcCpocju9EOpTliulMJsIpTVSnBhJp1RKAAh174ilcav4Mwda9wmhmTm/QQZE6W0jElyKVJWX2TZ6gOXFokqR4IAJ/aKpzB9Gi3hCLvKRaSt1XodkvrBCj9snTgpMiPuGYmCAQJkboY15onWRfiooj6+bMX4nOnz8Qnnnwm/uiJp+MLz5+OR06di8dfPB+PP/tiPP70qXj25IU4c3Ex5hfE3FZrUVFek4JzXPmzTWVYdR1UOWDPsKhuHqfmp3jGhIJtWRpWhQlPng9SELQi1dVaNd+q2GDTmAQZlsmFpUbUurvRZY5mV51TaOxIeO3uKg/R87gEyKGRgTgwWompYTF/SZbBCniBEbBvhZ3gEnSCeVN9hqFSYc8Tr8y7oQFzJP+I2n5IDBJhwvxAVZbDkBhxrj6SBSEBmMx8MgbEhNHo0WT7UXqk6XNiLt9L7/AZWyFib0DlsEGxvhZb7XUxadEfjFW0CZPhWz7ok8Ci1hF9iHlLiG+JfjdVf9wQ9Km4fP+DtmubwauhidttmGFxSvZjL5yJx85IaCk3uht4ZGiUoSa3u4QFgqEjC5JTlk0P6kfk2Wo2vGS7xgoyKRTE8XlVnZbaZtfDgXgWUJAncw7cM6zJ0A479GEtCEisHw7zPHjggAWyrT5WICrdwbGh+MEf+P74a3/tb8T4wRNxaaURTz33Yjz15FPRL2HDEvmLZ8/E/OWLsbQ4F+fOn4/lldV497vfGXffdWecOnPOS4PdD9g3BeLc7XQvHOAH+IKocAJNWcEVMrJHp3MP8h/9DWUZwZmnYbhOghVhvLWdnr0/7CHa3d0U7TFEKtwVG5ldN+GSlXv0bQRuUYLIHytRedDe4lP0UW/CFe7GRUMf+eZviJtmDplevCLwrtsN37UOyx1L5bHHHnt1w19fTqi0li5EZ21ed1clNpQkuH31c1k5My8wLAQi4Wl9GWJ57lFKciLCgNLls3s5efpWV/v9TI5r8V8EY0nvjNSZWc7LuytZqmzMZxFrrzSw2BBe6mL+deVTkzZLW8zIepBQCRj9lISKtNk9MXsECntVkpnDKGFMELHgJ28FcJ6RYWWCsLMV/dKse2qN6FneiLisziyhsrkhq2i4Gj2Hp2LnyHjsHJJ1Mi1POSL2vUEskEL7L+A2KqkSBCvC9SQhgkTxUlUpiFmRsv5Fhxaz2zYDVOuLceUx6dmxt6RpbkmwdlpNjwdDkGhwECiT8K6H2okd/243cG1kKhxYVAZleZhLnl9G0H8lQf+EkbP6iWEnNHFOdGUyvdsQ41hflUa4FBcvzcWpi/Pxu196Mn7784/Epz/5aDz3xMmYlVUwd2k5luc3pDVuiNmoY3Hcuph4VfkdqA7EjbLsbpoZjxsnhuLoyGBMi1ZH1UYcXChA3UnpX+gvMC4PfeKBUUD6C4p68GmxwAfSeAdTUp1hHOxJ2GhtxlpTXnTTlCVF/Y0TEwwo2Y1hWSUzo1U1ZSXGBnuDs8WG2GsgOKuyOtFqOfMpP7IkoSWJtO3j2BUGDHiKV5v5+zrgTjBKHgiHvFC42npLZTJ8w+ohmB+rsqA7FIZtte3m2nq0Fi9HT6cWe8yBtBqm+T00dAmRLTHuLdFkd6MmOhCzVrksW65gscgSEcbMpBmORAjA4Ci3T4oO+zHy9GwJVjNp6q8MVKdmQ8qTrAZOXkYZWFJ79astwM1mt+28yj67sytlRsl4Bx5dhvLaT0W0BW2GBWhljfgqFzzCND28RE/Xiytx9NvFOkVoCxdtrFzVGWHOJwpmJidlkY7Hd3zoA/Gur39HfPITvxeN9WXvAxpi20BtMVae+nyc/dRvRt/qpTh0+FjsDY1GRUx/p7YhXrcRD77xTXF54XJcPH9Ogn5EaRlSktW5Kyt3YMhWIzxBjSPcQlcsOBdtqZuyt8nWupBe1pOKeSNyPhVX8JRt/hJX0mjhk2bhhcIj8Qn3FR6LNQd/4l6Kj6629tTH6f/0TRm18fFHn4yHn30+RrB+TxyPmbvucFHXuj87obJ8IbY2FlwJm1YKS6//IM9/IK0QAiIIejlIYCwy93TI0wjEIY3eGDG+073CQZaFCRyCOoC8okO7UcyA5UtNgSu+eA/xkQ7roUfaZ6gD9ODrul8Xs1mR9lTbjH4RVs+Bsdg9PBK700OxK41wl8Ou5HuY75Dah8ntMmFYDNsJPrWZrtQzYeRbCX1oeLaG6tEnphizy7HNVQwhxAh3D+PHYmdKwmRC1tGYrBRpopw7lcN2IpisgR0MPMNBKnWV4DC6gMcxfG8UK+GWqNjH3otJdfRc7+z4ALk1dbS1Wj1W1UlWxNhX1tZiXR2rsbFmTZE5DY/5ynN2UrtZN1PIj4UxiUpbCTaahhYCHuVP+7IpD62ce8aTt3bQsDrRYTy5VZf2yXdJViRMFmJWwuT83GJ8+rkX4v/67Bfj8S8+G+vnV6Udi2FQV5pPFZHodPWEZeGOMe/euGlqOG6SILlLwviGcb62WI1JMY1hMcWKNHw1AiAJhcCWzClJj3uUAHLUKwXS+XgJzElrtOdedMWUGtKSOUZjWbSyUG/F/Ho9+LAW+GUwwqvWlI7NfDJIYmJYAoWJc1kbfGCLZaocXUIsYECoQ7oEsOG8q3I558un0Mqz0ocInFnWUCEbPYOxsleJlV42cFZiYaMp5jgQM9IoGc7w93mwlKylSrNtNP1RqokDh2LihmMxfGBCwqI/P7SF1o9mqzZECWACHEGB/OUb6uy36h2WctMnSxwLVu1G+5tZ611+nhamlAybfQvshoehDlTGpPn2yIpoeW5qUcz34tKarDjiMkICXeii+jKUZRzY5dAWjtcIBwtHx5HyIE06v3GT7WgFTnlwxerkGzFY4Qwd4ekjzOFZ6QLHwgvDgOOjo2Z2zJWyIObs2XPxB5/6bCzXmjE2MRnV/p6YO/NsHBc9HT4wI+t0Mw7cdFu0VdbS8nzsigmjiL73m97j1ev/8Tc/JjigIqwA/Hb0SxnkC2jb4gkcYImQBAbmFYdktYyPTMXU2IEYGZuKQa/um/QJzWx4HZJnufgQVmc/q/yq4rmDMTTIRthR0dGQ23uEjbGKOyrBODE+EePKgwn2akW8g55S9P3EJjXWVbgYsLU7Ip2BhQ8cOMswZFXhA9ESH3v64lx87LFnY3t0ON77vm/KPn2N+0qFyrUpecZCuzKn8jf/5t/88enp6ZefU3nuM2IET1ozNfHJUyd0VDs1PN2bjL3UVo0EIeXGPzRHrggZXKb0kI4f6bQFiMaUfNHp8X4jIvIeDQSI7jkvCS1dgPC2vJgI1fIWKAiTEKMXV41YUKeYE9GvypQE/oPqVMfE7GU97E4Px56kt1oweob57gR7UrBSsAIYHhFzQTBCOYJBqXNDn5DfK1O8t9mMvvVG9C/VY+/CamxfXIkdMYXeceVzSCg+OBQ7Km9vGoEyFr3gWMTEEAMmuleBuQLkzIU6pnWSe1hY2SJ8AzfhqrfFNcJEgmRTAkXsw0fat9SZahIoqxuNWN/YiNU1WQmr87EhYdKprfjrjTMSoFPsJ+AE3xH54QHPOVA+xM5kKVcUDCYTvfRWsKalknMDTHLTNmiRTMKyXJJTZjkHiTOQak35GqtkunFhYS2euzwXz6uDryyuq8OrnRAmohHoxFq76knbQydDYs58WfHIxHDcPDUWh3U/xcmqYozDEsaMPzMMhRWwqfI31T7eeSwNHe252d0yLORNXPY3VCXA2aMwJsVpRPVCmx2VZ1c0mh1f1VuURXtmrRZPz6/EKTHKphhr7nAGNMGmvBhqEXuLaTGV4xJ4fKwLeMFJjwQtJNLubEe9hpaY+1dggAx++ZsmYhCbYiJthbPj/+DUtJjbwZhbW466mBkWhDAe01ud+IbbDsSDtxyVXjLpo/VHZ2Zi7MDRqEwcFA1IiajXYmd9MbalDFTVliMzk+qjlyRYahIaEnKV/uhTXT1ZrTp6Uplr70CMHToSI+rvrGDa3FiNbr0u5aIrYSiFwgwb+qePC04xTlaJDY5ygrKY2o7iSQvmCJpVCeLf/OwT8R8+83gsScjl4hEhzPShPyEkh63Bj/BA/1ZYCgTRsLq43wlGyAD+4mFfOYZ3yIYhNOBhzsl5y5Mvm5XZ08EKKObG9vb4bgq8Zkt1H/FXIVkKbYtCjJ969Iq5Hj50MMahp0qPlIK+mJoYlyUyENMSOvc9cH+MH74hfuXXfzv+9//z//DycYDY226rvWfi1gPH460PviVOTM7E8eHJuPvNb4rRw4fj0w9/Ln7xV34xnr10JjYYwmJIS4QOf2RPSlX9fWhoRHWgL6v+oklbWaLTFFYIT/VnpcHSA16sa899yZXLl+FFTMAzn4SwYBI/cSI8qe8wH+IVhaorSgW4hv5of/gtq8Q4k+6DH/pg/NzP/TPzlWsdSsTFixe/7JzKtSl5/hMJleXnPh2180/pDqJQBjB3uasZc4cX80WgFUIEqmHzmy0VaZVJpiYf+RQKiCNfdeFVOXxW0BYBWZ6IQ6qUiZ7lqaSn0ZL5p1bjI1HUKD0ihh5pJz0rG9G7oE52cSM2L6zEZkOm+sGJGLjlUPQcm4xdMYY9WRC948xzjPm7EnwqF+FFI3tiXh6mYhihct32inn1qmP1qbP1SrNlzqZ/SZ3qYi12V9WwymJvSprXAXWEqf7YGlMnGmceJTdSMryWGpfysxaceedYLYJElXed6WyqI896j2DhnUhOHahXAoUVRn3R2e2TttUb62Jo63yxTwx9baMW80vL8fT5F+P5p56IjQsXPDwCsfZLYxsSk4axTk8MxuHD0oKkLZ648UQcPwIjm45RMRAfjqiOyId9DEmP6i08wyZpF1YvsSS1IWGyLGECY760uCatbyOWJczXVus+gZVvaTM0looH4+7JtGh0OhQ45bO8Y2KEB0YEh3B1dEywySKYHEYQqDN4tQsTv6IgcKScMPNhlGiQWAJM9HMaLIsAGLZB04b2mPTmSI4hMaFRacSDurIcmiPP2ZSIULks+M9KOTgD3BLMSV9iAMI58wWcd0Ub9OxtRVWVmRHjPijraVhadEVNxSnQvRyqqTaB/JvsYekqj6GJqKmN6tsSXoIJ+BDQHGhoJUj1hslOTx2wduk+IkXg649OxLvvvS1uPHo4JqWlTkgQjB88FgMj47YKuhIGOwtLsSfhNHrzjVE5ejBWzpyN+uw5KUYS/jBbMR4UMOhoU32jrXpy1Drf0p85LsEyOuIlzNtsgmQISf0GYQ3tMVkP02FVGodGskqJ7+gjiDiVt6NyGfdfbXTj1z/zpfj1zz0SG6JJlAQPdatMRh2glVTI3FsLGkegCEb1NepOGyJY9NbzlzBc6AvcQ/rQh27FAtRufPRNgVgv9HeWZMOE+/s5KWFEdDzgVXfsi2FPi4feiC/aqQqm4empGJs66CW4bKy96abjcevtd8T587Px1LPPy5Jfl2UhZa2+EQ/denu8856H4u2vf0fc/sBrY+rmW2L5DPuFdmLkhplYkzmzePZyHBRtdpYW44n5M1KizsXRE4fjptfeE7MLy/EP/9FPxOzSnHAn60TtwfwQ9WaTJ7BtSnkBn0KOFCAYhyor3IiSTB8oPfAg5koYDkxBnfiDfj1EL5xm3iw+ER6FqwH1JVYY1mvifaqn5znFa+iD3/mR74x/80v/Su1bMtmr7msqVFj9xbLi67kVCRXO/so8SQ4B5C2EkA8QDwJF3hqDNA0hAc/ZOby31uJkMEm0fnIkT3n95XxNZke4makDVJ6IwkwFcw+CLbT2TJsmM7uyd2Wq76GVrNclUDZib3Yl9s7LgphfF1JV8SMT0Xfjgei54UDsHZ70xHnv+LgY/ljsSqPYKxmesmXDGkwJqC3MAEzPfWok5lH6pF32iIHHmmyFRWkHszURqoTa1FDsYaXMDMTumOAUA+phfmV40Edv+4gVdy6qRqbUXUWqTgjPnEshkGfiQRDEExyqhCePZaF0sVTUkREqDVkqTb72KIbItxqashaWVtbizOXZOPXiybh4+sWoLa/IxOeYcerkKiau9a9fTPzmW2+Ne++4M244cEjMUhoWmqDgZYCdb3psdhuxt9mMqtqZlkDoshZ/RTi4KAF+enYh5hZX1UlgCuSsSqgitCXCDIaJ+U6HcFsrX/YwjKqM6cGBuGl6LI7Ikjoo83xC2vmE8DbEggnVvxTs4IHVcuQN/O50yo/hDgQLx8qnQJFCIFpEQ+ek5vzyHzaDa+w0HPrIhsc1CaP5xmbMSSA3Ze3pVSHrgRMw6bjQIPWBpnejondTI2LOo9UYl9bLSieWebJ4eqdnKNa2K/GiLJ664BiQgGaCmZLRphkCY87AigXF6B+nIjA3cUB5vumGQ/F1Jw7FXcem45abT8ThW+6JkRvviJC2LERGdNhjNRutk6fFoCrRL215V0ylcf5iLL7wjISsLPPqkISL6FBClBMGym/Ns0lwZGQoZsRcDx89IOEhq8dDoXovQbFe5+NYOzE+IUVDwqcco6cNsfro39TFnwRQfwOPS8Lbf/jMY/HbjzwbG8IfAmJb7+AHFpIFI8Qyp++qtmJyqjt0rZ8pQ3G8slJhKBtWHsCR0hnvcsyZpIZeFY0lDlEWrAwrHvCsr68J/q5i04B4OfBb0KOVULcr8HDulgTR4KAUpJ2oqMyDwtn9sgj/6x/+oXjo9W+TNdjyV0mXlfeGrMATahe+sPqHf/hH8cJzj8W48HvLzA3xwN0PxU0P3h/VA8PeM7R0ej5+7ld+Of7Fr/3rUM8JvhtTTi9QNoLCcyCqM8JbpOk6eBRAvJKlwR7247GgReIiIDwPJnixnBlKLGppIUH7snSee6oMrsALpyOwrwae8t3f8+fiX/3Cz7rca91XKlRECS9xid1r5lQQKJiT13OtpXPRYc27k5b5QhiQDA7CSCIoh7xYSmyh4ntVnHC9L12uBivzKggLhBLEVd5EB2P1s64QFyDwbKfIzoOrysZMFJPbYx5FWmfvUi1ifk0dcDm2G80YGB+URsfk/HjszDDHMRp9slK83FLasK0UitLPE4VqMK5Zb/3Xva0UMaE+MaPeliwiEV3vcjP2FkV8LQkXadrBPM2kBMq4WO+ImOKQiEmao3pldhCw76pQR7IGeyko/d71JR7vwUGWj/fQj+Iyh7IpYSI24ZNLIHTygFHBqgyrwvoVr9I7FP0y13f6x2Jrj13IjI8P+oymw4cm48DhqXiNTH9WvByTQEGb5yNKkl3qvHsxt96MR06fjt/5zOfi0599PJ565nScfHE2npPW9ty5uTh9cSnOXliK+rq0KQk25t2SeQt25ZHKBvRBx6B+KSSIMaxmPTZaiVsPjseN0vyPCF+HhcNJxtnVsZL5gBJwwQ14Uv4WthnGR4wYUqDTMlnOJkGGynyWk59ZVcV5S7IQlQVMtiYGuiDr5HK9G2fWmrqX1SU8Mt0KLTF5bq1PMOfwFugvmJHKgurayqetzs19fw9DLUPS1ofi5MZuXGiqw0urZif4yMhoTPDNEsFhOhZedphsMU4YJmMfx1YMyr/lxsPxkTfcG/fdOBM3zIzFhGiT/SUIxT4pEj2CUdqEz13rU759srD5bG93fSXaK8seFgO3FgPCEUoSV05lpr05ooZhlna7KWuGFY5qC5iTsjVf0zOb9/hoGP2qHDng5AOvOMKLSXFwIgoXXWZouDdOzByMTmszzi+uSMkhJ3nhS/+EM1Gm8sUSo7taoGKZCJepcUMjKkfXbEM28oHrpCI0ceCq2mpOeFmWXBVuqqNjslBbsbG2LIaourtsysUrLTRCLkXbQYucnvzaO26PIwcOxHpjI7q0r6K/dng6vveGe+JD3/xt8YZv/faoyvrbPjEVv/vcE/Gr//7fxLnHviAh04zbbrg53vD2N8TXf8t748EH3xY33PmaONtcj8888nD0Nnfi8MQRW/dV0cwXnng05tYuSemBl+DzVGMEtIe7xOiND8O5K4VDIoihMQlGhrFYit9SW7VVt64sSXCPsuRl1mpb5sIZyh4R/wZvLLKAm5An82nwFM4nswIjHDKP88D998cHP/Ctxse17ms6Uf/KQuW8iHbB9yUg/u/2y8a7uuoLTU4w6L5HncSaPgyEdqVnunfKOQMhUhVNotF9+R5vq2Tfs8t1JnlxBgXxUK6IXapq9Ejr6pEA6VmtR8/iWuxcWo7uak0dWpogu+UPjcmPS+sbK45hQaBIuxADo/OZCJU1WhNaGg1EQC4gQHCpgSS4+jlpt9aIXVlAOxeWY+vSouJsR/+EGNeU8pIJvVtVar71wcoRMTfZ7sqL+mZ9KCtbSvcKs4nqehEnw7xiBIDEULCWfFChGHMXgaLEMELxcc+veDJTcdBWJE98mF13byC6PdKUe6eiM3A42kOHom/6WBw+cUfcces9cfutt8Wdt90Zt5+4NY4fPByHZw7E+NhEjI5MxFB1VJqghCTFI2CZJ+hs+/OyrNKqNzrqyBC9tKettFSpAXs1aDIcoq5c7p31TUbKMS2jslSYiL9NzPO4rBOEyczIsI8hYSLeXwdUXYwb40xXBE1xD464V+6570P0yx4RvhXP8B6T3QgXlu1yYGA/zFZ0wjAZ3+dfaXW9hHhdDJ65c+VuBsf8CFfmznzqsK0st4qbgrrYYqQtRHZb22KYoxOxtleJi3UxbASnyvF3OZQx2ryP1ukT7PL9HOUioTkqhsg+FbEXH3z5dbcei/fef4eEbDVGBfNor+ohwVThNGJJ591mI7bX52JrgdWYsjrFXPlC5h5W2cZabCzPiSakcY/LGkeREf7y4FHwzkelaK+G9wQx5NQrfNFiTM7z/Xbax2dPSflhUQLtiaKYzHBH1kkOTdHWtKxxpDSsUOO03VFZmSwOWVirW/GB6Xk+UHiivWB0nq9RGvJlz8uQhBfauRVScKx/aOCeRxFuLHSETp+nJryzupF5hYnxccNXk2XC2WXMJTgD8hA8ZqIW4AQqrRQKzvKaHBqPD737vfGLv/RL8QN/9QclCLfi6SefjGHh5v03Pxh33fyaOHbXfVF/fi7mH34qJntG4r777o5v+KZviNff+5aYnjkWaxvrUTu/FEO7A9HZbMXHP/ab8ZmP/cfoFzNee/F8LDx7TrAPx7/7+P8Vn3zyYQl0vnqZis8gFqRgwyVekzcyPwlDZ8+On7FEEN4SPNSTPkQ6hC5KA+lsRao9OBoHQcQzi1RY1cjmUL62aeVxeNRXTjIAh6+55zXxgQ98i9vhWvc1Eypvfetb34UJ+bJCZfFcChWIQ0Dh0TpNLDgEC8iBMFQxvcxIcn4WpVjjpFN56AemwLPuaXh5BIjHW+X3PAREHOXvissrj3I8FiHlWsDo5Xlm41swsdZsx7aYfSxvxN7cWnQvy0qRtB+YUMMekZVyeLIQKLJQxnSV+csmR75gZ2avjFOjThMcl5aC7tXQfAmun7kUabm7y7KELi3F7oX56C4uep/AzmhvbMnvjCivERH3UClQJCRhhEV9/PM9+RNe1Jf6c3WHuBrfdRTjs1DZ6RHzQLAgTGAKCEHF0zt2dbe7fMdjl1XUUd/ui9rOYCxuVWJuuz+a/WLaUwfixJHDcdPhg3HsiLyuRw/MSHObjvGpiRienIwhE+Vo9IgmYDoc8MhptXxK11aMCF7/3MoIMFgCjMq+qJPZBG3k6uhZN9wzdDQ52B+3SJjcJGvxmJjRjJjsBEuFWYUojdSmuf74R7vASHKnvnDKVZ44Fj7KG2HKhkZg88ZG0iicd2apQh7WAHsmOGl4ud2OZQnHFQnJJhPqiocAtAUFnEqf50npT88pvODPtBxholjFZef69JEjsd03GvMLG9ESXbAvaEBCjWEVNFIYMSvuGDs3M68INsG01ViNkdiKN95xc3zfN78j3iChMtq/I4uKOol5iBkyjNdYqUVrfjnWzp6L2tkzsbOyIitjJPpP3CY6m5K2K0YwfynaaxtiOoPSWFldJCai+1zNKCVDdAHywR0rrQaHlX4gLYL8zg2ar+pIF6BRBWeJD0WhFRyXd9n3VQ/hJM+uYn5ACtWA8leec4K3JrxSHtSQ/QjhAOZoC1GG0gIT3x3x3Jfy90o1hJr6I7vGHc/4lzIgHEptiIoY5YiEJvtcNtZXFd4xDwCjuWMdWKG9dCOj4zE8Ma18OZut6v6xLsZ54PhN8aY3PhRTvYNxcHUnfuQ93xMPTdwSDzzw9XHDrfd62PfYiZujOjYVvRu050hUNnvjwhefjVBbtC4sxMrsYhySknZ85kQ8eNN9MbZTic5iLf7zJz8e/9Ov///isy/IshlQ3eW9GVTKBMKSISsvC9/aLPq1hIeuoMkKE7hQO4GDcfXDmekDceDI8RidmFG9oEsWYqhd1Vh9gtP9QHgnHfkjoBEOycPAn/omm2bVB6YmZ+L+++6L97z3Gxx+rftKhcq1KXkWN786p/KjP/qjP37w4MGXnVNZfuYPY/3ck26sK4LEZCCnf2J5Fige4mK4S1ooZJTfnxeyiAOTpKNCaHoJwaINZRdN5/y5IY1+1CL/6407tQtzPP7TIPZo0TIV+zjbSx1rZ2U9QprE3ovzsXV5xeJz8KZDPoG494aD3jsSM5PRwwmvIhb1RAmV0jJCS5DUd12oU2KTobw+hr1aneiXdtu7qnLY4HjqcnTPzCqSzOobZ6L3hPI/NhV7B0ZksUhgsaqs2Ewprig6oL54wS1cIEwszCxEFG7NUmE9NFEyMsqHUTNvsLWTVkpbvsWKL71kKAxBsy0pg0Cpq0OvtNVu3b2Ybe7FufpuLNX3YqMm01vlDo32xY0T0ljGe+NmNfnhiYE4ODEow42liAh6MQnlu73Z9TjyBsuRV5ZjeWkxFpYXY37+csxfvhzry6s5fyHcWOPSz+1XtLGZMRmpPggU2r4qBjE91B/Hx4a8squcQ5kU7bFaB4HAkBkKBB2EidzEh5QQfgpzx4Opg0vl6SL180onOd6b8UkYsgS302VyeVN1qceS/NxGIy6sN+PiRieWpKl2FJcjPMgKxppDERShMgjTvfPTlbFudoUzt8fk6DALPNRmDfYCyTKhQzNP5IUnOLi0TDcOUcTamBZDf80Nh+O1t98Qd9wiITI6KF2oZYHQXVmVwtKKg2MS/COjPqZjYFANpPx61a/21OFHVf8x9dWRex6M7fEDsav26V6+GKsvnop1XaeOzMSAFKa+ypCUnP7YkbVGW3hfB5YTcyFqryuMR31nDOuQ5fSqLHRvC6XoW3kMCgJZbczeG0YE5GwRy6IDZ8a6aLOjeAvtzfjdR5+L33r4mZiXNdvdY37N6kXZVM7fShRthqLo1nOPSDqivmqHXCwg2lE7omUPDY4a9xvrK7JOOBGOfERzSBLyEAxYA1Nixu86cEfcfvT2+PXTj8eL9UWlK5Q1aUC9gumILP+/+v4fiJtuuTc+9fBnY3bldDw793ws1zgPUFaN6Mv5Cz4V7yvm7KTaGwt2QkJ5TPdNWbutbRaqSHkVPjiBHAvWFTI/E1zQQ494oX4Ib1sY6jdevq/7jAvBUGeG/4asVMDnWFnJkNmeYCYulgy0aPSBL3it20zZUD/KliutNMpGuRmsDBufnArxvvd+c/ziz/1T4/Za95XOqfzxlPscEvErd+Qp5KjHGHRTCZ1XLE8VS9ZnNPo92irMukfmO1YKlgnLSZ1O1x11sm15TGVQDsNDP0LptuINooUkCBgEkcbIgpD80y3MAFVdTMOT0LIioiZrZZWTXdl7IQ1nfCT2Jkdjd2I4dsaHYmdYUl6d26cDw7SAU3nh/I0YqAhBhaBUmIWmnvfUISmHtew7q7XYmluNztxybLEwYER1HhPDE8OOEeU5LC0Q7YH8VT8TlhsRzOD0TM6uS3ozTp7hAhCbPJ2/1GIAaxtCk0DZQpDwLM9qF+rZFNOoCQdo35ca3Xh+sR5PXFqPkwtNMVOWLqotdlRnCaBdhJBwy5EeEpXSlzNPLB4TvQjZTIey1WmlU6nTYAntSbuU5i2rECayCY5oF1tYqh/1VAd2XcGrNW7dw2xFNzMjFQmSqld3cZ2WYGGYqlKhfVUfyhMO8pMGylP0wSm1aKJweJ8MDcUof4QOlgBHobAyKa0TxQNXgs17OtR5veRY7cakPN9/Z2K+trkTDSFv0w0sjVvwM9RFV+SzuMyjYOVU1MHf/u5virsfeCgmDx6N6UPHZc0dlT8ibV+KibRf9hfccvTGuO+We+KmozfHgUM3xInb74y7XnNf3HXbbfFaaZnf/fr74n/5C98a/+S//+74b//cN8bbXndHTI2K4bMhlX0n0JToqNWoWWivinHWW/Voc/yJhOKuFAYszLEbb4nKkRs9l9Kndzut9dhs1WJ1eSmWlpajzpAsdWdXtirD3ENFArt3sBq9onlvbhRzod9gdU2xUVDWKfM2WDG2zqBHERsrxcjLTEx4KlcupaAXnSg9PR5a5vPIWEhHpCy86/7b4nW3nZBFmmSMloAyKhJwn8Kl8KKPSWDJstsSY4bR6o2aWYzfwl20JOWqUpW1MXkwurKEllYvq/utKUvoTrFVj4po7PD4wbjx+O0xMX1D1HqH45NLc9G33Rs/9c7vi3dMnvDine12M4Y6tXjH8FT81bveEye/dDJ+9F/8g/j0yjPxF//HH4+PP/5cnJmfizMXno9/+28/Gm9/+7tkaQzHpnDS3GlFq6cZc835uNhaiuckRB6rL8TJ7mKcby/Fuph+V/SzhfCRNc9ydoaBmQTrG8x69PZXRN8SDHRk0Xd1ZCTGDxwQTR2JsfHDMT5xKAYlOHEtten62pwssoVoNiVE2w0LdI62mZic8vD02PiU/AEpH1MyCMbVrhJG4jkVCRD2xLDPZUxW2qiUE/oOn3XgdIcKe23obK/CQSX7HbnB3RjruvKN+lca/mounovO+rz6KpobDFhEplzMCmGAIq0c9EgTi4/DwCTprI6IU6VcNNFxQm6yUl1FGKUnAsLE70xUaETZKKX0zbx1FVGKc3hIaq/Vjj3PpTRib2Etti/LNOa8r0Ex+iPj0XNkMvoOTkcPQ18THMcijYMTiMWQ2AFLfso4rR4xVEqxUMMx7CWGxBLiHnV+9r7syQTevbQQW4tLEk7qoJRxeDziwETsctaXOlff0GD0MASB4FYdyJGegAbio1FoBgsS1U/vjR/+8wwECBXjRNVUOqwRD33Jsy+FnbIojlubaD5qAcHJSh3mB5i49wjVrhiBLICRIXmWmvZ1VWw3BvtlCgudU+r5nF+FH5BHQ2M3ftNHaWzEyupqLK6sqDOvxOKCLJW5y7EgK6XVrDsu1gIdG65jC0H3HiaRo0rcMcfGhPwRCZQTk0NxgwTKYWno00My78Xs+AaJ216e4SRxFG5FMqlQmLHRPOQNbSicHx23xJk1WoShKu0DDIUYtLq2hEjumJfAxasd16RNr7U2oyG8ocyg6CJQmARGMA3JOphgWbU6Kx+uqnXVmdUxp2YOqo9UJcj6JQgHY2p8wociVtTOw6oTGxCHFF4R/icF84MHR+M73npvfPCd98X9t58Q2amPCebdXSZo2d8j+GT1duoNfy+djalsUKxURbNUS3jkM8UjoqfRo0djkNOzhRfvPxGD3W2ux9b8QtQX52Ne2uWpF056vuTI0cPSZdhRk1o+dEdbeO5COGH1FkNN0zNiRur3DP15pZxpn35sSvU16TLxayubfkI+NJd+tuwk2K00KR7D3UyEY2mtrtdiYVUCgCTQAons6Ns8Z94ZbunjtvXYv9gWc1GjY8KxhCnDh42VhdjrdmJGzPOBqRPxgRtfFz/0+m+J73zte0RHM/H8pbOxsVVT3fg+Sjs2NpbjoTselJLVjtMrF+OABO2PfPOfj294x0fi5x/9vfjt2c9GY68p63s+fvVXfy0++tFfjo/+m1+LX/31T0gJ2/OhpnOLF9ROdTqSaY7FBnzgjTbckdDfES4lfWWFChsiJG823OUwR9Gm2omNq3zhFAWHepp/GnmiZeGbI2o6Enbbmxw+KUVVigI8iFOjsS6mx2diUrQ4NCyeQp6ysJg3IQs+ucAqMPhFRUq7j/sZkK9IiQfhwiWWIHt0vP8FRVFK5z133hHf9sEPGNfXuq/JnMpXIlRyTmXRQPBT7eTIhhsRoRgKSKdc0x1vFMQ148MciSai4YYrL0mPYGCsgPCCqMx0YUzOoCiTK4QLslSOzUY8JqQaZo/Jx/V67C6vxe78WuywhFgMZGBqOPrF8PsOTUb/1GT0TuQZX32S5GhX+ZGrHFqxGQnxqGzvIRAIvdLc+Wwux9p7GTGbKpfWJVAWo3PhUuxKg+ifkgA5rLwPSHPlDDGWKY8MuvNjDWUZqpU6YMJPdYr7RJJcGe7/iQ45sMqcRVom6dtbe9GURKlLyPG52qYI1p8vlWDlDCc+0YsQlF0Wh4f24g5ZUXfoesvoXtw82Ru3j/XGbWP9shR6vYFvpMIEoOBTR2FjG4fzcVbX2tparEgDXl5ciPlLl+LS+bOxfPmSD4AUZaut1V4GmxaDqeezN24JeR4yEiGPKn+GuY7LQjwqjfjI6HBMSZiUGxARHjBz8GHBZDpIRpaEUwhYlwcdQA+Kb0ljajCeECj2ai82lrHslGEvH1uja63VirotOr7OJ+vFGmOWjVXC5rAjhxmSmrTmNzV10EyNUwLWV1ajVedb8BIcrLQR82BXuTioBVhtdSPWzp2PE/2b8QPf+FB85ze+Lu6/+4SHlaSzSmGVosJksq7bMjG3BUNTgmS9thYdMUC+O8JnrWsryxYyVdENk61omoPVsRgUAx4QQ+UI+6EDR1T9qr9D311biA0JlsVFCf4lWTfr62LCEzGo/ox1gOKFAONkCKxt6jnEcS1qB1G7YKcfCYlF/8PD9MAx86AFQSLfCsHC8GO2AcPXCCd3eqVBqCOcUDZYLEGbzEoRgU65h09wpAl9LW1CwUc5gsnNTDi0IAbp7i9tfnL6gKzhzdhQPXfF8Crqu9vqWwtqz2dqi/GbF5+KXz/5mXh87nn1DfgCe7jYpySrVAL6tpnp+PCbvyHuipH4yf/mH8QTs+fjH/7az8TyXstVo+1UK9NpZ7Mh2l+L9dXZeOqZz8eluRfVv1vRL2BM0X3wi4oSqTbQP/1ZMO5i3YET9c09aXT0de8xEQw+jUM8eUj9jLP1OOPMq/30Dt5JH2KTMVYGVjGbJPnUtAo0LXNQJ4d6troSOrqnbpzZlmeHYd117Fk1xvdWfKSUYGMvE3M1zLcZmWoB5kGZprj7rrviQx/+oOG81v2ZCpW2TDE76MeX7Px2Il4yBUZCmMBMcPNaep4zxVVCdrgz9D/fOz7cCaZCproi4f1aaZAlEDBnTDHktSOh0iONb299I3aWWPG1Et2VjdirSnM4IuFxZEoMfyZiejL2xsX0VdfealX5MmSDQCFf5adGQJqjDQMN0Lk8IVqt5mGvXQmuHYa8zs/JSlmWpSPYDo1Hr4UKX+CT+Sqm2VNYKcGwX1EPV5nSysbk4vv0pdBOFpm4AhJWdtlS0bUjgdKQhrsh7XlDzKm10+tD/brCz6YY0Y4EGd8p6ZG2NiCzu9qP5rgtLVw+tmKkpxsT/Vsx1rflSeEx9lj0oeFvev17q96MNWnMC3zVT8zq3Pkzcfbsqbh45sVYXZyT0GolfCoPLV9gcSvY6WDAXtRGla3omROFj41VZJ3IQplgQr4/xuXZIe/vcjsu/2AotHOfNGpIFvoSFshTkXxSNWWInGGWpAOXWMUe81dHR2tjn0rpbQ2IkbPTH6HrU5CFt3Ux9DUxui4an8oxDLpOjE9a22PYgGP0L8kquzh7QQXtxoEpWS5Do7J+1GElxOuy1JZkxS2vLEZz6VK8ZrISf/Fb3x7f9I7Xx/S0rFbRpiKLdIUtwQGDMQGIFhgCRtAxVMW3U6AvymUzGxOvE1J8+HY9wxjVqmgVpivrpXpwKkZkLTE8iEWz2ahFc23Fmu6uaHm1VveBjQePHI2R8SmfM4Ytti1mAj6wZE3fqpuVJxAsBsSqRRgOSlXOUwlGMSLPbxSCxQodjJN2UntjoTDkiIVHW7utSOp25FsgA3Fgesaf570wtyAGL0WHcLehikWRJA39TuX4pF69Y98N81Yj0swR6NbkG83YkTIAbOxV2VMbcjJ4H/M1Yqg9HC8kJt7ZaUnTl7AQPmcE95tmboq3HL4n3njza+Mtb/nGGBqdiYNSGB44fiJaWODrS+pTYvDCUm9VfYb5PKwn0dJwf0/cMH0o3vK6t8ahA4fjoQdeG4dlAe7uiI5YuixB0sNZ1QxrmUBzaBC+xOcLLFAQ5sI3zY7V5Y2+wgHxRkbG1L7qq6qP56lUN/Yv+QBO0emW6lcenslhklhG9C7aTYWZljzXUjy7DXTPUCLLlL03UDjJ+RaEPe1MK0Xcfc9d8eEPf8jtca37MxQqZ6NTLCmmPjQ+8JERgBo0U6jraqI35TkAtqg4fs5KJIMAjwrTlRzIEx3GuZG+8GlFiBB5n5krS66qI5qfOtFesxk9G/XYW6nF9vxqbMpzyioWRM8RMfqDsiBmJqJXGlwPn1MdGlLtpXFY6yqIXEj3ZKTzBkoYlyCHMQjRvbIIepqd2JOVsseKsstLsSkNtn9mWIJrKnoOKe9plYElJKHSK62D+RQLCjpq0SGpE944si/KUv14D674k/xwfalmnu3F9oReadl7sYGmrWZu7PVHW2W0hKNm70C0K0OxMzIeeyLYvRGEG0fDqF3HR6IyITjF3KujAzEwzCob4VUw0R+YYGZ4YV3mPmd2rSwvSqjMxakXn4uTzz8XK/Pz3hzHQYnWbgUXcx9YUGJDVoQYbIEWyiXAWD83TAzGjRNVn9t1TDAckKCdGhXT1pXhGcg0N3sxfwGuEgfMi7hd9JzUlfjye0iGf4QJeDRjBmxgmvmBrmIIUEzSq4skeLHm6uqwdfCm5xV2uwuPMHf2oqA1c6z7wcNHpS0Ox4XLl2NxdSX6ZUkdO3bcwwkNWQ8SDS6XXdA1aYJNWalH1Lu+5y33xQfe+SYJnrHoFy56VA4T4uxohp48J6FqgBf4Soc5nmY3NlZlpTCfIti2pHnD4GHSDKGxKW8U4TI9HcOT49JgZW3viQmxr4ETiNeWorWypjyFt5FhWQPtWNmoxYX5xdgVfMdvvCH2pFwgcJnjgpGBt23wIk+cHcG4pzY1fGBa/YH65Vyiep2EBjB7qBb6LTVy+RQCtI3IVWVAqPRVrPL8vk6frZUbDx+UNVyJrqzbuY1mbAkGFLUh+fe+6YH4ge/9nhiVML8kBYYPZ41NTseho8eirf67UZN12FSfFh6xinqFt/e+/vXxo3/+L8b3PfCu+Ed/8W/H/+Pd3xX/r7/+9+Kb3/rOGOkbjeULc/Ha6pH46e/4G/E3v/dH4nV3vkU2itplYzf6G7sxM3ww7rvp/vjed3wovv2hd8ecrLuTy3Oir37PmT5w64n4b779++K7HvpQvGHkRHzrTXfFrd3BuKmueinumOr0Y3/3x6XYRbx46klZL1LWxDdZ3QWTp308LC8MqopysjD1DouOK/NR1J924Vsntlp0z+nDpYDNyXfaAwEumnefok/0mxZpIwX42f0Nwcbw16CsYgnkckSEZdjwk9x8zh10uBf33HPPywoVBNuf3fDXRg5/uT4EqkPnCgnuTWsOd8e3EHAsAvQnEAjHM4CtGL73u7wmxJnG4SCTPLgvwnFCuaonAlZD7HbUaVuqM0JlrR67C+uxPbcR7SVZKezWPjAeA4dnol9WSs+kmL4Ybc8QBzpKK6RBVIbaTh5JjkZBfbJMPA3bqw7ojY5NaR+cJTa3Etvn51XGMmtjo/8wAkWWkLTIXsa8xcjZ+8JcjVe20CkNPt3WaLOnCNdN9edd+qvvictGR1sp8qzwQqg0xBQb27JO+gZjh2NlEF6qzwBmM3tLpOHxHfR+McdeabnE2db9juLt6rqrd7uKszMsbVwCaFvaUlv15iynBXX8y8tLcfH8xbjw4qmYvzQb3WbLmhvjuALB7YRHoFhdUFp3hqxk9EsDnZSFeFTC61gxd3JAOBmX5jomJs1GRA+rKBMm4GFOKURSkHjpuXCCEKFtjCsyLv558YfeIdi8ikkaoueTBBBLn9nYyGKCTd1vKbypjluTVbIhhrQiDfByvRWropvtAu80OUzt+M03K+5mnD5/IertbkyKmY+Pj8Wy2nl9fV045VsnFTFNCXgxvJ36etw00hcffPuDcd9tJ2JAcMCgOfepKYHjj3bZwzTExGlQdUUvCRdDt1baankokVVA7AJnCAOLQZjwkAh7GvxRMcFp4am6bIkGN9Umu2Icg5OTXnDC5j9O6eUQ0YsLK3Hm8nxMShCxa56DIKEzykebzw9ViUvQpsJf4hWHMEGpyp6IUOGWK/2Q9jGT073bS1cygi7chp7DcVH89x/L/Kuih7tuuSHe/eYH4x23H403HJuMH/uhvxD/8z/+xzF85I74lf/88fjUw18Q05X2PjqqPrcbS4sL4SNWhDeXh4c3CZ/f8ZH/ZxzdnIrp9T4pUZvRd8dkPPKFL0TnSxfj9m5//I0Pf3/8le/5wbj1tvvED2S5nJqNPQkslMJdJveZe+XUaOFxZmwq3v113xC3jk7F5Utn4zW33BF//4N/Ne7cGLUF2XvL8fh8pxGnR6lrTzx05O544we/J37p934/fvfjvyNFCtqVMGFYSzQBvCUPYQgP65PVXPA+cJUWtbw0C2IhEFjN5uXyis8eLAsopYPWBiQkON+LSXcOmmQ+j7O7WAVXkQLJx7s4jBKLbtiT8pPiAVJA5FmVyPJrTmb25H3he6V83n333fGhD73y8NenP/3pRx955JE/TaFyPtpr7FPJZ/AmFKVmarJDqCSAXFIMlG94LgQEzlxCzyLQNN0g+GROzhh3pbKkpEtRHnFTG/byZYa+hAATSU3m8eqGLJS1aM+vx2ajFb1D/VEVw7dAwUKxUJHmzrJpNZh6gvPfY3iiaGicIdA/g6DwHsxu+b1GO7ZXJLRkpXQvL8Rmu2ntv//ItJco9xyQ59vdCBUxeY5jSe06OyJaguvtsKuCJPGSnjjUz4xaIeAFgeKDI3d6oolA6YpRioF1RVzbA4PSRkU4Q2PetQ0TnJAf4TC94RGvFGGn7YiE3LAI0SehKu5ARUJP2vCOiLojhlCTGcTk9XKdIZ3lWJybjdXZ2disNyxYS8FIC2QTJYxlm2f9VG0OgxyuSJgMxPHxahwcqup5KGZU1qTuK2hQrqXq6dVDTPTCoJS/8rPyoYIoC5Q4nsqmfJyejCmEGRYAPJGjdPwNeLWfj61QOKtrEDSbCuvIguEzw2ti4ktSDFZVT+akEDgoE5x5d+zYiZiThn95bt7M89iRoypEFs3ioqnv4KGDnpzn87VtMf2e7Xbcd3A8vusdr4sTM7IgJBxhxl5e3RXUslQ43YH9KZAVbVwKTtDJ0JffSVnhM7QdWbwg1oxb9duWANwUzJw4zM718sNenJDbN6XyUF7Ulh2GfCSI+PhZW4JwcXU9zi8sxXOLK96EeESW85jokb0ZDO0wIc8keO4FGRBcYBWBnMzOIwhAoL5Zjgow30T72nqRF+rdX8A51gO7uMuDDz3H5sYjnz3RQ3/w+eaRal8cnByKe153X3z9d3yvmePP/LN/Hr/wy78clyS00cQRvsxZtTgRwEOFWD7ZV1jogsDuChdD/b3xuje9Ns588fGY6FTVtw/Ev/3U78bPf+xX48DB4/Hm17zZ81DREt5EY3szo9E3JgWKfWUjQ1G540b1zWrsiFf0rm9GdacSr73/dfF93/398a3v+WCMLbWi79apeHysHo88/0XxlUvxellA1VZ/fGLxcvzj3/5X8dRznxPf2BYbob2EC/iDt1LQ11lFiABg03CvBTlKl/GD8BBOWAXL0Fe5gAcF15PwxBEuQD1KhCfh9Z6haT7VnKsZU/nY3OL7K8wXMmQm4SlaQklBGDN0xlJkrmTmxQNM4LPZVLzgnnvujve//5U3P37+85//6oWKBMrr5N/5SkKF1V9tT9QnU4Bg2H8gUvM9BADi6Ox+DXGR0FcFFLC7Dgoz0zSir14toPTehMQziQrmW5bpX0HcdLadturbYm9KK7YXa9GdW4rNRVkpYryVMSFxUgQ1PR796oj9Yvi9YrZ90paZPKfxYWapnWFugjWYZ5aG4BKXkJUirtCS8NoQg5UWuD07H91lOsJuVGUJ9R2ejl4ECl+MFGPvEyPnwEjy8WobQ17WC5d1S1wSkmUSyfUXFK6xBEl+z56hL/am9Ppcqpo0w3ZvJTalgW6JmdFBIFR/YpRVH8UwEpnBCJnwHRQxDfLdD9XdH3+SoBmX9oO53BFT5piXVmc7GrL4avW1aCzOxXZtXcxDDBQQ+WfiV54ieroSDAVGSb2quj8w1ONVXSfGhyRQRuPQ8KCEymBMiOkwGc8YPO2HwyKh3vw8fwIuxFDNVLFklR8xHc8AoA1TvjocT8ILV5glgoFP+JofytOWCBfmRDrqIA0x5vVOOxYlUBZbfFlSDFvv6axjEsBTBw7GwvJaLK+tmf4PSYB0NzvREIOjvLGxMeMTIUW5fVvNuP/IVHzzg3f79GQFisFiaUjJgTELZ5S/KenBCcrQqjdJFnXGgQfPbwh2rC2O4EAwQBE+b00C2BPgMBhVHy2VzW584VAJPFbvb+LIQgHWDfWBS9LuXzh3Pj5/fi6eb3Rjtt6MuoTM0VEUC1YDiaqkjADHlsqEISXugEr4Fa2YyRFP9Xa7FH2NMNqeo9Tpp9SAEwuwopwv9AbNijZ5zZJs9uqYVqTFM7dmi+bQ8Ri8+fY49ewL8cXPPx6zGzBH4aLLh7tksYlh4iiLfGwBUxoWgPKhmPOz52JWwv7E/Q+GenMML9bj5olD8eYjd8V773pz3HjDbV5xxebn3Xo7+kSLHFcUC7XYeOas95QNVHujcucJMeFmNM5fMqOtjEzF7sVanH3sqZg9czaO747Fze2JePNNb4gXllbj3zz9R/GH574Q7da654U4yoYhVtodYcoPPDAnxJE4WCD2wgVtyRXBnbxG+JcwYNjT87jQyQ7zL3pP28rz7Al5JuclQHjnYUvHY5iXobZNWbnMt6RCzHf9CWNOBUGEEEI54biXtoRSW8IHJeT222+LD33b9Vd/YUFz2vHDDz/8p22p5NlfTlm4K/C41UEoYSoX7qxnI5n/3BNml4kIc5riPWlsgWQmTmkKsiuu5AOB6624iQhRyOuoYzUbsbVej+7CerTmJVTWOP5ZcYbUwNMyG2cmo18MX6q6BAoWxECwQQkb6IqAcr4qV2UDAkzT3+xWw3nCtSaBog66fXkxuhIqHC8+MDEUA7JQ+jw5L4El4u0bRWhJQ2HCjypQDxyZFlejy8+URSTVvRDCpYAlHgKFU4g5MFJGfnTUUeqbe7ZSNqUJbfVVVc6gtR8ECqcMm8mrM7ujg1vnpnpkcc4XvEL8m8Iny4478uuMX4tBra8tx8bFC9E8f15WyroYguBSB8/80MKUFvAUxg2zYJNDfV4mfHx8MI6PVuOwGNiMGA6ruxh/Zsc7goJmLvMBOQyZwLQVKi+n94zdw0aIB/NDs3YcMTiP9yvc5EJ05UEdGc4hD1q0eJGMWvTR7GzFmrS3JQmWeVmzyxIqXSwc4slNTk57/wrfxR+UgB0dHbU1UtuomQGghYOybdFBf69wrU555/RgvP72YzGmepojy3rMCVMsEIRLDiHlCcl6T1kqkPwQlghq9n8A52YHpoDGq3L0a8vC5nBHM2UpChYk0vLFm9RbpVyoED6vjDaJFlpvtmJleSUunr8QTz7zfHzi2bPx/LoYh8rpKP8za/V45tyFGFe7TVWHZGV1osmkvvDBsTWMxfcxHq/34BPGZ+GnchjjF/ql5RJPpCb8IzzpL3xpkTOmaBsYJycA856z2lgCnXt+UNoAW1q42h8GHJzirPSXTp6Np597MZ69uBCrqsOwBPfx4yd8PhrDfgzN4XGAAxzIiZyfCgmVS/HpL30mHl54PuKGadHgZMzUqnHvsTtisG8wdjcYvWjHDpt5pVDuMOwl4eo9GoKrfvqyTxcfOjQTvaKJzVPno0/MelAWDd+a+XxjIX7lzCPx2/NPxS9/6WPxG09/MhZrC7agELz+4iarLMGH8IylxukFDF+h/MDQWbrrL2tKQFgAqN2hA/DHMxUxb9SzpxFMvlKOdG9hiqIEP5Vzv3G/BR9SxIRTlDTCCQSnTNBjLaW/Krz8rPcqVFcE0Vbcdecd8ZGPfHumv8YhVNgA+aqFivwrnv3VXDwb7TUOlKTCdBSYMYwwKws6EkG6pZ6E6BlNSKGOY/gdgWteFEm8SUjVLRV0sOOSCfqT8icNRcJudO+hMiS+ND0m0Rn+2hYRdTfqEnyyVhqYhdIOR6UxeK6j2JtSTJ77eyloZKBA+Vl7cL7CmorlniXF5M2yXPalsOJre34luhdlpcwtK9J2VGUF9cpS6Z2Z8HAEQqVXjF1IVCdKBohXX7UQyVVMqhE9jXrxK+tc4oNXgguBwuQ867U2xVC7O/3RkECpSb61CZPmuitzFouLZctYKN6UBiMmT9oI/IHfzNRFGJW6YZK9pQ6xJk1tQThbWFqOpfnZ2Dh7Klonn4stWSqczTWAtqqUpEVYSZ7lkFXPTozL9D82MRLHxoclSCpxWB34oKyhKQnvUQnW8qTUgiQMAPAwiUg4lmLOw2T+ypT/hpv7Mh7l0olMQ8IdwoU66q+IXzBClUL+DIfBeOuY8dLSVsW4F8S4mEepM5Yu/DIxPzk+5dVcnLIMU0eoMHFKhyKfQdUBIc0CAuDbbtdUz5649/iBmJFAGeQdwg58ihZh9B5+MwMRteLVmb2J0EyEtqDfSLjgla7gJY7HM5Yk1gBWUkOWBt+jaTdFzx0J/zZDXWw6bUR9fUXtdTnOnT0fjz/9QvzeY0/HJ05divMt1R3EqCzcju6XZGk/Jm384oXLMYoFv5l9Z0f4AC7mgDzMAk71ox4oU+X5X8BqhU/EUxGeERJqCdOSLRpZT3gEvxpNApD2oa0QBigOCgYH6ksV9ZXKwUPx6KMvxCc+91Sck4XYUnkd4X1jY8NnyaGqjIxMxPTUtI+yx3moTW1aESyHDkx5iHeoOiD4N+ORp74QH3/0szHZPxK39I/FRFd435DgrDeizZJ/WajUuU+4HLzpSAycOOw6tF+4YGumXzAtrK7GyjMSLAsbalvOyRqI//S534rHzjwWzcaacKCOx05GLDMEnrR9M2oFeWJcQhWc20o1I9c9beAOl3yLFkmLItM5PniFLxT3JLHT1f0WJOpK/slnucdaJ02WzT1h5TAyjuydyRWnWHrnEP1j+OsjH/mI2/xa9zUTKlgqryhUFnL1FwlVneKK5z+gZhhma07eF15/PkxQYSZEc9iMmxiUV+P4GQdSqKiuJZEXf85RrF/JEFb4HQ9x8FW9jjpBWxK4xa5WMSN2zQ8cm47+IzOyJKaiRwyfFV98cRGmrxZw3ggUNAhDIthyP4mYDrCJkKV2ekPllqyUztxSNLFSdA88/WKovRJWfQiXcd1LE+IMMSwhxojJ041WeoW4yi7ZL12mrwqB/nDcc9JAHhjJJH1aKQx91dW07H7fkTa3K4IKdWZvxlKZHqMVcZF5EmA641/luo56h8ACXzUJy5VGPVZWV2SJLkV99ky0Tj0du3MXJFRbFiAIn5KwjXOlH1DnGpfwYOf0YV0PCa/Mm9gyERyjDHWJwXjOgwJFEx6fVz3RakUk6Qu8WFgpf+NdcdH6uLqTwMBI4/usG//AK/Up03CvQszAESpNdfoNdQ60YL7xstTqSMhwnAz1V3bqpMNMogq+gT5W5lSjLuFKZ6J1sNqZOEZQM9bNMt2R/m7cdmwypkdGvdiAFrZyY18IExQt8KV8UzNVgfJWhhQvtVcsGDEmNFiFUU+3upKxVLkpQc+QCkobE/g7Enrt1kbUamuxvLwY5y9ejCdOnY4/fPKF+J2nz8Qnz8/HC7Vu1Kib+oepiczs1e+Ee4mFOCM6fvTCbLRqdX9SoDqCQjLgoTVwTr9i+fOgrEz34wKf0CUbNrE8jGOG7QR30rbKUN5io4U1nO3JqjGv1lIYbbMljXtwajJGJg/EFz/zpfitTz4SXzg/5w2onoBXROZ6OJ5EqSzktoVPPENsb77z3vhHf+1vxX//3X893nv0wfjADa+L99zzNvl3xPsfeHfcPXEsHj71ZHx87nn1k248+NAbonrf7TF4/60xcOSACFk84sWL0frS6VBviT4JK5QW6IDNoDO33xhTb703qnffJCXxYCyvrsXHn3s4LjZZFab6QjPqcwwtIxw5fgqylDhRfZWHcIOlAO2Uln1+tyiPr2fzcb9opiJFhX0oLEhgrxAfxIO+UZpyQp6DJ7Hss18zYZ/zLckjfDio8Z59CdwiUKx40Y5Kx1B3Cjn6HU1Ef0LoIJhSFNxz9z1/+pbKlxMqreXz0WGfClBSFVFaMipdPeRFMMSsyvsebR8o9ODSEhG+l0NjM4xqnJwc5DWdAFD3x816kA9E73LkMNOJwzERfFd7T4xul2+WIDwOT0blRmkjNx6LytFDMTA9Ef1jYvyqH2dw9RTHfaNRwIBSQCl/5UX3MyNQpxFFx6403S0hmFOOu/OL0bm0EJvrTUkUwcCGR+XNnE3fmIhBVkoKLZig6kInLOrhqkCAevayS8IVaqvF+KJOWT90mS1ZKXwmmNOI+W4KXwpk1VcL60XEtlt4Tl31ihERa+5ClgMnrpMf5NlPopopf/Jm4rohRrWqevFlyMbKYqzNno3GeSkOZ1+I3vZGooAzPtQmaSn0elx8fEDWiYTJibHhOCZ8HpBQmRmqehJ+sNLvoRLaCs3bq7gon2oVsLgDCJ6y/Xjp5lcEyklGRTx1SiwvOoLDVQs6K/e6OjvlZPoic9Eb7cmS4pYESsMCJT8PvFhnToVhI6gVKyvnLTi3ieXEWCcciUJnIo9cxZT0Zq1ddamI2Z6YGo2pan7oq1eMRpCZxgGOWnloRqCYrgRHOc6Ngwkz8eo5DK56Nk7oAkoHnmAEXjEkTXmYU4bFhJj7WG/V48LKSrxwYS4elQD5xIWl+NzCerxY78aKmG8XHAiJxpHS9yEsdYUAEAjK2u0Ok+Fz06clVE7J2t4RQx+QBr/Tanjcno17TOZCN/7wlQQccwdYY7YY6Z8WMkW9yFt55pCtcKByrAiIuXmZM/QPCan0igTxxH33R1vWxBdkoXz6qdNxsVbTGwmN6rAE2Zjxl6vkdiVoYJTKXjkzvNlQn3vm0afij77wcDx84dlYrHRj6KaZePDNb4hbRg9HbX4p7nn3W+LU+uX49cd/O37nsU/FCypj9exKDMjIGD14IAYPH4rK1HhsNmuxO1KJ6r23Rt9tx6Pv1qOxM6Z+u1uNdm07/uMnfyf+7n/6x/HE+guxLbyyzLkqQYBlgoWCsDQdUjkJYxzMdFgCgtVeeFbt2YJTn0RociSSUOc+iiKRw5cs4igUauHRDUX/UN5YzcPCGUPblMMu+SGFYTUz1Eg/YnUYV6xjNrSimtGvEJS514cNlYNGYip4ulE5KHyvue81r7ik+M/GUlk8G63Vy9kR8p+8WYY7S8pRqECErLJLRkElS8BdJ3k/EQ/qBU4C/E433JcVVRxKIEc6eHnvV0Uc/kPIaFycbYT1UJ2eisGZ6RiemYmqtKN+PuErzaBXhNGrBhcnNoJpDBgGwznk5PFHd3ZpYQrnHiLaZNmnOmJjaTma6+vRFkPequZ8TfWwLCEWAkiosNlxVwLFhECH2lcPOz9TB1zWJ51CuJUQwZ4Dm9u6bvN5VDUR1kpLQgUrpS2CYYJ+WwS7a4FSNXHhYcAIWXK2UNOFsoxmhIM8wzJ8yIrJ69rGemysLkd7aSHWz52K+slnItaXXX+W6QoFTg9og2Kqh0aqccNENU6MVuPI4EDMSDhPSZiMDclKklC3cU270lZwhAxxJ6GNMgyXOEjhoDvBzHsTfRGXuqTJT+nClMLTJfOG5oDO2jxarQQlq7/aYoRYYBsSFEv1loRKx8fb86EscMPwICQn1udj1xkG4gyzTbW1iFVlJpVhmTB/QOnupAofrfb5g0yDgg0By/dMQK6HZ6EdaEn5wBQNG4mhM/YIUDXapoDXe2rMVHKit5ycteWsOF0pNLRRk3oJ5o7Szja24gUJklXahvyMDZzudIOyAo5hdx5uUxi4NIqN2+w9u1JMVmWFPyFG/IUz5+LkhUv+1nxNNM4myo3ahoQZBziqDVSu+Lvuk2kxd0SYh1mUJ4IzFxxQvnAgvwUsYrZDwhET5pUDR2NTAvzC86fj2Seeit997IV49MyC57u2t5uy3prRljVJ/7Pyor4MngC5qjZC6GBZLO9uxsXVpVhtbMSp2XPxxScfiUc+8ek4O38pjr/nLfGpZx+PJ55+Iubq83G2eTm+uPRUfOLcZ+I/PPq78ZlHPu+P6R0dHI/RyWnPl27NLZnO9roSWsvtOHX5Ynxy4Yvxv33uo/GlleeEPI7f740BtTkWG3WFDnO/SdW4BL/ACM3T9tvCO+1ooVFMmm9227pnfgrrlaN5iqXHtLXe804o1TvRBHE3O9HptLyIYEtKLeV6Z7zSurUFQw73giMWWMDeuS9oEP7lsuBtwuegeKKEnFeAiWfQd3KfyrcV/eulDhpk9derESrDEioPfnmhci7aq/NJoEYnhOqqXHkmoJxkynj5npsEHSHDBW0H1gmMuod6HEEdumA8zpGwIrwI8Xs6fr5TfCQ0SNaV76VgXlZYNjgqrUHWSf+IzEuZmf3MpYjxKrLToYl67FM/Wym6hzHwBiZhKATjtojDX7mDCUiv2hRj2ebzw8dkDd1w0HtgGP7qUXl7TOqiPaAlurHSl+OpVNPPXHBlHPAGB1K98lspOeTFii8slraea10xP56V97YIg4MqWfXFsA2TuVgrtowEeWIVDY+y9AwzUfYcOtnqbsVGq+PvQdTX12J97lKsnDsZK6eejtbcxVyaKmJkSFEkH+pOMS0l7vjEYBwZrcQhWYOHhqtirv0xKmEyiNauODAt6mlBQQVpG3m3lZybmLaVN02AaXMiMC3i1y87C8NdOdRVdh48eVGHXF2ktqMD0ykFK50RjZ6x+ZqEybqUgOVm06u9lpoMg4l5AY/hVGeAhlQqu8Hp/GyygxKgMZiI96AoT2hpbExWrvC7u9WJsYG9GGJIQ3EYXk8sJx3RkT1RShiVhZYKOqcsmOS2GE4qMhkFRxiKDUugESQdMSQ++dsW7G3mgKTALMnaenZ+LU7q2oBm3K5c9F+P4NUCBdpWALjJfpKKAfcoYQLHOGAVVQlAU7eXOtvx1NJ6PCnh0rvbFlNnj4zawWzDBVjAJqwIRfDP8J3qo3DwUKKDzyMMqA69wl8cPBh9d98bfSduVn26saj8P/vEc/Hbj74ggS/rf6tlZUCZpZUDrQgsNmTmKia1sdqHhQypODARLaYs39pqx5osjsWdRpxemxWI2/GBj3x3dPoGY2V9w/UTmqSA7UkIN+KFxrn42PkvxqcunZS1dyZ+64VH4t8884n4tS/9UfzyFz4W/+Szvxr//uxnI+66KX7sx/9+fMf7vy2eeOyJWNqoqW79AgrLWzQkGKk7dAtdIFyYOysPLoXxI1QY4uQzC7QFOAQ/V+bSaANo44pnfxX0o3c8m4agHYZTwQV5gXuWzpNnrjK05auyrliOcvQt2gV+xRNzY5w0Dh3m6jKG+vfi7rvvfFlLBSXn1QqVKpbK61//+nexdPKV5lR8TAuEDEGq0uQCkZadPgUKr/UOTUM/4puQDY8SGInqwvKqZRFPjqiOid/vskH4nz9HTecHpVdN6E/WqtQZfOBfJRkuG4/QLLzMFjjpaIIBRsDPpbsB1RFpHKQ8nYQ6AKc6h49RAPliqL1Tsk6OypS+Qab04emozEzGAKu+ZCUx/OXvpoghordT45JwAJXOecWBrww17qg3CXKnulpQgmRzV0xP1/bmrhimmA5DYr0SKmK8qqDqxnfbVVdpSoy/IpRIT7kgp9wkKAjMCLrqrBtiVhuNZiwvL8eqBMryxbOx+OJz0Tl/NvYaNZ/Yyzc8SDMoJnpwsN+WyTEf/jjoHfGs6BqRZxUNxArncvvTCJTsK2E51JQ4B80IDtVTf+A9660XCoOGMnHeJ01dFSYp+BVXibmgzaPB0XnokEzMY6WwtJYNgAx9sR9lXYx5U20Bpj3GT2bKi4Mj+WIe5aVQEDOk7fSOPSRQATTEOLW/0tezJUulRxabmInaFyYownD6cm9HCkSGKwSvaAZFAY3eDJhn8CC4y1VNMCh+4IVTn1l+zPLurhhoW5YECwzOLK/GU5cW43JrS4KePMEbnZeUzIOAX/JSW4tW0mW80hFftXQY3yMhQQokPHm5CaKt54urTSkb7ZggQLxkE026JfhEO8Z3l08hszdC4TB8mJ0ZqbCsJEKr+kklxu5+IEbveUvUF1qx8PBnoynL4vlzl+NXP/lYvDB7KVqdhvpW1+3MB8jAKXVgAh0Lia9OMjdA+wMvZ17tbLIJlxOnO+rz9HVZC9CeiuQrns+dPBUXLpyOi7OyuhvrKYzMUMUPGTYWTV5ozcYjq0/H47WTEtJzcXLldLxYPxmL3cuxVluMc6fPxplnL8ShG26J85wqIUVrlzO2ZE2AM/gjdEMLWtDhhReEiXmacN8v045Vg8yPYMWIClwPqmK2RzsCtdAPz6LuHE1v4V+EWYDxUzShRVHhUclLPLrCVfTnq8r3O5Wui+PQ/7xnyAoEabF2JJAEADSZQuXDhutah1Bh0cSr2qeCUHnTm970ikKlsXAmWquc/YUQUQZUFqIsnQKyMhA0/wurREUlfYMgBbhjlEwbD4LRpxMoUnKTlZXXezMUB1NwNhDR+AfyeeMfmjqdWt6auxpLNwqXUJEmx3yNNTbyE5KBJfPRK9/zoI5HMQQCHw3DFMlgX/QPiZGODcegBMvQ5FhUJ4SvsRFZQ0MxwP4XaS5M9NO3qT/8K/NUNs6QWgIT0CYSHc8R0dzVoCLSbmcnGu3tqMs6WW13vRR2VRo38yoMhbFZcVt1YoVZTuYxhl00cRZEdi6f0rtiYg0mrlvS3KXFzS5cjsVL52L+/HMx99xjUT99MnYa6uSKa3Na6SZk9R2RRcKOePY5IFA4TXiEz7ky1AUOKUcSPVec0L6qGnXTi36HiaHqHqbqhRp652GNJBM7t5vbFOuE8d4UKAw5kaHnn8CZ0sCQsUhgvmiFfO2ODoC10RSe1hr1qKkeNeFqqdGRpdIRg4bWgISSjHo9p7ZZDtuy2INhENqKI/IRzHR0ll5uyUKpcLab4lZECExYc+/8BOu2YHFlinrCXJyvCrI1pfZ0QyjMw0TyLK31klnBxjwPx8hwCgDDqliRF1c34kuX5uOJucW4UJPlxXshzbSSpclTn3KYULRAe0Cr4Ay80ojckMZtBV774a0gw7gtLRGTnyOzZDliXkoH8ziDyqNHNNcUThBybPrc2lR9UHJYhYbChVYuAcPJ0sPHjsXgzTfGtmCaf/bZmPv856J56axoZTMWZWV96tlL8fj55ahLAMUeBxuqSLWpP7Or4j1EChxoifRj5Uk9vQBC7Uybe4k1wkSEhWADak5PWKtzmvClWFtdVBv1x+GZgzE5MaG6qT8i0FWYh4VUWfDm/TomjMSPLgpDuDfj7EVZM489HKuLC/6uO0KppA8c8GCNQDu20NXO3g8mAcJ5Xgw19UpQ8lGw3r4couagSEYwci9ZxZuSEST0X1bIZZuyJ7tiocVXGtlDhoLMBG6/v++iEgUj/QyYSUH9CSu9+5n7DXEVx3/wUBR5rHpSRNx7L0Ll+hP1f2ZCpblwLifqDWVWKLmDMhMTMGgF0qnEVZeE7vg43cK/fWvplPd5o/ySwvVE/vKmvLznR1bEgGclM6KziEhs/mORpEeYIFhyboPIqbWTD+OTRriekfKEQVSQMIQNc6N8GoENnhAfGveAmAv4qYq5VoZkIeiKxxpiuMbZK2V27KzHVZcw+F3hcRlXTvX2SjYxyHqnq07dieWNelxeWo8Ll1fi0vJarChsXYyn0WYIgHmW3WgLPaqBOxZDKHw+WJlSExF7aphNaXHzymt+ZTVW5+dj7eK5WD39bGw8+US0z56KHjFkIGfwBgY6IwF6VBbKDeODcWhk0PMmWCZVJk/BkwD2UengCCJWaoepPd1KtJXxS7VoU96jhSVsKVAV5nbLZ97z8xlHujdlqU2z9dHuxVjEmLFKmIuA8GHM4KwlbbTOHhv5tVY3VhAqqnNd+MHCREC4jYEToU/eMH0xi5z/klXIcIHg8ZCC8oUZsfKGyVLgszYoGPpYEKIyvemNuMoU3HdgenpGOHi3vN7z+QAPa6g4mDVDW950KM+mTD7sVOu21K6NuLAsQTK7EF+4cDmeXa7HghQLVvt1SQ8zBIlyoBDkmU5VF+DFMfxrpMqBZxQxVd34teIlOkarLdvGB1eq7uCYPoIiplwUD5tmNybGR1Sx7aitrShvhrtEHdRZ3h/d2t308uLJEydi5r4HYvDGE1FbXY8zn5eScvGST7oAHgZbGqr3s5fX4pNPnYuzi6vClYSB8AtDRVRSByaVmVxGCGM5eq5DObjNZSXYElBsrCSGgSBEFEOGh7infRDaA/R/1Zf9Qq12W9bCcBw4eMgM2iuvWF2l+uacDW1N6xQOFMrx1dF2uymBsq4ylb/qmycNAxFITWaOxUB7+Mw66Ert5IUdtBnKhYTnppQ54OfkbyIDO0NlLKH2MJbyYKgVWGgP+kRJ36wU5Pw46kZ7QpcAeYXXuC1TkOjJsLjtqZMigAcr5HrLP2D01z7FF+++h2Narj+n8pUKlWtT8gwVyf6PyR/5kR/5Sz/8wz/840ePHn3ZLz8uPPlxMaLHXQGb1vICWT4Bt6NC1gYIp150hUQ89/x044o7UJ5fadIDVoECv8Y5HS/1h1BI4SEmQUfgXl4Bzhf9sbzPsjMT31MWRdLg6hg5BKdn8KR75WRP1uTkiTTFU2TJNTWs0mFiZpZikGJEMFZRgTUqTyrrHuYIfCY7lcvFcUyxCJX0+SLrTzwIhqPaOUl3vd6MhfVWzK414tTl1Xjm/FIsrTalAlRjUG3UURtVZw7F9PThmJk8EIOj4xJywzE0OmoNj9UmOe4vq6bdiUaL49U3orm6EkuXzsTiqWei+eILsb2yqLpBK1RKzFdtO1HpjSMjA/5G+oSEyKiEyfBAvy0UmBNEzIGH3HsSmJqpPgiVrK/qllVye/HpXCwMmJiHeySwPWRTdA4zPHnnIYFmBge+1K7GZYErtH4YDAQPU8YqsFWnDtpS51tvsrGxHmtNPsK1E8udrWgoDozX7NLFyLJQHvQMwMWhYVL7LVkDtjIFK0NrrFwbn5g0DExc7+1sxuTQQIwJRsnbqAq/bB4cEm4G1P4espFn2S17e8CMaVgenEFjytZDmx3B1ZTmz2IChurWpSQ0pKr39efCAerlE3xTlResohKYIDgzbsBhka9c9g9KvFov90OCnVqOPqm6uB+oLHAMU+eEbvLxEBE077TbMaw6venGozEmnE4NbMX9994Utx05EZOHjkbfgZkYGRs3vjY2arF6YT62haNx0eWQrGa+NikkGNZ2VOOFpWZ87NFn44mzsiRaTedPfxHSlIfuBVO/FELoiW+CgHN2fdNWtBvzfGaeJjKBKUZrbGCNcSegWWnFMDfDTtDIjqyrPIaGOgsP0J7igivKQdGAWbN8mzksmDvw8k1305yewRWT4B4a1zvKhO4Q4OY75Kh2sRIifCOMODnCcz80jbLZhofQXnpE+QAYlFTK8gnEUkCoG/0AoU8DUhblgweecSkEdUNe4IJ4pFE8cIDDugc2aJgIvE9eJPwK1yjEW7IwyfLbvu0D8dGP/rzhuNa1xC8uXLgQP/3TP/2z//Jf/suX/fJjAdoVx/MfEyrHjx8PNnxdz5VCpSRyC0czZCHVtE1ANgREkuYm4dQPJKg4GlipXQ0w5HiJuLKDkA35G8Hc6x2pnBcIEDH0yKTcs1UCoyJfJAFVIq9EEo+ZBwlpiBQKngxDQOjZOgrw0siKAxMGyR4bdSeTlkJHk1bmMUvSKj51JH8LOYhVaZIRFsQGTEgn4CUMcaX4Zph+VhmACwr0wvdyTEqyvLXWaMbiWj3OzK/Gky+ej88//WJcnFsT2ERUepnVfaMTUZk54A83jRw+Hv0sspAW0is/KmZoQQ/MInB2gXdr67G+eDlWz56UdXIy9jpNgaf8xGDQTCvKeUKEd0iM88BQn6yTnhiTKT4mDW+IQzMtDNLktZasWkC04Itn2tUtaxyAQ0hZ5Qu3vKOe1JdhDuOB2EV60qRQ5mWGuUMQ7rQSBuq4aP0wDGjBGrPu0XobrXasCWdrwh0T8wiVxo60fGUNvNjeZgrKnq/uUQ+c68A7/XwEi+CCCsVDDBMdESWLTorVx0xT/540dF2rYjZ8iIqzzFgZRuX4b2apZzRlhoywHNlkyunI5anOOdcFzYJHJsWFfcXjDKfoFUMqd0A7R3Cr+GqlcmOrT4vA8VrOQ47ADpwqw3VS3T32Tj4KyP6aOEVTpxeDAY4TYShne6ulfotCmO3F25tnxuPv/ZXvjfe+/bWx3W369IEl0eHzTz4Tc2fO+hsjQ6OcwsHwqxhyRcJUAmVX/ZIjMTd3B+K5+Y34z488Fc9cnIu2+lL06I1g6dkbEL5pa8GnfOgvWCqcvsAwEjTFzn/mbdihj5DsbEm7FxM25NCTaUU4NE9Qe6guLLSgH7WkZOBgtCzFrfq0ZvAqq1ftgUOoMupAe4BXkER5KGIoeKAMRoySkRhXHMEMDwE+3iFQTP8iGloJuKAbTvN2CsV3f6EOSp6T+DsxzNzk+JgtkfW1tWg067a6Re2uExuHc0Op6EVZmV+JJ/EeQeWlyCrLfQZ8qizajbK8JN4wK8Q0U/RHRfKxObr/kITKz/zcz6gsEco1rhQqP/dzP/eKnxOmzP2O5z+xUFl58THdSYISYOLN2uQQEjVXxxQR25KxU5yi4mnNpKalAENWMljdOG5aAuSbAGaa9CWCvBFOAiUkWDzMBdugUZWX81VCdyx5BjrIsxQuOekuvCiMOETOfBPOAZmFQGSuokb0Sgnu1dge/nCnK+uZdQZ+WyxybmAaUYQM0/A+DepbhKXAAaqyhtSNdHqv8hkn7jIRKkLjZN3V9Q3vdD9z7lLMLS7F3PJ6LG1Is211/IEuvCeAyVdEGGPTsaeO2Tc2EVV/F2TYHTi2GrFVX43OypI1SlGyizej1x9YHOvviQODvTFT7YvJav+VE4VHBismlByrFdGI4L0sV7DTmQV8tqnDYFowwaxZKgqqF3iibWgX2lx5OJw4pAcM00niUrH0hqwTr0qoTqoOr+zKeQvG19tiAHzNcV3a5rruF+rCWWdbVkAqNAkXMIlEivL9IAez9bOcSjXj4hvyCCqObWEVXsK/JwYwFgNDfEeFyencp4CF0iv6ADfYOnw/ngpBwrQvgz8MUXbEXGAAwGJ4hDNbQrpnhROTp9QPqAS1YJFW6XsxL+NWGrjwtVMoNjAtUaJ/pKEGqqFueBI1FvUsLRUczxlfbcd7/fj2Sv/AsPsJAoVvdRgOt7PKVX6cqDAjs+z73veOeOfb3hKnnnwqLr/wbExPjPpztsKABGtunOzrVzqW9WMxqG5bovcvza7Fbz/+YjwvGoaZ0qdSszZUqluhbPGjnZSWe4ZxszZqIwsCPYM710ew07i6Uue0JGRRKC+EK3hl6IwhNMqk1tCWNwoqHkNkfFbAWrvwDy15xagsLNqDumO9MvTEsBZlcmxPl7O3KBVcyuPIFxjKZxQvQ13UkdcWevLmZXpG4DDEZyGEQiL4eceZbvAf+gcnGdjiEN/xIhGlgT4ZWnU+0I7eMfdH/Jwbo1+hRIgmlQ+0ivD0UBxCSLigzpQPX/vQBz8QP/cLL2+pzM7Oxs/8zM/86QqV+S/9fiyfelRIV54wCVUIAqfjQcCqjWJluNubf3qfjEGecJ5JAyIgogIsvXG4G4mUxKVzOo3JwvldYUhX5k5UBREvnrRA4KEVZWOGUMCVQk/IxdREUJCvnUtO6a68IEwV6vowLEQHM/Ph3mkKRqTGBSLw4LxxJfzUi3wKoSLq4KXxQHgycnVsrgKROhHHdWOCUsGY/QzrsDkKba3erEWj1ohmoyUNjOGxRqxu1EQw23rXjEsrdaXZjvVaK+otaeksP0YzVv7qn24aoHd7GVicNCz9ZxpwcrAvpmWhTPT3xgR7MQYHYlya1KAImzikvtJhXUXqojakKrr3iic901LggXjgye1HgZSrK7h0fNcXRUOvlcSann4wCzRO4xD8kJ+cJ9VhznrPqcPUtSutng9v8XlgFjGstrdiheXSEihbyhfrwSvPdJ90o7IEBOBkpy/LAIgsiWFDhp74VopeJnyuQ8LF8AphxKZzwpxy4leBooOkOVOqrSfiMWdDEnC1rc5NdhRrWJwG+km6Ah73F7yzIrIYJuCKNrxiSy8GFA+rh6Pv/aVBwWCcU1KRvyuuh9J68XJd0SPDbwgBhksZItruCE7DoDaG/tTiOzR6r/oAmrOzAX/AuBsjKvPBI9Px4PFDcZh9WsLJYD8HhiJQ0MgVXUzt2bl6/MZjz8bplVVzIq+EEwzQoOMJXi9YEK4RDBzxDv69OEJ0n1VAqEgQKR7nbdEGKDTkQ53MMOUROjzDfOnHg7JYqCOfAoB2cNn/TATOm/jA4Dk0wgTXkNIxLMbmv13Rmy0MhaOU8t4WkdJSPh9+43Pbplm9EzR6V7SD8st2gMaKHgT69Uz5/tEOtAkRDQt0jzBRX1B5bDi1JSVhRzTTrGlAZdEokIniomy5jXmvugJHyTcRJAgU0lcrLOip+GBJDiL9zu/49vjZX/gFw3ut+5oIlR/6oR/6Sz/6oz/6ypbKE78nS+URaqfEAK1AGt0XEZ/uyk4Fcv3eSMWrQR2Glk6wEysqqZPQiFteQTrxnTf5CUHGk8flAdsYtdbHNRvOBTptuoQnCS4JEynuZ+IoQ5cipKJZId2tZbvxCgbhGORhSPRX1J13FiZFGQpy/Xgn+F0/17kgZLWqcVDUj9i8t3WlOB4KUbzSmsmGTq3KWoY6HlqUJ/zaDRMLR4DXxbjoVO1OS8InPyXKCiLvb2gyJFSXb8XKeicWVxqxUu/6NGJai30WQ8LrVHVAFkpfTFRkrchCGVFnHK7ybexBMRnqiZaN4EWIZKt49y6wG346m9pE7+g4IMNETThtJJemOhpkjveSS3YokpGuUAgIUN258t5NQX664Z46s0mRORV/I0X150j71dZWLMvXhCcsBPIYAO1Ka1wa7nTknXSX16RPvaWugpFycqgt4xgOt3E+4/Iu05XtypVCTGswuiK683bpyWy4M1NwhPSOYW5MuP70HoE4MzEZh4bH4r13vzE+8t7viKm+8RgeH4nzi7PxxSceiV/5g/8UT6+c9x4c1VSwIpwpk6yAOeEmf7RU8LKtRqryDR3RCh+YM02b4wk+vQc0LJTdHvUVfqAF1cIwU4td0U1PnBgfjruOTsexA9MxOToSI2J+/qyBrJVL9c34g2fOxQsLK7GJQuZ+R1tkO9AnwLMZsGBm2Iv6M8kNvvpY9aU07MGAjRMG82d+7ko76ALKzfTVVjBT7tnBztARQ3LQKHn6YE//oMPMD1jIK9uW/KCFXjNfLBSGv8gPGLF6vNJM77EidOO8gXNb/bPVaqRw048akp+iuJysscHNZ4fTF2QZywMDQ6Wul/DH1VaM4oB32pS2I74XhzDSonrk6eEJh/siZajdPLyvMqgfngZMZU7PYvnu9+rz73v/++JnfvEXXb9r3VcqVLJ3X3XUlNwY+Rh84xvf+NDXfd3XvWt8fNwa2PVcY+50dFbnlLDIE3hhBSADyuPe2eIyjrUDmKQqY/QWr0E+cV+KcAeBrrxRKjcCiCEEAtSzcyZfwo0PXQkUDF4ggIdiM1CeZ0GqRkiBkkgGbBz5ePUGDaOwhK1wFI2gMRzAIxiKYIfpVw5x8c5e+WWduZd3bKVxBSkAnOWtcyK+0+ve6VWePJWDKDg3qCLrge+Js3JleGwiRkbHYnJqMg5MT8TM5FhMz8zEoZkDcfTQoTh26GAcPXhAnX0mjk3NxJGx8ZgeHwx2vQ+oiD1p8gPCx+RAXxwZqcTR0WpM64p1MjpUlR/0cAvNwHhx1jLB5epOLCZk4UAb6LmsDkystALAL3GwlngHsWOyEx+hw7OZCukUj6s1LuVBx4KpkxdpvFte4V7dJkHb7nai0e7Ghvx6k9Vem7GhghAodGuECXWFMUMrAO5Oqiv5AZs7mepJmCsmb3orrgRAK+7kzhdiS1yUPmumWEW9LVB0dXLTJi7jUKhqrntwWoTtc8nX+bcXRw4ejr/8rd8b33zsofj6qXvjA6//lrj3wbfHxNCBGJk8EoeO3Bxveujr4hvf9K64+OKZOLcyL6slIaIc41MwueolDQoor7JiX1PfYGxJEdnjM7w9gtsACz5wz08weDIfCyXZOuzNV44s2VSe7KGZW6tFV/n0ypRi5RtDh8vNrXji0nq8uLZhZpwDWtQvYaJ+vsohvKF59gP5jDHoQ/jx8KrqgdXCqj8Yt0GUs+AoLAahm4zVzrJg1E+wdKgv4ShiaPHZ7uSnNnLbS2ArPX3LbQauKFtZeaRCN9Am73wwJvkpLeWXw644+inzZ0Mjo/aeB5LSy7EoHNfCcFrSsfISQM5DP28fUBkWBMoUgcEKNawI+ht1VuGOI8h0u6MyGY4VP5fQyblN5SWPgLfCDVweuksLGljhdR4pURsikFgVhyU3NjQUPSrj9ttuiw98+8vvU2Hz46NyX/WXHxEqb3vb27yk+GWFyvyL0VqedUVJDaJcghDnITHCHUJFFSH/dK+q06Z6SqZLR1aDKE5B7nrWP66+J2ERF6QoVkpiwuRpeMfXvc11HOUCWfETTFeEixrFB/hxLYiIPOnA5cQnxADxcCy3YbBXHgVgFhQO0b3yJkK+0ZUbXuAIF6wWfiXDdVoc+UGgKof6OF55pU7AkPV1SXR2fqoHTBhaFCJcng9cVDv1yjzm646DIsphtMXR0RiRYjAxMRHj4xMxNjLsz7n6Ww5oRUrryWB10gmFH5JA4Xsg7I5H0/QR5cwmujBgECTcupLF9YoX3AoCY3QUYLQg0D2dmSE8r7QSvsE7jrmE7GSwa4Fh5qcbOq6ypMY0jzdwElc+LRPBvUnnYr6p6z03bGpcaW/KyypTeXwiABqDaZU0xCMUAkavMH49m4547yei8QxdKkxB1tx1Y0tLYZkqPW9IkSnlMkDuSki6ax7TETnp12xaOGQ+DzpgrqNPuL/96In4wQ99X7zz2APx+rveGPe98xujdWQ8BqZHoor2Ldh6diU+K/3RXKrFmeefjanbb42Gwmsbq7IyROvUg/kN1ReFKk946JNAkCYuK4X5k61OQ3jRe/qjMVRURHgCdj/TPxhqFr2xNBwcOpobTcxHjwsS6rOr9fw88l5fnFtvx7nFFR8xk/FRIBj2072ccY2wEiw+Wkh0vCNrYhe6xKKBryg+y6gzPu2ZxeJok3K4OoUw4MCMOWk5D3TkOyd81z+HK1FMGKVIgUJe3CNgYVs5MqGM9a6EEYzQzzk4E8GYPEOQgEtogmiCj7xg5j7lgWzIT//yTC+9F+6Gh0djdHTKiiBlwbDNB/QDNuDAmrKSJR6QQ25QLTEoQ7DIW9BRD3lvlkRoqUzeMf/CKEBSJ3wuFxI4v4KuKxJGE4NSGPvYi9WKO++8Mz7wCvtU6vV6PPLII69OqGCpvLJQOR3t1cu6A/REMhckJbXLxsE7Oi8MsAsSknzHX1EJGpAGoCEcUsTnmhok4PEG0PXODDU7QIbLOy33FFrCIfgI173nOyAgNwb4II7+WI3GT2UxQVaenYPL/PY5PxLXT7oqnsq40kkyy7wnkgVV1periRCYHUZcyi5ahzpaoOT7UnvRP94qbpaT1yzImpXxlj47bslQITARk4lM5efmG9U/iZkJx42NhjrwdgwyzCXGNFQRgfbneDhZbYtxM+TmHesiZMNCvvpRP5epd4aP8XxdrTDqBmFAOjpijlWDKp51rzjcI7wtJMlXbco74KMeXkpLfsCrsj0MpfccX9KVYtBhP0pLVkpnO1bZx8OOeaXpIlAMUuIcONFE+Rl+/iO4ynu93++c1Awq4xdZJXOWA1qsKg8VXJP2T+RIyqIQbslH2UEvfVjyqus7739t/H/+1j+Mb7znnTHYNxMf+8zn4rEvfiFOf+lLMTE2HAcPHlJ8MZWbJqNnMGJUTOOtb3lrjMy14sIzz8bl9nLsyqr16ku1t8+0Y7mzYWZZKe3cY+sih0+AI+nVhEx/UaDpVnH5TC5XNHKYGgTCOxg6tUg8yXIRU+UkaL4/v96ScGG4Vu0GrVr5lLAwfSudPzKmOnt+hJVnRduTL5RuhbMQHIYaItIfNG24oFPVDzq9QofUV3DzhHbORHjuA8nRGlOb6ociy5JjHHRnWqZeBR6urK7Tu2QitJHKlBUE/Vgh0jvTluInHSm++AnxKc9L5vVMH0Ad4aQBVvMhpMbGJ9WOEz7Xy3tUgFjhWBOJV2g/+RXh/gk3eJclX8IHzqiP8SYckkaYMzzwShQJ3vOhtKqu40NV9fWQBbLhob277r5Hlsr1j77/MxMq9blT0Vq5qITZkAalaJicnC/CueVKDHV2iAlk8Fhc9F6wOd7VdI5uRJYuEXY1rwwtb8gng8lLYfYQFS/UCLoHVjM4GsbpEuEmCBEunczmolHhJvSVP+Man4/FlX/kDW7zhYt1mVyLRGpIOpvI2M+URzp7O8UxXpIw0VQNk7yyK1wSTlmmhQn45lrgLJnzVQeeSmFts5l9L+2WhEk91jbqsaGOv1Fr+hwmhobYMc38CPcwciyNTEu+wJhaeukVRe/BIZprWqAewlBcCyHgkQffCBhg4z/Xa4lXr4t3xM+64C1k9IyVgmBh9zydmQ9fMVfUkkZcY0K+u20LhTki492+yJwbwaksoASXkYyLNwUFF9ENvWGjs+qitkuoEr58A7wZhkP427KQ92q4ovyMW6bY53hNR+ct6cQ9+MzuHSdukYU4GnxS+Pvf95H4K+/63hhfY/J/ODbVVicOTcXr3/66eN37viE2x0di4PBwrDXb8bnfejjOPn4mLpxZVNt2441ve0fcceOd8fhzT8T8xrznzPZ6xUF6UjD4qBnhEE1+i0noK8zWF9etrC3wwfx7mefQPe/NvFXPgf48NsXDSKgSpIOB6olhsT2VxRU6wjrA6gAfORcKnlJrRjAw98Hku79UCgz0FcpWPCsA5i0mOHL3Ow9HKX3ZF/RguD3Rr/x0m7RrK4f3ZKx8EJaEKByGCp2ZDygs/4tBSvg6b+IrnWlC3kNqwgd0acXCcbJ8BJuFh2AjF0+cq94IBt77qvxyCC+H8igXq4U0LF82AfofcfMbPow8UA/6lCE0KOqrKt9wZbWEa9JSLykMEvx9WJV6Dw7BB/FRFMZGBgXbXiytrUZTVtSuYLj73nvj2z786oSKcn+VDkTKm3FQYWkDVI5wExmNrAqUCM89HTSomCMEJuZDOqcnjRJbs9Wdj2lQ/HLs0Z50jCOaZPGkoE4UShw1puL4NGHChBulcH4wEDyfmE2zl9cQLQ2iOwjURC5iLwkdwpC3IxoNZ5+MhX9cCSvrgDeeuSoP8slGv1oG4RlXweRTwJr/PACRYfz3bRm/9OBVsYnipNmpkmAzrCRgxnypLwRM52m3+USrhEpL1043mp12bIETZZY7jvmuOSeibgZnT7UVh8lwGDraEMzBB2l6ghx8JmVx7IuHpXSFQMvhKuChDsnIs15mUhA3sINnhZshKx11c/voh2wCr3Qkhrk4wh5tl06LBcPwCt9DWWNinlVfmwpTOAKodJRj/AMDMCl/BBzj/RZ6KseCGpy6LBCbMHsFlZgCTMPDK3rBUBNaP0KDH2kM8xU6zVrSzmza85J0YEhwrjrqrotIzXtbRnqr8T3f8uH4zf/wm/HDP/DD8V1v/9b48IPfFMMbu3HwhkNx4t13x+0ffHOsHpqIv/MrvxQf/nv/bfx3/9PfiZ/52X8uhlSJg2ODsXj2hRisbsbBE4fitx7+dPzdX/rf4kuLp1WI2DNDYDsciJ/7T7Y79VQeDBvDLCXSaCec6gUqVE+++QETFbqMH9dRMHvSV1YWJwrg6SnJYMEUn6weUlixoY9PAlOG3kNL5EPe4Bm2gI7LcSV8JZJvkyDomEsoT9sGV3looviG4PW8AXTgBStQYOIcngLdYZlsSslws1IjZQDctrjJgxeuI/RInfVOgEBbZf4ZLrqBJnxHHgy7MtGvMkWzhJaWeA7jCj96Ni2oTJgxSha0wrAeMJJf9k9Z2p1G1Oq1aLc486waI8PjwgO43tJ74UF4a7EZU1Z4pTIc01MHPFej4vRefU75Azewsn+KU7apLHSL5ccwpYU3C34EF0JlZHgo2qKBxbUV9VvBKrjwzNWC51fjviJL5ZUm6utzJ6O9ckkJaZxkhb6HGxSs0a2qynC1Ng/j5x6u6HR0RoRN3oMtCwZ3zuygpXNH948H/vtO/8tGTwjSp4OO6TZmvHpG8JG0fFYvSOSrd2PC96KFmJiSsV2xuPTHyBH1spiBGIHV9eRFlkk+EFspjJSV33h+Bue6c02ITXz8nIXSiQBy018OCWAGUzvn4mpmQupcrnwhh5z20Auu+tGZcdxvw5AZIpJlsr5ej+WV9ViQn11cjTOX1+L8/HrUW1vGlT8BqzqY8cKg1Zal50RjBIlYUCE0aE9d5dMyyDJp/hIuXdzpAIzW9P4dRU0hklqel7bKkSadnp23ytLVGq7y8CGeuiK48hsp7Jzf8tEla5u7UVPn2nRrw9Sy7maAtGd5zQKAxPhklRDH33sIRVesDNMeEVW+DDfDYmamMPJIR+445akgwnmTQ2pitAqEwfRJCXrzzI3xQw9+S/zQQ98WH7rjbfHaqVujd7s3VjcbxmPfXjUOHzoSf+77vz/uuOs1sXFhLT787m+J20eOxMEH7o7Lu+2or23E2WdOxRc+/geyWFaiv9WIN99yV7z2pjtienIibn/ogTh6w23x4tJq/MQv/a/xz3/jX8Rs7byJFsj4xs7A4LCXDXM8Se6LoIWAPWlW/1xn6gambHWxiRGcKo6XiSsKAohP4npZfTa5m0tvxDiryn9QgmDQeaeiKZo3foQZRYRhg1fTiNqTT1R4HkXtl0fAZ1vBK7a7ba/4okzjF2hoI5WVggEhQjh9h+W3MG7gpRb0D/q7a+l+hYPmwEum5553qfD53C3lQRILmCItcWnPVB7kJRA8P8t76lfAgrMyBW55r3tojOXeWGAWkCqflZulA0c+w0yCGWFNf2KTo4e0DAP9D4HHkTibtlrY1IlVA/8padur3PiMR9EHyhMFwAfDYPQzut/mTh4Kyhysl35R/4GeePD+++P9H3j5Y1q+ZsNfryhULp+K9uolI5bEIN335hsKIbBo1JKg/KwOKizpmgKGNDQMyANJNJzDIEu/y/zprORl8ue1XYYRjdqVjNU9Xc6PBZKIhzbBtXzGlZozxAQjzzJoGOfuOPlfTjeGg4yppxqE7Mt4eZ9XGJUdACfUfmd4EVqqp0HTPw93ER/kMVZswXI1Dc5f3eOJNIVzfgVxG+d+TYTsUN4NzGGAYkqLqxIky8txen4xnr60EF86PRcvXlqJRodO0euG58NTaOI5zIQlwvwF9/JqtxzGcu7ynOPEPR1BZaoedChgABriAJ/B0btSu7XmrisvrF0WP9qJbLDoyAeBggCx9apy00phRdF2tAUfHxXjU8AbslYa0ljZWMh7Q2dwaBvlCW50xb3knkvR3tAuzCabNdt+fxpgznvlrn9OC8OgvoQ7hVKqePDPVw3R0//rN3xr/OT3/L34pgc/EHcevy/uHDoWr5u+N24euzOeWjodl9qLSrsb1d5K3Dh6PIbn23Hr7nD0PnYxLj13MVYvzsXYSDUO3nQ4bvr6B+P+N7w2vvl1b4/33/OmeGDkaBzcHYuV2fU498JC/NS///n4X/73n4iTi0+bARlOQ5dwI0gY3kVA8o0Oz2vQ11Q+UNMHyzrTBpUKBx6i6bIbW3gUbu2VHtqEuZMfcxJeXg4uC8bH90C8GIb+rnzdp93KiR/gIT3zIqlY6p2u7BuzAHdZClc/MWOVB7bsq4IRcJWH6Uh/thAMPwUof9qL9zzb5U3CorLwRRj5moHzzjyJLpi0ww+BhyuVKDzhMOOkU8FLLyB+kc7582xaFmz8VIeSR5ajJcCFFcxqU3hTKqOpCA6PcO4iX2yUoqs2ICkH1GJRVKsVM3rakPLchHK0AXhNC1QFqBz2ZzG0SiTaBQsJ8HkPLmgZSr3/7nskVD6U+V3jvlKhcm1Knin5yj6VH/uxH/M+lXIi61o39+hvxvILnxdyQBR5C4lGFA1M51VIQVQgVBiQdwS9gLmIiSI6qZIqbkbAT+9oBJxQ5P9msMR3IKEiRl4VaRRBKYxGP3ulVXFPWcBgaS9PJC/j463KxzREqtO4XroL7K5PASt4gwLwwK9KivyKsMyvbAjVyv8tMBySzit6iC/nuvkviROtgt3MUh2kUYq1Syu0gCEvwWlIgMnEmbhlItBhlE2m+udn7vWfTslZSWyQ3JCFsrxWi8vLYj6Ly3HywuV44fxc1JusgBPBCXejgn+8by/GK2ImdAzhGFwBcQoChdFm8ixD5AqKufcGMz0MyNRmWIjj7219CDiuxojCsQBYLAB8vLZwKX5le9OxDL/qzdJjhitzglcdQuk5pJGj4JvMn8ivd+Q3t0Ny0SuPyCVzuur2dxIzBrsy7Gps4PGyY9OZcAngKhOX+UJjKeyuMGxl582OekDR2HZ99+L26mj87fd+f3z3O78v+jeZI1F+ZCi6+tKjn4pPPPIbsXmwN7ZWa/G2e94SU3fdE61qT9z1jW+NgZGB+N3f/934Z//Hz8aTp56TkO+PkcHx+MB7PiwhMhqzz72gtlyMoUq/P5RWr0Q8uXA61rZqUIcn+CWCBRyWFxPowK72kZCA3rEyOLYd5o0r8UNV8TxXqsyVsGsfsmReAHoTg6D91Je9wsntQgLSZClJ4+X1at64ZJhEp73znXmAnp2NntlNTgq0dx/YqHxos8xGmNUz7YSia+tSofAW7xR3PAkq9SE0dNyO4MxJ7szDYCmO96BB47IQSp4AjXvFFPzK5UKvqdyVdSWPbEbiqCZ6oK8jLK7UlbooTcHQnBfe9TW/A4VZtwzHImSERPQgococCnViwyXWB3Vl7om8oF6KYdkxB1NyhFP2NYTfQAwPDSlPoqpuyovmYpgToc7eNU7YLgWfEmaeqsuQEn3Pt38kfvqjv5SwX+PYp3Lp0qX4+Z//+Z/9yZ/8yT+9fSo5UT/rhHhcidfySkeDoAHUwCqcIR43FO8dnu/1z5UlBRGTCHUlkTxDPEaGfH6ZMeP5Nbfu4Epd5uE//UQMrIbIicLM3Z3BaSknidtaU5mZ8ncRGZsbuaIsvBrdHcmvy7jAnw1SgG5YiOQf0QnjxqimZtRbTUHnMuFgLUkz1FucowKr/szMirwyT/IjXxG0Hry3RgVsMlfSaMfGej0W1zfi8uJKnJ3j07OL8cQLF+KFcwvR4ihj0qgAPro1Jm46KlOYo0ZKRkRZiBXlLsrZi03BAcvnGZHJQCA71Ut1xV+GZIiKSIkG1zWJWFfjTjUWcmAMBkC+7FwMb7ntVM6WJArzHnyXAoaGsGHoqyvNjKNY2hIkDU7tFfNpEx9NWtklbuUoK//ZmW72XbPsopH4D+3pSigCg4cUegmbgedlkT5xTusJF+wsp36klbA/3jcYf+Mbvi/+/Pt+MKpbI7HT2PL3ddQw8dkvfDz+5z/8mfjE2vPx6MZqPNxajl968dPxi5//rfh3n/vN+NQzz8Wlnb64862vi7////7b8b53f2N88YtPxLn52ZjvrsfuLYfjcn8txu6/OS5tr8XDZ5+Ks/XZaO40rXT0wvwFiOmwwEVCJsYl7RYNeZP9KGi4KDGiOaLBQI0D6nyFYbNngqEgcJAtz5V5CWiSNjWFFEyYayLppc592u/Tg0KjE2YMTcuX78g3T+qlPASIeIXTZz6EUQ5xmKsAlrQuoMoiHj/VxXunnC9wlV7MFwauunMiA9BmO8tdiZsOuuXRbwXXlToU/dDlmLYVx8KIuqXlQTk5J5vxydfgKx3DipSZVm6m4aXr6XJ2PUzG8BvLohGK3g/jpcpqN+euvgvPUB2Zb1TRsiwRlpRNzyQf5spEn0rTaDWjI/qjP3sOSPFtLQmHAzs9MbnTG2+QpfLul/lGfWmpPPbYY49+5jOfeVlLpej2r+wsxV/GgVT+594K7sWA0C7YeasKqVoKh0DViH2yduR71OGCVSg893PoHJo5cgyGSMNknsrVyKXx/DlceZ9ZReMIg+gzNDbeewh4V+CC91Lg5IVcNShzH3vSSKz66o8xW27oELSGBYrgRGunSShHvMH5uWoiAAuHohgTKi9KU8lhyk/lsN6f5YIqVj7rs8cYrXDAFXz0qP67CA6Yt7wFivJJYShPmiLPNE/BKwRCXZJxoI1SN47RAHbAYL9Ju9mK+kbT8yaz84tx+vxsPHl2Nj777On45BPPx+mLi8H3LxjiohCqgHYGDqUPBd88qQ72SuOR1jNYjcGBalQGKrJCdGVHfb+IXVhnf8Mu2FL7bauemyJMPhjVEpPvCC4+IubDE4Vr5ma8IowOaHyps9N5ECIKLudsqC+C38uIBR9xvM9FKbASODW4I0HSkSRrbu9FQ7TJtcu3volDEwmHUIUKk3+p413JwNJxn8zLtFbgG+UFErEgc1swh0QZtEOmh1JMr+xjUlHgT3dql4gpWRV3H78zKju0C0xMOGjU4rc+9RvxuSd/J147MRYjQ5VY3a5FbbdjXFqfUDs89qVPxU//r387vvPD74s773l9/KX/7m/FyYtnVLfNmDv3fHz83//rePLTn41P/Kf/HM898Yjqk3siJNkEnSxENtxh7QpmCxbwIQ9gCBJi5TupEoKf+uKIQt2Yd2DCeFfWEfj3fglpvD179BHOpFJkwclijGSKyk39QzkoD8VReq778X8V3+loA1vBRTBX8wvBt8MR+nJQiQpyn6RhyaPkRa4O/1i0Y2tG9OIfDFoRaCPRUZ/qnKdFMwohXtODF26UzQ7HzquvcpAi1jUCgFKpI/VJyzyVX+i2nxO5lZfxpXBW0CmSn0GDipODG2HVFfSk+qiqikb8oo+7Beg3BSyGWWXRFqof/JNFNSx/ZrOk56bAj3iLYriuLEkmXXmSBF8rNQtBsKluuywi0LuqEvaons1mTXFZpEEqeZXneqjfVIXfQ0LI7ZIPR4FF71+Nu9rqX6Wz9C28sQd2E2rhL6tAHAgir4oD1EIwmgLL3ayJkJmQQ7dEP4LhZRqyUEXx3NL5rhAtnkZRCp5hzozeWUgRBgwQo3An2Ez/BTL5pVNj8qNRDS+EALGX7xMOOgH3pMfxH/KA3dHY2eAQB55oZZ6Obudy+BXvIGTGPeFIwF+eW2ZNsWgZ4tPR814kpVvDrnyB0FDqPcMZaJ+N+kYsr63E/NJiXJhbiJOzC/Gl83Px6S+djCefPx+1enEAHgxBmXBPnsydYBVIHFIjZ8xadg6OHB8d1LVqATMss9xHVjC0IHzvqL7MuWBNQNw+3E712lRebWk27W5+yAnBwpg8wgyL0W2rBqEtMPezrQmjLghR5al8ydNDSupkbHDME4iVJ/luMgyGhSJgjVMjw568wN21LtuR6FfbAf9SBxz+7/iCwJOsV9sh0wuF8BQXubdV4JOXIsUe4eHSsy/E2lPPx05zOzr94/ELn/jN+Ouf+IX4yYtfiD+UxfGtD30g/trNXxfv2KvEsDo8eMPq25OmSSv07LWiVrsY584+7T0k/RICQ/3DURWN7GzVYntzTbgqNXpwyhXGm0xJVO/wnFhmJ3hu+uOcJ8J7mTuD/ASzqmdnzRoGymou3ik/D7mqDFYiMblcdGt7BEgfH4pCHXH/o78V+L8WrddxGVd1RVkyPmk14ZIy/R7rVHXUtWyrFGQgPr0VMHmfeG6Is61gvByPz2GfO9tdsZyeGJ8Y9yZIRjmEAQqUEEtFhtZl4hr5LJ1GeSBAla/iMNRkxUcWAX3TqXXDSdIIixx5AQa/tE/lGBihu8QJL6x40lbUW6+vpJEjL3BA/uCFOTC+y8QEPzwNeFIoScHSO6xJYEZhA/97IqAtCRRsGQ8Tq627XQ4GhRYEjfCXyvZeVOSnhYfbBOZrhLt7JCSPWsi9vMs6vLLLGr8aZybAUsWcMAJhTCaDzpJg9C+BsYdYkkj1oF8yZCNang4BwrkvhZWBVIbExjkbiCdbxAzZQ0YWLGK8eIchWCA0NYLAgIHBrAycHATK2LkbUgSnmhg+OpzhMtyUl/CX99xAtEDDM8QEkBAqDJA8HK5gDydAdMBgIoMo5Immnye3BW/J5MmITsV7TAgTNXVUAB3MeZLSEeSEa470xjph3mRuaTXOXl6M5y/Ox1NnL8ejz12Izz92Ki7MronYiK/0SoqQ9oOhkGkr31RvYsK7KaaNkKFz8Y4OMzDAGvck+BR68tQNAQ7MqEmuA0uLWdarPFQG37RnUh1BwPLfrqwXrA2WY2Lae9m58GXmreeumKE/aEV6zH2EpawvLydW3Lbg4lBMDsesKZ8mwlBAYoCCX2ubiWa3Ea5kRiXOPNSx7xn30nv/9xXqywlq3esqEAQTTEcUItxDxTuqN8pBRe01rDTvOXxn/PR3/Wh853u+O6ZuvFk46I1//fF/Fz/xmX8SqwNrsSkF99GVC/H//eQvxXNba/Ejf+l/iA/e/t4Y3apERZp0/y5CpUeCjL0d0I2gkem8LUuFXc8+6p36Ch7oAfwhjMs5LvfBIsz1oh7AqjbAJ4LAD6XoZ7qEDnRVHh5qFMPCKuA+w4XXAr/W4ilLhZE/8Wg/8nM+vupOF/D8lTjSJB1k3y/zId8yi1Lb95yLAjONoDMs2aalx/Km9bz9gMZTPOYf1tdW1Q/yc8Xkl8yeOsqRHziVVqAcnY78wTUbbBE8jgZeBSNLpCknzxMrYBBO2ApBOvBVuhJXpTduxS+pD3O55mU0nvJRBLcffJVJ9U1ZLAR7ObKEG0fPMNTmLQLtjkdVvB9HDuuM4TILEikioypjRO9HlfeYhM7owKCs6NE4XB2OO4ZH477BkbhfltDdEo7HVOcx4HiV7lXngIBgIl4YsE/WKMQh0WlMEweNiuxUY8B41Uqk2d2W1iwNzV9Qs5lIo6VZTDoYpj2OBlKDc4XIHSpM70kYoC1Tkp9pGJyuac0wZIHOpnA1uidgzXgyL340UN4JNo95ZcPblz8/Uw+eiFIIARFFzgkVwsvDIVmGj14BxTAlJaIEw6/7sg7ZCYp4FoQJL3GIhc8x1qveznDmUQ6NRiNWV9fj8vxKXLi0HKcvLsVTZy7HHz71QnzhuVOyXFrCt/KXirLbJ2KlOMMmB0gqm9ZpK2++N1JnaW6TXepdbyr0qi9xUphoMqKEjFVZMB/CzFQUx0JC9wgkrIwttSkCpStBgCcvrlgsm9385K/3vOiKJz2dBU842hj7YdC6WqzwUpyarJSaJEmb0UxBw9AReEs8Fu0DkNStwFd5Bd/778treb/fGd+6etk2eemXgqpoi+KdKq9wwdmzHfcdvTl+4oM/GHfFjXH50YV45A8fjX/1q/80GotfjJ/4xm+PuypT0as6DAk333rTa+IvP/D18ZmP/1r80fnPRLcivPUrVz5KJnhsKQAr3UK+R8KG9Xn+nj6avRUf4EkHTG4HeepeMmDm2dC0+dAUK4lcGehNWafVqEfRno/T76/GIJP5ft8TrP7q51k0DdOk1lgr/ja7mOre3iYhSo/CcxWW/Tgt78vnL+/Ab+I571PQbIunlIIOa9bM3/2MeDjlT/8r8AC82SeLt2hTys/7SURPe7KAHMd8AkUUWlJ54h2wGquzyh+orbCoj6NMORdlim+3mfiWtqbAEmbXVfHAOYKLeLn4JF3yEdqOuoA7hCDCBQUGPpjCDG+eyfE5Eojl3JE7l/oix7KwGpi24AuS24qXfEHKvdpmTLDMKOpBwXKkMhyHhsfj2PiBODYxE7fK3z00HvcOjEqgjMTNldE4Xh2X8JHG8wrOtPVlHNjc78AfLYHYuzJRPzo6agRdzzUuPhPNxXMifj0ICebpekj6kTagLE1MMDG9F1QuRKFEKN4VjWGvVJnYjiRuWIiHBtW71JBFUM6T9PxlI3CfAdwkE3BDuRGJpexUHOWXpuMVoeK8YToF4iAw7tWAfu8wvc8ilY/CBYM7IG8FF3VOUxgrKeOSBue6yjsn/5UaF++V1gTMfcajDl4HD3IFR8KVHuJig2K90YmV9WYsykKZW1iO87JSnjwzG48+fy4WFjcUT9FJQVplg1ZKCYmJ0mWZ5MxGRjZDMTcilFkB8FE2Ti98Ikh0W9IWRHZFUyVXg6qX6izgOZlWDi9wND0lb4n4mXTkmc7GCauY7+x/6UgwsXnR9xIiLQmQ7R0JvO5urEnQbbTTQkEAskI/q5d054UXrkri2Pj+Cl22w1WcuEMrrGwRMia7zDLjwV7Yi+LmU1BVDLsmSXd6dkFyoSqLrxNPr8/Gvz37+3GqvRQzY0fizq2++K/e9M74+rvfEs1mT3z84un4jdmTUZclyKY/5sg81IOyojLRcGl/VgrZ+qAggvRDGcBdhamAmQD6hugJlND2BMGYt7pt1Q0Vq4yvi8rw3gnKpI0JVxr2hXgyHAFiZqf2K9qQcjzfYEWooP/CWWN3xjiu6TOMd+n3p7m+A8b9rnymfO6TCF1nlYmjbtmfuM932ZaZ1vjkWT9OQYaZ62X22UK4JLTQlNIobo6qcLurNMw3Ka7imX/oR18kjYdzRbf0BZ59TVDkih5nWBzbcHmUhnzFg7wKTZ7n/XGSCuWpI7DqlW+hCXBghqYY6rf0q67CD6out/b0x7jw4XqOjkVldDKmsVIqVQmaiEN6d0z5H1JbTOzKShY/mrz7zjj+ofc7v2sdE/V8TviJJ554xYn6a1PyjMp9ZUnx3/k7f+fHDxw48LKfE5793P8Zy898BlwZEe4DAtjNVtTezJUIcm56IbvsiKWHlEEU0RxXvhyjZJI/h7NArLSFYt5BL5w3PYdxQsrLDgTJUICYjhkWMwWpVVrTJk+l9dAXJqV8gmOo1aEEjeIaRnqlHGZ/+b6g2St1vuIKmOnUxMyyFE4eIIYoRX64TKt6cHX9YCQ8KwkeojQDyHvnr3vMdzSkuiyU9Y1aLK5txMWltTg1uxzPn70cc4vrHmYiI0orcV/CWj5fdW4VO4iUroUKUVX0YWm6+BGGvxI0RVdHUjsIOs9xgCuGDz00JjjpAl4jTznqNLxnfoadvNQQ7YolkIzbG4ly7jzGWypi25Ju5MQwHJ/ZbcvXJXAYopNtK4FkPZ2Uxi39n7bBle2DK/N13tfU+8s9k43nGAq8UQi/vM/y4DfVoSHvHdhqtq1No+kOKNqA6AtLto1GrOZg7oFvnTA30bsnDOuPoZI+1YnNpm4xpWE5LDvLwRF1ZEc1y0bN3IRfcAtt5fAWDC/riMv6ovWqfXTPpDPHlSCUUttnoLPAtWBkgYeXDitPhhzJhftcVotVovhqP9KQgLBSaEDL0Du0WWLO5e+7J11eIRviljHTlagt4/zJHXQHPKAm80BQAF+OeOCoa1EHOwoVntW2OAtxxa/yyWDhnyFCt2PR97LqpAfeAmBdLBgVTlDCnzxCD0VJ4B/YsEBoSeAp0l9x2W8QVpQJzMZhEY32I19bJczrWLhDB5QAt6A80ZGemffTizimvnifcDKivrMtmmuPDMfW2Fj0Dg7HhKzOCcE80qrHpKyfGSltk3vq4zvJA49+4D3x5o/+UxpLTy915ZcfP/rRj77ikuI/nvIadwWJL+eUlSupG6JCXiZ4e4XmPzOYQvATU8xHkbkvOgbxEqFqPCKRk67c2Rf3FjS62inAp61yT4dXWjWhwyF48vMSYpVhpkw0/UpGwZWlfeTtjqE0vqcsCnPDuVIuB4XAQoF4XK8A4iL1fJUpOg/9KNVzPFzJm+wUD89qIq6Mp1rwkgd0ShUU17gn3MAAI9ZJzp0sSYhcnFuOkxfn47GTF+ITjzwXf/To83H20qq0etIrb2Bw2nTc738unWLqf5bBfygEFaSuhxUx8sXOZsw3N2O5vR3rshhqne2oy0riG/dYGuwhaXe3fOx8Q0Ta4AwuMdiNliwLxW0oDZ/y5Sj6te5OrPp+O1bqm/arja1Ybyq8vqVnldHaixXFWZRlMq88FqT9LyjfFVkoDYHaERJLKnZt/E8X6pe3L6krV7fvvjAc+N1P33/sft8zDtpJHVVecJBnRZKWoazOhgT5dkeYhIa3Y3NPGqPu+UojdE8ChlYZFu7vYTMan8/tlfARs2AORWXtDDCPsh1b7UY0Npaj3lz3/Akg+wRaMf9RMYfBoWFrn+xaLz+xe6Vayod+4PqKEAtyNdMpmayZoTw7x33GVsFAbOHoL8+GUk0kgFgJ6P0REKV7GrQsPLAScFC6p97Rn3F0XdeVe+Oaq1Koz+K5vxbn+9ukfHdtnFdyRCvzKD3MGa0a535Af3UR9HuYNPkToLZiyEiAg7MOS25bjRzOUi3hDUXNLLjwykn4VEXJUHyLe7yVUwli4vIjHfFpG4+SuI/tq5fgQqB7ol9pgRfYeU+6Etd2SiII1YZS4FAO5LlHyYAnbEEzoq0RadbvEk18SBbzjVLKRlX26MRQjE9P+ON6E1IMx3t3ZL1sxZgU0yH10f6uFBwJUeiS5cab4OMVHDB+OVdA/dU7FwGedGPG7QYskK57lleK83gYxed+YR7qOdeh57CUd6MKUcTnXX4/gTydqZBX5Cfn8dQr+SsAz6uC6ElZMm++tYH0Vu5+XRId8dW8JnTfEU4g+Rh+3yThqcHIQTn5at8jWC1hiCevbMgpr/wyGBFXzqtYpyi0jiQ5IvOee7MpX0lnEMkW/Pke6HY9ad2SxlprNmOlVo8Li6vxyAsX4+OPnIynzyxFs6XaKz4lXynj5dw1r1OkUWg+49DTOPKkLhhX1CYLm9ti7nxJkcMbJeBkDXV07eh5U0S8uSUrgiW/XkosFUZhLTG2hq51pa0pfKOzGyudLQmorViSkFrp7MRyazuW5BcRJBJAcxYiOzEvv6Q815ReMiek74tJ0zHpfNk+ZSe9gvdEwNVwx09fPuNKWij9ta4Mh9Y88Uq+xJO3BSbHBOmeYGuoU+4oWzNgoBBpMMwI3ZK2MjipppaVorwQDr29Q7JmBmKPdOoHmxIw9B32CviInMqgBMeomI3iiLFvdppiJOov6vitRivaEubUg2WrnG21q3RM9vaqDB9rzinCuvbLeqqImaSFjjXJUK/i8b5/MGEQPCgF0CoWiz8QBdz0Q/dT8CyGKg+WzTwFI3SLiOUwSXy/PPAyknAVn9k+dF88+ViguaXSl21Ttsuf1BVNciX//XnnO2DgXeZfwoYiC++hp1yFVngAzyy9vcK86fOKJfw5L/1yY6zKVHryBResuCr3itCXGQmB6aQgL8tUTgAqBzjg1IqvBQptBKyMoHCsCleG2uSLeJyfBs90TZR3rrjUk7K8faA//vKRY/GegaGY6naDA3LYcd8rwc8ydbVK9It/7HWb6pjN6Ot05ZUX/VR0WJPysrHTjiafT3iVjlZ4VS4JRQiUyWUmWSA5hQXfeu4aabvyO/J8WW5PmgDPrFrimwkS0xI8xGGHbiFoIGo1AM1Bh6BBTBBiJJiRIHfP3+dWXkhwS20hCU9cEQQr0q6Mh4pB0xAJb2oDTPJ7WoZ68NrlqHFVLtqNy+UthKBG9ZEyeJmVSHaPh+qZzm5YC4GkZOTo9e8qIeFW2fYQHGRBofwzTaS4gsSvnqeVDAkYuN9zmdSLDs8Edzdq0qourq5IwxehIOecf9moFJDPvhS36fRgePKJS3H7kjD+u0Pph2XAPEZdsCFglkovWFbUVqsizHXBuC741uTXFY/7msJqum4INxtKv6J2WdH9svyi6rOgjBdUxXk9zynevHC5pPzW5GsKayoNi6AZwIT1FciVy0pdYRZUByWhfFa67PCJf7eBHLgt70u3P951nYJp2xxiEKoFgjfVUb5Inzm5fjFx4HF7QaOisz4xWkDmOye0OkMZwFky+R5ZObkkFwEwkJgGfOXHlxgtIJg8Zz+XCDXP0FIc4FBfgbYGBivBgYGmV9UNhkY1gBUlhg2kLKAoabhcqOK4DpM4oRMoPtpyad17rxUQ0RetAIrWoUOlYUgZZkvPKiegYXwIJO8Kl+BiFB0BRntcaSMBlvmQRmXbE877fQoWSL1yJb0uL+tos8zrpfmWz1netR6HUlnChuOO5wyj9sRLmgCnSTt+LGATzMJbufLLUYv3++kNj9tfVtJI9nqiUnf4QsULK6BHlS3vdhAPrege8nYK56d2U353TozG33rzW+Pvvv7NcbPacqfb0BvBKXgkgiR0xH/Ve3alHu5ImOysr8fO6lpsNhvRFV22t9uxsd2KpV1d9dyREv1q3asWKmjgPl5EHSDNaDAEIhkWQThgiqpiYoI7m215rp1i9YgQJp/HJKjihTYG8WaDk19e3dj8yF7IQ/AkGy6JKAmKzmqCV55eiQQshKnlaDznQV7kr5+FgV6U4ZACjWVyVrYpjMgDzSUnmN0xdKWTqgJ+r5e6FMIF2Owpk2dndNWrLBVGSSqPK6UrC8W3ZqQ8vdxWV8bAc6IcXtMXFTEfNJARaaE3jI3FG284Eg/eMB1TQ8Ct8miPollhe3Z01qLDXm1yavond6TCg8+uPMNkeAZW23qD4GmrKO5bum8W1/J9S4nbeMVpCQcthSE4Wnrf1TN6EuuJtvS+gP66zm1oHF69d/spL3wOIai2xbV0ZRpcGfcVHXnqolb0L4PKcsADjFX0UTAOGhIGwbCHJ3RFu91ux0MypSthsmYqOmQ8nZw9lCjG7l3T0ICeOWTQTL6My0e2JHSSVqB+heuZrkI3NJ2KhmA/2wydKS0TyjgPsUF/gpHl4dQjBQQ0LXo2/YruFEb9jFPB6n4o70lq5cU+JQBm0p909AmWfUOr5AeGSWIE+ZJ57XfO22FXw8s4+9uFoOL2a+Yoh/yxwlwRefdRU1zxrPscIiu87hO+Mi5WioLVJqVAp13xJeyZNl0KpKt0SdmsnFRgkV+2b7kS0iJL+atplQbIUNIVDyGmNPfOHIj/8f3fFj/xwe+I+w8cip1aI3Y60JniCbAdZcBesSZfQl2rxdLySqwsL0VzvSZltB6dbUTOrgSP+rDKb++J7sxTr8L8cm4/LV/PZQ2/jLuKpOs4VYDJLWpOLKFGlQdRuofoIVYR3d62OgoWiiQj67t99AAME0msSrkyYFH5KEfng7dGgLfgIn+H6oZykOQwX5h+3ruRdKUzGu4Eyv/yl4SgHPzeZRcN7vhuuKKR9c7anPPkyjs6HdYRgquj+qBJpMWkAHlpkGWdqZvi9dJZHScFEnDjDI3rBK0U+TtcwcBiYZLxEdBgiY49IpN2emI8jhyYjgduOhrf9MDN8b6HjsU77hiLu6f747AU5En1+0GhzN9kVxlZYxxlUsLXxgEmnmzL+7TYHHT1WtxfcUWAZV02RuHLd/LXODp12SlLmtx/xe9nTLj9WmLpS3dt3Ou5/e9gyjgYerosM69qLnmoE+dhC5i/2u0KLLpaGEhYlGV7gyfCxB2V1KgFig+dqJ9Ai0zMe/Wl0m7y3RNdwQMMX+QhGiSdhAQ73rF6ZCH09Vfy9APgUV7QDcuLmcDnZASWFlf4hLBP5CUdlpTwo6LRmfmfSl1aFxZogsFDcorH/AFxrYA5veL3ggf6oQSLimVFGYoQdS3xVDqeS7xcr12AN8Ouhr8atz///eXmlfaCtoCVkHxPNOIkrAgZ0VIP/AafigThLFLxwgbYtN6RBwKJX9nXjF/aqyi7fAav5SKXsgwFu6/T7/2pbHUS2vqBQ4fiH33kI/EffuxvxT/+r/5qvPbW26yEb9br0ZVviTZayqOmtCuyUJc3t+NSoxkX1zZieaPh7w014VEJghQ3QWhYI6qq+7AMgyFb3K/OZQ99lU5VNpx0KoYFMNsxqfkMKnMqSFbvZQGh9HHVggZ0IzLOy2YeEWuoM3DmEFdMZx81oTgFDoxYnBtLnnL9U1nKUdnSsD3WHD33okZPwUPjU6wan4YEi3Ll4gEek6mTmoCCYIBV/zzMJe8A14OenGEIRg+zqbGwZNLiQojoijVmq0x6uoQKQ3ylwEmBCsPBigJGCDeLwOjCGgMUNmPlcAmMhx3N3ejv3Y3R4f44ODUQxw6Mxk3HD8e9d94U77zvxvjQ647Gh19/KN5772R8853j8XUnhuL+mYG4YTh8WGQFIiop6c/CUcwrFaU62l/H7WcEuGsZUen2h++/4ol3bVzcFRoo3u+P87JOaWHo5Y+KiUx0JwZhzd9BItk+M9QrQ0NiOGYgvFYkmPsVOJTWcBJP/7lHwKDxp5WcnqFjaIRhJmjWc5TSSgfEkAYrMALRotOIVshL/QjGxJOXvtJ3VDZ5bEq52+wwfJanELMTnf7CdzmgezM8KXKmRcovGC7Cz9YRtCqPwMAqcxTdm0PpXh2Vf8oz+x7uKr6Jm33walheSwcOSEtmJZ5Kd23cr9Rdwfe+cnHlkBtgJs8gNOHHZ90yPtjkv1m+kZPOCqaV4+zPWItp/WHxISgyfVl26cGN8UNf1xVOx89DkPAWl4FiuxOvu+XW+PHv/wvxdfe/NgYGqxYgzXYjOk18yxZJS/lsCLw1wb8i2JcE/LKyWNZ1Ub6hMHEfD6FBcf3iLRW11bDij6r0seiPKkOhL+OubYuXcy+fw1foSonssUU9g38/C2nsNM5d7yk8bKYXHUz/PBac4VKrES4Ik15WQ1SC87C2lY6NbYwNW3+DmFUxE7UkGCtwEFg2+WlQm4hYEeowbPSjQSEKwSWSF6zydBATveAs8jOyst1pQj3nvYmH/8qHMDcy8Umnhs7hghQkXlxAGMJCzB8fts46Fix7m3wTgg1MxRwQgkT5eROX8kus4agFnqJSyAljKifholyG9aw9Ks7AYH9MjVXixpmJuPnY4bjtphvi/ttuiDffeWO8/uYj8bqbpuO1J0bi3mODceNkb4xLTg8IKSJrl/an7rJqX5W7loj3d05c+f7lnrmW/lpXxuVa+j/uwBKsPn8OKfOD8SI8pPhATbkfhxR9MT42HqMjkuLQh1oScocQXY7aDvpR49tDn3jaMz2MJOGiGIOuCNA4Q63QGpvcoEz4YXeTj64x7AHL48fwFzS4Hf0odsqbcnwqwA7zHgNRVX/zvgjB1+k0g2NMgKvoFa4fE/KVqvqiLRnVUWFsusy5PepAX0uLBMcCGw/Tkp5+B+x68lX/0iNMUhBlrzRi5K+6jGegFY98Mk3pr6bLcJ8gTCFfodvf1nnleT+M9LOirRyNK3Bkmqvtk/Dh85l3GccCVvBZaYZ/FXmVcRPejOtwPdvyU9yK6nPlVG9H4H3EM7Oz8cnnn1Mhyk8WB/Nr3famhEknVtqtmFMbnpdScVpxTyvZeZU1K3gWlb6mnBh+ZqgLvkKGbMGQPiLPieL9Eix94c+gFbzx1bhXnYORKWIqLQKwYJypEbh4Y6E6H8e598kcx3O/V4SbYNGkfMVKYb1+EiAVdC5kaAFFiflI/sl81WA8yjN/sy1vbbJsSH5cgUcJ3eBX8lGeuvKeG6fRjw5LIM9cbSEpDeUCA/VMwaIwRUEolEeJp0XSljBp67kcHkvNEwtG/zJfpUk6zXLSg0fyJo4YhD0MBYgSfiHJK3akihp3uUqELwz2xZCYwNjoUEyOj8bMzHgcPTITRw5OxaEDE3FwZiwOHhiP8VExFKoD8P8FO+p6rS/DS1dqvKUr44HLMrzEbXl/PS15v3+pA+uJ+8R/bwwNDcfw8GhUBgY9hORl4abXTEH+WMPtdtNzDaSzdg+dmOZh5hBOwsMQV37sijZHUdA7FA7SWACJdkRDyjlCylZvtRpDwyMxPFQVQ5B2K1IYqErD1HO1wjdNco9LRZZSWkjqe/QdgBOQHgIbYN6NkwpYTcRwDTQOPVBXiSUsadEqlov7k+K4fwOflTX6GAJTuUDXegcxJznTZ9H8ZXFByy6WfncV714BV9yn0HhpW2Rz5b2SFY7Aqz6TCH/gSAnKtPvd9cKu7wRnkUfO5ZYw056Z3u1Bu9lBR2XcEt4M42r+QF82bAgkrD/hh/5MexY4K+dewWseS8R5dl3jjZKcrdoQgOqdTjxy6oVYrddEcyyrl1AR7bHM/lxrN57r7MSze/3xvITDSb2/IPytCpyu8At9QkHMbXbUTm1l2bRXvnq7IUVkQzDUde2ivLxKd6XJXsm9csMkIiFbiKxkuHBfGLCPLBGR9/RziJtMcoSFGSI7ePstXKj0rogR79M7pYGUmx0ROB47JjPKMizFlVs/0bAQe3ZgzFjmdfY7tH3GfnHEdYdWw2QWpE2CIVsI3rUp8kymnun0kEVDVMQjTA3CacisPPN8C4LEXsxip6typCPQKYFN6V2UyyA9WdI5CiZiIkuipFSXrLi0AR3QY+YDYh7sTxgcicrImPy4fa8EtjhM9FRSaOdZZJSlvJQfk8DdTawkavxftjNeC1fe76dDwrLzvjQePnF1Ne5+VzKGMl55vz/tFadbaGZwaMiChD0F8M8qR5eIeTOpWtINUJCW7w4x7IXmbovc4MlCYE5E7UebMz+Cho3lm19SZC8DZUOj6hvMf3hIGAtdQChf7j3Epjw5uqYtJuOPl6n4/PZ7MiaUDh8cqXp6iava3kqR/jiepytBwiGD3gQpWsPy8cIWxQcGOxVp4Xilv9CvCyuJIV09gyvlqLh5JS1CjHOpmA/xPIvg5keGCJnsS6J10ip/72LXFSFEPcmJfFPxK/sg+L3aPjiaqISB+5dr66/MlXmSP/hIIZV1xnMPPaUSR/8TVSgMwVnSEz5hz/yAizQOVXjGK+twFX8vdQ5zoqI+ungut3h4QdbKqdnLauvdaHa6sVhvxtmNZjzX7MazO31xKgbi8t5Q1PaGY1O2R+jas8exKznSg7hoqIg1+UXV65KszkvK/pKs2Auqw0XFwqp5tU5k9uocAiQJRo1h6ZuIy04C0ciLwNgAyBCXLRZ1KncQF194CEke4lJXoymu4Jb3MHGEDcMLaQZznw3Me9bq0+E9xqvOKTzpXhgr2qnUKsjSVgbw6VfCiwNmw14SgH4Oc/wyDLASMMLyjqEx3shTPsJRACRRJgxsclQlCq97xSGusi4cCw9URlGWh8dUIYjcmqCjwFzAXzUGJFD6hkajd3gi+kcnozI2HYMTB6MyOh39gxMSOBIyA8OKL8twYEg47Yvu9p60IWAlL/D+X74D59lBr7YVHlcyk5cLK++v58r8rnX78xmsDtkq2BHeYN7QHatrahsb0ZElwgqtvoIZ0c4IFNoLDd80CD8ABnspBAzrKg/OP2MhCdb5QGUkxiYOxNjkgahKcPXJ2kjFCy8alzXUJw9Ue8x5bMkiFnNXYFRH1PYScFXlMap2HxoaF+NjLmfXAgah5UUAtiwE5xVi0xXaFVgMu9iKcAECU3Ti/RHqq2ao4Emv3J91vWJh8NtT3yNP5UVi+gDfngdPRiNlFjTupdMokkwE671HJZRHMm0KJsd0lMU7pZKnf3NPuepXyo/w5AFJw6Qv/fXcK9FBmbf5hvN+qb+a5dW8vQoOnClfBKAXZRTXFD5Zt/RfHr59WWe8IgCMeA6tyKvWasXl5YVo6lprNGKuWY/5DV1b7VhRm7d7qkopviCB0iO/p2dpmbqX8q58OspmQzGWBfec4J1VPS4Ijxd6K3G2bzBe7BmOhZBi+irdK3IWkPdlnQAV603ECFgQsuvD5fKl0aF3SYwZAnnC5PJbIiIOhA0dSc6yh3gF0dAJc/gJ64V5mt7YUUfwOWA0rAQW+eXXAcWEYcj6USZteKWBlL8P4lNP512+zwbMTlI4h2d5LAAAKt6W9cg0ONVBgopNbzlvBODUibqpg7nSwp86/54aFQFaCkOsMcSRN9XJY724I+nPmhkd3uUIV6qj86NWgK8w9gGwggeGUpFwqQ7JWhkej6qEy/DEdAyLQQ3pfmBkVOFjMl4kfGTZ7PZLy3VZV2r7X7wrGYKFs1z5zLUMw5WdvOy4XMv3brMiHHft836X+fTJmlAHVfun8t8ffJJ5GysUfa9XrQANKr6VCbU9hzV67wpzF0rH/hDaqW9AGmNBw17x6CHStJCh8929zehsNUUDzLWhmO3FgMpjopxjXgZUJ8rwyQvAJwiqfO1xqBpbXY52ZxVlLteXeSTrmHm+nMdJj/IlhgeYOxI0jp/leJ4OooLK6YMSetAw9UFDZhjPH5OyT2Hg4T7oR+/oZ4LMeCeXXPjCSAGDLdmvuMIWjXPqrSuwKCMqr2yUlnjUT7B6DlWvS+eyzaxpF6LRpnhi0Y7Eur4r2zjhyGt5X7p8LPO8vqePphUjoS4cl5/jtfJXWHDpc76UBTU5SZ9K9lfrkk65E5BqIiyNC4srsbq6EfX1RtSX6rHaqMfaJodJKpZPt+ZbRyO6ctKWaFjtBv/xwikpAaIuCZf+aMiiXJCyck4K6Mn+iTi1NxHne6djrgcF5qU4+pM6gfrqnLUf/kSEdGKba2jpvBNsQquQsY8pqhVhlDh3E/6EOQ/56L0ZqRs/iQCs7h/KUkh2EP/kdE/aXLkBUSvUHTsrh1jwskb9DJ/CsitkOuB3eFFEVocw/idsvFRUPQOXiN5B5AizQAsoBCAl8h64y16NEPH7osPonXFDGZTvvIGfcdarcGTZeL3XlbqSC/MhMA/2MnB8PMNZ/n684GV9Oh2zV5ZgZUha9uiotFkJneFhn0/FsR59Awg0l66M/u9113by63X60sHsceCjjFOG4RJ3ibzyitsf9nLh+x2P5fAUQzjs9eAYcRGWsUYE4kAPwIGm7+WkMB1eCCZIkP0krGQkTZVd7QgMvfdwj957OEtSBWGwJaun22z4JFqGl5h761V8NjhSNkOoVQ6cBC4WsoiehgTAoWpP3DQ9EZODYiTdtoWWoRQuWACSxKyWllXkFYnqhf6GiupiOuYnuImDIOOT0F7KTp+QACCfFATQnZi6rlA9cXbFxXJegbrrhfKiVUpLhnAPXdNW+iNvlNSMKZfBxUMqUdb2lYY5obINUtl0zCvOxTlh9qTSlXTBtfQ4aAMHnH+8vV/6/CdzrybtVThf0RnmpG146WpzI9qiEU4m36ivx0a7Fh0JM/grDeTs/A+DYECeY3iYx5YSOqj74YHYlgHT1qu2aKreV435vcG4GKNxepd7lOBX5672yq/S+Sj7AgwqnhoFBKiKqTEhRC8ppl3F+D1BrGs5xEOcK8QPMRuJ5ZVcET3ci4h5htDpoDBhpUe728bUF/EDxlUhRx5KUzZc9ggz1MwbDausvl4UYbgsl06iOOo4HgJwJwQW1Q3NSZ3Gjee4MHPepy8FjYdAiKfOsVOE5TAYZSihijO8zjmzowRFdJ7AjVBEW4NJdDqbsV5rxMLKeswtrMT85fm4eH42zp67EGfOX4jT5y/GuYtzcWluKeaX1mN5rSkzeStaLTG8beUnscTBhaz4AB3/dztwkDTzyp2Ld8ZX4cr7/de0MDLetR53bf77n8t7Lnw6l0luGBFzDwh72oShrnLi21Yl5alNEfVM3vPhJ9Jz8rKHMfUGemK+AisnT0LIjYH+SJTekb9pTt7KmK4iN8Xb8nwI9DEgIdLfJytzU2xiaycmpKId7t+NG0YG45AsUfJlKM078kkspjw6ORWDvNOjF4cYB/vwABDQHP3UCk8qXCxbzjcEQS+upoTljstwtZXGQ1kexUDzLfJUbPqEvZ7KuQlXSO8RquDFq5wIU6ycI0oBhEP4wRuwpPxJBeWBxq9A+avwUlzZrvsdYde2M46wlwsv3cvF+XLuK0lTxvlq8nct91W11m5FTQpIU9eV2kasd1pSKFEYCr5GJPCJd9ti9SKgB6xs9gyKTmTlhmh2uzocjb3+aEuodHqGoinh0+llyOzVuWzNV+PoQGbonmJ3w9LeZpbyXkIphsgSRy87xE5DuBCutCIhxZdXWqOctBYAPMnrCpmSrzsz+VOmOyKrvdDuOiJidvaWE6cwabN3Z0P3SLiyLHoreZVzFc7beRIn0+PQPPXn9KJnD3noNtPSY3lJ3k7BFTGEJcBQgYQIFhJejQo0Oeyk69Ui8mpBqEB7AgthQvnCU7fdjdp600fZX7i0Ei+eXYgnT12Izz93Jj79zMn4g8efjo994fH43S8+Eb//6FPxB088F59++mR88eT5+NKZS3FydjHOzy/HikxmxvO/2g70tXYlHIn3EiFXw8v7/e+4L9+VjmfaD1+m3e9Lt//+eo5iOKqE01hxuXFPXm3q4UZ1TNq+1KRp20F1TJbzbm+pYyOAUHigK+hJNN+nJnU76h4Fh0J8VJHaFUvIQ2byHuJRfuoaYtiDMaB8WeXHh8p2Za3M9G3H644diNfdeDRGqoMx39yOi5u9sdjejJb47s5eX1Q5g0vwbolesHrog2bYrrfKEE16/F/18H4wvfPGOxi94nDMDQoUzzh/rkDlW1XSO0479rCf7tGMmVJByJb9Bu928LM8hF5YTDlaoFvVG4+AteBRGV7dprQvaR83OXAlLGVb8rs695GufIdLWJJeyvv9YaUr418v3Su5Mj4uFZmkkXJOJYfqCrq54lMQU58/7q/m90qOmLhaux2Lq6uxvoZg2Yq2cCvM6428NUXhUfTn08KVta1owczCp03xpcbmQNS3BmO1VYmljd5odplvlSUj2oDOU6G9vvtK8INDDux35Aj82E2Db37zmx9661vf+q6RET7uQ9AfdxsXn4/6wnlKVCVAYMEkBGoSBv1L985aAQCmOEZ0gSre2hogDtqIwMqGEkKILw8xccWaIS9Wa9hKYQWOrgiT/YKB3DwJKe8Nj6TnP8X7PY/+Lwe8xOA/5cEUUviYQchlemLuS1aE+T8vfHUt7Nwh8IU2dkWTU90c3zCrbBLIJ1yUSd34ANeWzNx6rG80Ymm9FpdkoZxbWIpTs7MSKmfi4SdfjC8+fSaePSXBcU7h55fi5PnFeEHXFy8txcX5tZjlNOOVeixudGQ6d0VEDNMYzD8Vd21nLd21z/vd9d7tD+O+9PsJ+9o4pcb7lTryujZPHM9YKDQS51kNDw/ZGjGTZGgXgaB2nZycVJn5TJuRC99CxzFkC92ZFhWXoUfdOA7CxNSmd9CAXuhPjF7Cqpdj9AdlySiUHfGjA31x80g17pqZ0Pu+uNDirLWB2BQT4PgXhn2pN/TvgwndJySIpDx4eEplYRFAY7a2wZmu0CHMSDFcvvsOyp7qXs4HlHsz3JupH3H0yzkW5SUF0ThxvtB1lkf9jFulJR7hyQMU1eVnuLJKuCiGZ6cQZgS342Xxek58Xc0HX7wsHO/2+z8ttz//kn7SJ+3tp6WrcUsaS09QCiTek4bY13dFclL52qd2mOwd8iGQC81a1LY3Pb3Ae36wb1MZQ0PKmB/8jPK3Nveiu90b3a2KvGhsd0TxGR4T7THBpzj33HtzfOTb313A/VLH8TG1Wi0+/elPP/rII498SkHX/Z7Kn6wXXseBEOMEIESEyYRFeK6gnguMmWiFEBxh1mrwAocGyTfgjXyyQvvjOz3MPo89VlrMaSGLHwSPild0UsOkf+SCtAYmCx5rRkrv8pHm3NMk4ERXNo2pQ3nPCRoijKWA1R1KZfhKAXK2qFQAT+ThZZnAQ6F4alMQD8+e9FQvwpahDfmeSG8/cJadGUGyLU25Eyur9bg8X4vZ+XqcloA4dXEuXjg3G489eyb+6JHn4wtPn4+5pY3oKv6O55CU6y6aLt/F2It6aycW1rtxaXUz5tc3Y7kuDVwkwERywgBBv+rm/2PuCm6Ka+mufd7vrn13PYImzrXxSkb1Sq7Mq0x/bT7X5pmOMNqDYZ/NaHfaUZdwZye6j6/XW06B6Ha70e4SRvuCS6xQaERlWANPbRxaYvgIWKAfn8IgmkK7FRdOWt5piWFsRq+sjL5GO0ZkfR/s3Yo7JsdibGQizsl4emalG2tbfI+cwx8lUHpkGfVLaSoUPufjPiLo5bEYKP/KxkToHfgEG/0A8qX+YIgqMGeTQ1OJE1DjuUPRiQWMfBnXE+zyjqmsoScLy6LMEs9YO9lPEx5bMcLPVWvGhVDa1Xx1zztbRsIr9wgrIlgQ73Pg1Hgt89vny/dfS1fmXeaLsKXN8SUspd8Pw1XvIL3LvPI5413XJWqKBBEt0dJ8bSMaslj4sqr5jX/wsU1F5IQ9ViZy6l5d+JXfo+PTJsLljgT+ruilpyKP1QpeaULRr57/uJ3xJ3dfA6ECsZZMEcAdWCA6iTAdLwQ3REMleG+kgnyFQ7wWRfqZiQthuhKPCAiBHNrKdDQIHWWbjuu8iEvnUUdDYKg8YHOnQnAU2lcpIBToe/K3QJJPs7yY1JQHfucN4RAXQO2cu++cnnsEBozF9UmYLTgUh13NeM8tCX46GUxmq7MdW63taDa6UdtoxepqM5aWG3FpoR7n5zfizMJqPH95LZ661IgvXmzFp0434onZbqx2hqO3cjgGho7G4OixqI4c8jLi/irhublUarIKFABmBoJH1xxWTA/ToR1KYv+TavlfiSPfr8aVHbd0++/351nel/Hx+9/z7PYpwq+F59rn6znaEhrDA0WewsvHyaR4kFx58OVKsuKwzywPZQUaU79wKr2EthBKplG9VzjNw+nGDKs5zmY7jg1FPHB4LO49NB0T1WrMNlvxzNp6nG80Yq0r4dbaiHq7JqHCx70q0omkfUrosZFRGDBjZ49LLh4QLBIo0DrzaO5dBSrdF4r+Aj0CLx8DM+xyV/ClP5IIhfKJY+BnOBuyQh3sk3I0UEGpKfa8FPjwsJrJij5C3yuU2l61B5stLaCLNnMBiTsLQMpSOQwZllr99VwJ0yu5Mu3L5fHVuswv4QfGEg6eub82HGehWbzHccl8Xt45puNIYVSC2k7HtNOndquoQfskUHq9vbGreG15FpY0lbCt5pNAkVBBYYb/8Dlq9q707FUVJ1em2krmyskmjKK8SvdlOcmXq7CrbGJAsCi+nvdr86UAsLazH8EgVhe90T3kDihiuXqfaZQHRI/3OnuIkufMe1um9/aWGL3oFCIEyixfeeo9xMinXr3bXWks8PDORxHly5ViytwwW7ABlPoV17SUgF0XO6AVpAqwWa/XQM0wHjWg4/rrhq4PpjqnjnLW0p402r3YaO/Gcm075ta34uJKO84sNuPF+VacXmhLeDTimblmPDHXjkfmWvG5S+34xPnN+NiZdvzh2U48PrcXyzvT0TN5a1SO3hmV47dH9fgd0X/4tug7rDBdBw7eFv1TN0fP2In0I4djb3Aq9ioTsdcvU7dPAkcMLIdAivoUdcs2ulLRr4m70tZfQ7c/T+5LuEu/vx5lGK5Mtz9e+fxKLt8Tt1RQRCcKYqXVppg88yNbslg67ZasTHVe0ygKDDSLRaJnaZc5SS2G35/aIYyZ1V0Du924YXggHjo0Ge+85YZ4zdHD0gcG4nJzO2ZlXS6vNTzH0243JHOanpNkn1JU+mOryJ8d6qyUgl6BkeEvaNp0CLDyyZgVXChXqQCK0Fn9cuX5ar/luv/eFgz5SKDmsJje+3BFhO5WLmqQoLFSB74UTp5gz448/JB928uaFVYupBF4uiJM5J2e+AVPEO5s8ahuX86R17VtWtbjeq6Mf71017rrxyNv6loqrdn+1CfDd4LFH7R9umwLvJ/25XW98g25gkteQ10aorVd+REFekZE1z4xLYRLj2gi7MF98sVkampbe9qNFkKYDMZen7SYvqoUUfZQqQTa+WXcK+Fxv7tWLJEjsKM6Db7tbW976C1vecu7+JTwy82prJ9/OhoL5wxwrn9PwJ2VgEhAklDyPovwCinr8WokVYQ0Jlz5RG6GGRkQf8ZUNgqHyLZEZHRcylP2uvgdzL5feQwwYUa+fqlXCA7nR/6ZG/AAN+UBWgpGpLk8cFCe3rlDKgWTjdxTQ9IbFqGQkwAk36KrDt/Z3IuOBAhDTXUpDWutvVhs7MRcYzsuSaBc2tiMSwxLrW/G7Pp2nFntxgsr3Xh6uRvPrGzFc7qeXGrH6eV2zNV3o7El5tGrBh9Q45uZVKRQ8PnaIVmwFVsmfdURPY9Ej649g2PRMzQeUR2z7+EDUQO6H9C7fjZEcXwH46gV1YPmp2bUR/jXf73IoJfz+a/4/6fvru1o1+t42X7U4aq79rlMV4aXaa6X336XNEB8GIEClKYcFsWi5kgNsmAoi7ky5lQqFfa4wFASr/g8bmVTaXPeAyVJD3HL1ETce+xIjI4MxZqyvbDRVNuvim4krEivvJUToOi+N8sjWGmBwf2ugAeBRT+lf2B9WPERHfuEa9LRtKqEohpm6o46xIfBEHR0FQXbGTe6lkwfWid2xjBWFEaCon8o88w3cyD9tW0Au3Euni9FO6ZfCQLgtIZMOPkpD4qk5u7Y+XEzo1L3FHG13bhehav0rpvrei0ML++u5pmO59Jf68qw8ko5lFfOJxnffsfKtwQ9D+nUO/OzhKvEW7o/DmvmoDdZjFxPDKm9jgwMR5V21g9ZjEsxAi48GKkrnEwJC9x63IQNkb2DuhU/ME+QdQKvhDhkWd5z143xkW97+5V67XfUaX19PT7/+c//ac+p0GHEZnf2dVDhxsyeKhXt7aEXuTIczY0wr6hSBIhdGXDnnzFd4ljhPDqtCNnHsKi8vR3CSZdEXU7o0XhkgRZlwqQRXT4+80hBRWs740R/cV86aoPHKmJsGeKQLIuuBEezvRO1zm6s1rdjScJhaW0vZlf24txKxIvLPRIOe/HUwnY8Ob8p66Mbj8x243Oznfj9c434rTO1+K1zzfjtM009t+MzlxRncSdOruzExQ1ZM3ycbZMzokQorq9gLXyv6s3Iged3qD8Tx3gQLeLok8DgU6/VwZHol4DpG5qI3rGZ6B0/GD3jh6N/+kTExA2xN3Y8ekYPS3WYEZ1NibgkgKS1eBUIDESoyCFJ2kJIgKpN2Xh1jldPOl+RM33t8/vDSrc//FoHTe7vIOXz/jRl2P54pVNJeVU7bBfDYJ47UFzuOY06lwDniit22reada8iSzq7HvxJdxPVgXjtjQc9TPTExZV48vJ6zEkJGT96Uxy6+YT0ACkTkLLKQmAwrDU4POiFAxxk6fbQu4Fqxbv5gctHx4hxcaQM/SH3U1E32gsGRh3zmkwd+kbgFcfjq4wrTnln/cWiVN7w6GgMj8jiVbhqpiv5UEf6TNn/S0+0xGmG07Ww3vYJWxEZac2ABU+Vb8Uwx6Tn7OvkKWjFG2zhWUl0VsW7nMcph5SKYuyId1WoX9+VcJXXMs/Sle1Vuizj6vvyuUzHFVyW6cp6GK/yhP//2zuT57qO64wfPAAPA0GKIiVRsywPiqi4PCRRUqKlpCqVcjaJk7KTRXapVGXpTfQHpLJI1i6vXFkmrsoi61SlSnEWsRzPmmVNnEmRBEgQMx7ehJfv953beA8QCEKiKCvSOw+N2+Pp092nz+nTt++9pT/td79l+1IxDzSggtICi6+clAyflT0SjE3PtnjED4VXY7xdoVAQALfSeygWeIP7ZwqThVSUNuWN49aA2gehqjktlaeeeuqmlsr82ddj8dJpNYBfdpI8wgQqbtQh0Ol8CKYFOPlhBjk3XI4jdymoCAMqg98DhC+Hg0FiD5tJy6QAYJ4yIDAYHyCiv6jfWFy/3MDgkZss7oBq8Dkb3+JzuM1urElhrFpxdH3Te2Ft0+7qSjdmZUFcZhtrqROXlrtxUYrg7GI3Tin81kIr3pT18eZCO34134k35lvxzmI7Ti+346LyzktorDRr/o58U33TkqOPbEmJIfmqJMojV5uaWMSr4fCGWuXdCuj1MVVNROaNtz0URgl561Ct29oqqPpFne17LTW/G2wy771g7WjFsyklxMNRIzKHOf5sZhMkpkTBlkeigoDiPlrYOem2xrWKH0wfjC9QJv9O2C1uLyjCgnJFgPT7pKykt9OHxVDqqS5+K+ydk5NxaXE9Lsm05XmDzWYjGqs8CNmWtJeFIZ4ogpj5grUM7+dzI4rX4siCrKKHrRYfABAtrO7rUxO+D4QfHClomScpqMscomwKeK13IdBh9Zd5IdNcb7tV5aWl9Kc8ChS8NC3LQ0PiyTjRDv+JjrKABKCL/BwwgN+zD0nu9xd9DS3QnNtMmScBP3Mh43zi030NWdtxFXwA/kE8JX077u35Svly3Q0G8xTnrtFctfIQfSxoMxvtSZqRr/Q9UMplIJ1DVdSk+vJArR7Lm+2Y7TZjRRW0kAXCl7s//XEt/ZnSjnsmbHcd0PpzWlJeixaPhZKMuxfHH5el8qcn+vUPAHy2H0tlT6XyVcHTTz+9p1KZO/1aLM6eVcmKMjUOfx5fFHoRjWgSy6tzM96vu4dBCFOGskVDVgPg+x04p2Myim6lISy9CiSbBtv3SfQTH5mZxhkgGJVyW46OY6AwT8XYZni2Emq2OlYanVhYacX8Miel2nFZiuHS4kZclLuw0JD10Ipzij9zvRWn2K66uhFvy89pnFdnG/HKnK7zDSuUM0tSMqu9uLK6GcvrnVhv8p0K0d3RxEFpaWB4G2lLdLdldViHaFi4LwSDMTlREHxb310KR8JrZmw5/hRnM1oBJqJfTVMxpO896ee5Tp/iqRSCGQXncVBmnlfgGKvcyFgqmJquvfHJ2BxVvBjXLFIEBP9NlH3V9aMD6mbMuQ4y/U5BcCMo5QsM4tkvjv2CBYhcLqZyAZXbvALaoMuBsVp85vDBmJIcWOJrfOIBPgMBH+ebgsXnIxIVwsMDmSiBtIBSwCLoE1O2Rf818fOgiYW18PjdX3K50lcZ8Qs5WZxg8YuYik4WIqpL9BovNFZ9Qx64jTlmvxWPcOgf3eZdgmpOcS3PaqAAJbV8j4jDCJ6T4luuygmqrXoSlyNcW9Ytn6LSGuGVOdsVCnlscdHHDkN7ziGuhOnLQSht4jrobgQ3S78RlDKmVv9yvFKO0b+lbQWcVilPymJ5uq3M/wJCyXSeHp2USKjFrBT8mqLzSSJkHn2c4wB+uC05DlpQNtycnxZfcH+VbTDJdLePIsqp6xOP3Wal8uSTT95Uqbz75ktx5cwpC062hnK1jAKROVY1y0ynTgXw00/u1ooJSsOcTwkKeUJsKuC2uV8VFnKOdaJYEKophVEoOYHHZPLzziY0/yg3FBlIcMpygTF5Cli5Y6MlgS8LZH5dml4K4zLKY7ERp+bX4q35dVkX7XhpthMvXNmMF3X9+eWNeOlqR0pkU9ZHN95ekoKRxYLykH6JpfZICJUmMIpDAr7NClNCQbQyyXnKGiGBn9M4DK8f/mQLj05DIcBsykfPmOlgLiaMfnRAMhirOZWT36qDbOBSJyWz5uARSalkDHesHBO+YrFqotmvn8UM6Ww9IAiwWupayaBUZL0EN/N4WR2ms0p5VMXdHlKQGKq6Ktjuy7G/HUCbdpsAvy4o9OA46us3K2hsEJoIOPx53y7inpnp+Mq9R+PY2EgcnNQkF38ucS+lo07V4kBB8axWk3xDwwsL4UdZCJcFu6LM+4wdRWAA/WGt+sFd6qzyo4wQCmYSFSTdykTpyuCyCJWCI+lNQQjAJ8qR5bcAZYDSGIsJzbu0fHIsuAqFgPxFWKbAs9LyYsdVOy/8K1QOU4Xb6Kr4lzjTOgRPhhOKn2um4aA9gTC8n/yfafQJ6X2+LO3cDUo53F4wmC/bq/xCW7ZL3W67fl20x7JJC+1UhqT1t9GEzT/+jEt4pupT/tbUiuQJX4V0goH+7dPIiNH3mc44M4+lUGSl+EWzqlMEKDl5kqzHf+OhW1Yq/V79gLDaaMa15TWt8td1lVttxLWVjbi+uhFLKzLN1lrKsxmrax3fxOYklO+H0AYpCRiFMI4VVb5ZtaOJlTfh86ne3PPlVEtXQpjGtbstrfgltHuaLJyCkQKS7tAkYvWvupQP5YGyazYj1tdrsbAYcflqLy5cq8XZq5tx6oqsjCvL8fyllXjuQiv+41Q3njsZ8aNzvXjzWsQl0X1dFkazppV7TYJWq61JrRgPTkzFjK7TWuFznamPxYE6Hz/SBNNYMJhjMLH6x07MQlvzPojaJKK6UjwjalNNaf5ksZytD5z6xv2jOCsL4YAZbZXQN1YsjCPMQDmOFHLaByZEYOWVPMXCgzFhUlaqnDzasnZKZXIII1MPo7LinDgoS/lO8eKdUZs6GrXpuxV3jxTOXdEbvUNKX4oGJQQDIiSoyJBUcM04aC1pHy64Tab74wUeO8ZX7c5+rvq88L7yrPOMi/jn7s8+Fs/88bfi7579p/jrv/rbuPvgIY9Ht8vqnDGURlFXmjfEP8wPL1R48E2CRYgtnCiDcODdYLzLC+sAy7wufvX3VSqB7OFiaPSv9F8+JIxQIlrxSiceYWfLXotE5ZA/X2Y6MTnttFQUUlqak361itqtzHKi23zKoQTxqHD5noqc66z6xHO8unqxqKIpgMuYQmj2J5D0Z1y/LXntWyW0qZ+/D1JeqjfvyUJf0lXq2p43ocSVfLvlKbATTz+MQ4nnPaCi5Fj8KsU0IdMA0gdBtfpXAMzsdixurHo3gwjmNj9ymw8MXEtZHOnC7fmqxaNCuVUuH4sdJeOc7RZhewsSJS3dt6Xyxk+fj1OvvhzNjfwCXUPXZqtrt9FCsOva1LXJtzx4AWLHD/jh2krzg1xiRvGTG6n+FeQKiT7DwdAwAK8Ux5yHv/zqFxQRFkJTV7mW6lla6fjYLvc+rixyfLcV7y4048L1tTi/uBbnFlfj9MJqvH1tPV6dbcZrl1rxjqyR2RUNFm/xlFYYrWvAteripjf3IRgw73tq9ZNKg4cXFdbgoDzK+7TyKLHSWQHKz2TfAreLizxEu3FcyhVhn4qFOE9IGN+OyUajcew/00/KV01GOs28pP6gfvL6uy0KpFKh1sTrtvi/wJn5MwHCl3m9ylNh18GqTmPPx6F8+kwCJcY4icaKZ0YIZMn01EfKDzPBPAX2mH+faECosGqnfxkLyzrGw4mKS58//xqyCJ/8g6/Hw799IjqHj8TB6fF4cFLCfH3Bn4nd0OKjfAiMueFnP+CNTbaAxYc8/AivaexyUaAwfCq+xYLwdpnyMy4cYUbIwxLQZxoFjBMCL8fdf1ZOtMOUQr/8WD3FD9+Rnxv78HtN1pb5Vsihq2JyuT7QblPIcyr4zLSVQAQv6W4DdScnmWepW3Xgz3RIyPp02XKlrHEqTJtKGvFlizjzlHpKnsS3E4jfDbbH53zPOOgkDrx9i6lsNaI4U/CTlzy5y0LeouR2VtkPZv6yPc7TEAxmSXfQPv5jyWaaqJCTZVJj6yt3HbBSauMazxRoW+4JTn/9yVOmZyd0UGYfxfbX+ddfiCun3/Lqu22HUuHc+obf+7++kU8dbyiuwadP5V+X4ll3mHsOUja2KlRG4YYsnw3l4xQLju0kBillIwPP/OmpjKyfjU4srHZifrUVV5ebcfH6epxebMQb84144fJy/OLyUvz0wmL85OJq/OLdRrx4qRkvX27Gq3JvzjXizIKsKlkjGxKKnPJua1CZft2ojttSqRjA3cvgMXHFmGZ4MxGTMCcSE95PUDtPWhSeOBT1BdoL02QKUyxff89K01nslzZxmHyuW/n8wJnw4q8yWlg5HysNpfEZUu8fuo6sGwyJB0zVVUlsW4hSlyN/cSXdk8T4KAZ7Ctje4ITOhBh0XMpkXEzKUWZde6O8Mrsuh6CCiWEjCpfrpwtSQOR4s1Bwp7qL6dzsEWIXpTjqUtxfeOD+6Fw6E+tvvhRTS3PxhbsOxZceuTcePjwT9U2eg1mNplZQLme84hmEkfrXYXhRgIBC+KN8/HS9auEYc4cvTMK7ijHfir990KMStF7Ba3FXBKvFP3TKFR5xPfKbhtI+lcf6yMcJwJU8Cha3vcJHHLiUyXFe7AgTig/I8HYw31YueZ/2JV7igGwLeXKLKQ8ppJwgjXI5FoWO9wLlsBC24+1f9y6LHMi8Cvl/2e4C8rU9SU9aUsz1bFN5VKLk77cxx9JAEaNiZmqxIsuTWcoCImuAtkJfdUUGeBxwtIltf+6Pcrpzxltf+qc4pbn7VA76RIO3v263UnnmmWf2VCqXT74aS3MXfdQRNyXH0UCOPPK0MEwPw2KybWy0Y11Ko8FL8FAeUigokzUpmbW1hpQNji/T8VK/vDZkzZC+jr/Z9Y3vxbVOzC1hhXTjkiyTC8vd+NW1VvxSlsfPL2zEKxe6cXK2F+evdWNudTSWN+qx0h6Ple6IVocjsaEVfVfWD1s09OeI+oWjoZ4omExicD+wVm27mSnVVoYxJ3EOH/c3vHftRCLlx6pQORWykgGnLbCCg7BWLSifYvZ7kil1cNLzLZdKLwgUyyATL4Yj2oNuxwTNyZtMqTjC+BFmaovvzTi7qNeVAPXldFSWqozT9M/Cyon4xfCuExzKAMN7lSMm5QY/fIEFg4KZmMkb/jxUhQXjN54WJZO/hFJzH/pMbCKq6ycf+A7QO+fOxtuvvRR3RyvuGutEfYyTW7IkNAhHZybi8QfvjS8/+mA8cGgqus01z6URnjfiNeWMr/L53uEI1gkHUcY8vv6csXjKzvnUp1jVmptsiY2xMHA3wyOMMJwlv7qfvOAtq+gicNOfuHAJXBld6JBfZRBQTtF1UEiWcqWsFRN1uljm6+NNsKKUg7+haau+LVzQRr6Cs48Lfz8/bemXT6f/uiTuEu63dzeF0q83XULmy3pTQWRaptNOkhIfDtzbcZS0Pk5AfkUrl8eVrUiez9PoKi3xJBS8fWWSQDpyWHOR+6PiGx7D4F6aLU/yWU5kPccfu/V7KresVOZOvx4rV8/7FRV1mcLkQ6lM+Oy8FM2UlIz89QnSFS9XZ2tJZS3AJWBbUhotFEyjK9eRhdOJVbkFuXlZIlfXNuPa+mbM6Tq3pjo3ajHfHI25Zi3OrI7EGwu9OLtcV77xaGxykkmCbLwWo6p7XPVi4vFqDbYFbOaLsXivEBOXbS2Erh8sLitKXW0ZsPUkZkC5sD9OpxLfEa3c24FxvEJTvD/MgxJhkiiefIBXgCgfOfacuW7hV14UCcxU8jMElCEOx4CYoSzcM21rcsglI2abVMI4aYNY1vEu7TwZIs2rU3ArAsVF2+3XP2EWjqybSOr0jWD1nRlNDmzUxSzhEIRvBrNNSL+zMvOJMrYO+UiQwj35UTA+rsyKib14GF1RdvzPtiZkDTeD3Rj//wtAewo49Z3aOre6Er88cy6Wms14+NixOFgfjTpbrvSrxpT7dfcePhRfefCB+PJ998eDsmDGRuBLeEK9JVQ1PrbDYMrlNpd4UXyVB0AUTX+RLMEkNopmqyX+Z14IR8XrAOPBaOS7t8Cf8eZH4WCOs7om3osXJ2abGLXCu1swEB5MK+NHeHAsMz35E76nPuoqdJSs9F+xTACKMf+QcZkXl3gSF/moP5VY4sm6+0poOy34d4YHIdPTX+jmQjw4E1+Gi1WoUOWgKY92l7IlHsg4wsz1xJOHm0r5vmPmpp8yQMEHkKZ56C9ByvGMinmvKq9FNkRT3xNYKt/4NSuVa2ekVGbPq2MY/LFULHVdJzgfz74txyFHq48MkZ7Kh+9+o3AsjGTScSO8KRNtuTsWi+1azK70ZIWMxPmViHO6nl0biTNrtTi92ot3VjbjJGlro8o7rvWdcFAfZ/KFc6xO3ZzBVmtZyetH9zJpbKLL2QJRJ7HH6XsZcuYrZUSBYG34M6zctMFi4ZCAJiEnunjYjaej2erj+KbxyIlrciLjhJebl+W0Vo5xCv1klrR0yj0Uz3L9sfdahpN484/AY4zyQwn6l4LeQ6Zy+ITMZe0v16ouJpKZWvV4zx0c5lKKiSfIB23wh/yuQ+mOJhNh6tPE9GRmlQMt8mPNQBcnJXqaIHw2l+PKPTlOkKVygZkr6wVFI6ViClk1ScjpX1UL/xN2Y+wCJW23PMQVdzO4UfkPExIfo1H1l8KMbVZD79Lfmp0a+7PzS/G/b5+ORS1c7jt6JA5qQVbTAgmnv5gYG4mZmXocu/NAPHbf0fjSQ3fFF+45HPfOHJBtqHwaYu5R5kOQ8J4WOqqIOnPchE+LPr4lj1yxRS7eHnzK26OfxCmQArqMSvIcvFvxuUNVvMrkwo0FTp54K3iKFZF0ZPtzHmQ/pBLIcB/wV3RUYFoUXZQAUHAVfNtxJJQ6Cz2D/p1xO+OBEp91bIftcQN9J0BhpHJJy6XvkheglTTylHKgw1/QEkt6rTal9k8rfkpxWqgh93xlK8szOgtU7SeUccwvi3RdNTdr0FQpY9WdFantuvg5lW98bYuWQfjIlMqclMry3AWvZvMob548wT8mN66ZUJdi4ctv4BiXwOfzrLxNt9kZjQ3J7PU2x+NqsdSpx2J3Mq5JUcxvTsT10QOxoI7ArUogNSSgWmOT0fMrSWS+yxIa04p4XFd/4wLFokk4JgXG21s5q5+fZlXXMnBoewZMdHnVRp8qHmdLAsXBp1l5OR83QploivfpLDpeDgayEqqYG4vF7zxiXxnloytvts0bckw0oRB+74FaIEsdmGGEC0UCcAH9wIQhv1cn/imeX5UvhzuZkWvFmogUl3UO1YUPv/NJIVEu25TtcWlXqDyJNJkJR26l0V9UW/KYIiaJrp4IxPMDmfy40m7e1owlg99vToA2mJmTdGyTcV5+S8nsxoqueV9QJsFuk2EQbpZ+O4D+8L65O0XOJNCDpOEXVE0lL0fyz80vxI/eORtnr12PwzOH49ihI5pHUt7wtebStJTDtITDlCyNY4cPxBOP3hu/99gj8buffSg+d+TOmNSAtBrrEgScDqMuKREWcFImCBT4dkS8ihUL30LAlmATDVyhmbLwj2mVg3epH+VhHgUUBx9l+/LeDPjA0e/v9G+Po6ix6pp8C0riBi0Qwp4vciinUj7jmDN9hQjN7mvxUwpicJNC+vZ6zfuOS1pLfIFMH8z7XhjMn7A9nDT28RRrCyCe4jjawc6JWmcUJR7aGI+b4ld2AAANlklEQVTR0cNaWNyv8kfVXQelrVAQusaM8uWzJz2sEIvuvhvxvRTi+ax1KhWNbIU75Qr3YEq9T3wslMrp1+L65TP2Q4eViwZSa1YfLOBGHOKNjwi1N0ej2R6JRitiVdbIkkz3eSmW2c54XOxMxnkpk8utsbi2WY91KZGWOpmH8JgMPIMyIYU0odVvfrtbzENXSFhxYsvOp0pKExhIJowYjkGVg648588gyQkHN9J4jTkrb6wtKxvh8D40VowtGk1MVvnGQzuVRzjMLK6G/BoeK4VUDKT5CCUKCJT8Iz7lufNvgXEk7c6qNKowvqpe/KkMqjpcV+KAZvZbwaCZbnSui3JUWIA6TDte4hMHP7XA5bz1Bo8oj/vCigJFoD5VmxUybUSn8hDNcjSPa+JPbEWJmhHkt3XjMVA58AkvVkxtHIuVJ305oZIrMA2o8PCXDC+vXf5nfEtMP2U3cP07YIvOyj8Iu+X/MCDrLJPZw5NARD/glmBZ84XQtuIvr6zHj0+fjR+fPKPFVzfuueNoHJo4YJ6li/xGYvXj1OSBmJg6EOOT9bjr6MF4/NEH4nce/0x88ZEH4t4D03FIymhUY93Y2NAYVzxlPqoOhVT96K+aapz4BgtKgwcwociLB+UnH/G5fZt8k4JexIhesBSrhCFOzJ6pyq855RSqz/qrkMpXixRdcwzIiVNY8eW+kIoJKJeYwFPKZtiXLUhcpkr+7XxDmOSss6QlzgJ9erb7C+wMFxx5pY3kyT7KI9MFN1c5hf26KqdLPmsisTVsuSkUtiDZrhq7SzxxV/TGpEg0/jEuZVI/pEWClAULbcnLES3CR0YVz2JNiiYVifxSPFYs7BYwTl4pqi/djzkGzDPo8Y36P3tml3Z9iErla1/72p4f6bp6+pVYfFdKRZ3D0UderMgrA5pCs6pZsdiIWGqMxHVd50TCpeZIXFD4Yms8zm+Mxvm1iNnmWCx0x2OtNx4dzHNZHD7yJgUyyv68hBCN5AgdN8bFzrIIOFYnU1+dww1vxgoeLcxaDZn/aZiqkHBUgt+xwknfsUJgW87n+lUfNzLHZQn5OxXuW+FkS0yTWiMfI61KyQgN5Tmvj4dJZtR9Ykpx+9kL9cTxL+N8L4X8lZJIppO/Ujowmz//q59SVUeVr/xcxq0RCdXEqPDwc6kSBicVyw/dWG/UW0Ux7aqJLTzKQGmvGD1hCePFzyTXGKi8W+L8WC+g0+ioHm+JyVEvQBg8yawqxaTRihcBxgOCIz6+XZQLxx61quKostLyRBnl+J9tSmoG3Y0hxznLA/ihazCuQMm7W9qtgAWt/nyCcZ90kw4VGgUfLX5zbj7++4234/lTZ+Ld60tx8MChuPPwHTExPRkbEv7tXkdKhm1HLd40Dnzls9ZuxQOyZL76+Yfi6ScejqelaD575I6oacGzstbwMy9sEfteTFmcMa6MoZwXNSYcehjt6keYdI8vPMoiSz73Ldm387CyeJFSFIfjibZX+Fyu4Mt4vKmglLa1iMr0hLSuBqE/bokTSMulxGceyhWrYbBMqR8YLDMIxN8orQDJxYGztBt/KZ84FEcB+nwAJfI2ty/ZYZmWLDoqxYHS0FzQ3PFLYbE8ef5IsiqVi+YNL43ljeRSOn6JLIrG91JYqKkmW3WqCzqoiLhKZlH/8eOfkVL5/Yq27cDx9KWlpVtXKhwp3kupnHz9lTh96lwsNkfj2notZuXmpTTeXZYCWYp4d5X7IRGnVjfjnOLPrfTiouLm1kdiqVWLhpRJx0d4aTQ3//hCmSaIJoSfa6mOIzNB0lXPunDttGT5tCXnedYlt6H8sJjCuLLv620v0ZoreqYoQpA5wWoL5aA+sUWheAatzipQVzkLPjkVTA5BueCUP9+/xZ4ziiGZgs4zm3tC6lrlyTq4l9OuLB8Glsmb9Hlwq7GBVq8iqLKa2B5j4yIvZbM9/Ep7nMfZlE+qNwkAYGD+U4ei5ScPdPtV5gg65S0T1zRRRhNB08GIvbWmq9siNODDKnWAMsQphBBwVxkXYVZGKI6kQZ2pK5RQIAv5qW5jok78ql0WzKiVC29WRrlTDgVjJP6R74NAf0L3Ybc44Ebx7x+SbtoMusR5M7zO6L5yf8khp9eanTgzvxT/89ap+M8XX4/n3zgZJ2cXY6HRjnWl8eqfcSno+vhUTE8fko6e8itgeJ7rgBZtjxw9Ek9+7uH4w998NH7r0QfjoUOH4ojyjqufeXZMgxajE7wNAJ4Q75kU+kE8wCIA3mHsAI1XjougtKvKyzVB1MNf8Ak8pav95p+qjIDFWZ0DHonC/JWLE7ba4GfK7D4e4CtXkvO4NHXm/DTfCrIsecXj8KpwK3YHzqptgp11Jf731g8QX9KQl/gH6SrXwfL9MHkzzl1XyZvupvq2dljUzqjP1Tda9KJUfLPeeYSDK3Oorvnit5ZP2/r3qczqVUs5XOpDYeJ7U/mxQwrTL1Xf6Hf8+KPxzT+/NaWysyRhloWiLg5/+9vf/ptnn3327++++24xJ+bUe+Hfv/+v8dwPfqCV0UisdmWh9PhcZU9h1YiwV4NaittgYOlkSKdDlG7C1SFYHXmqSWGYT8xgwohzLQKXrQZGPyaX/RqJjM+cdAzMaoYiXvh4SSMMVOYBZih15jMiGZeXpM/HIu3jQoowqcxmqymnMtzYlLLblFJTRZ4obEdAo68oI+iFNhenzxMf++VJowKuQP/sr9qnv1ydUTV9khNvy0KRs8An3Q5cRpDliaPNoOWkAsoSRnI86WX8qUtl6EhXl/1OtLGBQMwrYioGr4qQlfaQT/FWFkxM008ZOfA4J8qkKq+62UpkhYQy5rsgqSwrpNBJXyrNT52TRh1loMW7vW7LTp2vcEvpumrFTfsSSbkCEAyU8O5Qxin7sA/ZV5leoMR9UGAsy3j2cXHNcd0VqL5KQrWXiGxzFRwA85YXAOpn6hL98BP3NxH9bJLOTEzEkYMzcd/Rw3H/0TvinsMH48jMdEyIb3kf3ounLsbC2nq8fPJMzK6sSBSpPvoBi1Jj7Qdr4THR4Pd8ic8svOnHJEJhPNm2dJTPtudiqGqL6PSiTMDT/5TPwy3ghnfy3g0LseTrHK+bA5hwpf7tUPCw6BlUbm4HPDVQpOQtvFD8u9FR8gD4sZIGt70G8RgcX9GqeOYDW/P0q7/k2pMoHj0Wm6OHbIl427MLvYhp8QAnM9heJqx29LT4cr8phsckLKN4pUi7KT3C3GmryxXPR71MBos+DAautfjWN/8ovv8v/yAcTtwGfNfn3Llz8d3vfvefv/e97/2johblGnIolq3OyCViH8AExbZU+Eb9iRMn9rRU/u25n2i1dC5OyxK5zFZWoxfXRPuy3LpcqzPiV7N0WhIavKJFVkdHlsZmW+GO4tuyOrA2JFB8CkVpssnVGXnT289zWAlUJ7bE0HlaSwPvexbVfQsGzhaE8uBXuR6MSD0auHy9SzctGvLAuEwOtQG5pahkZgs2BbjKcToGWpTgSWomrLZtcuSyMHUhEHPCKY68ZKi6mumG9WTrhEjy6E/UKa9jLMC9OpMzKOw6BPAhXgQtOxVun35MTyaCG2DaSVSKwzBwlnVL7QcLeUAGhSpf9YVPo5JHeJwO01IhVFb1qYGgMR7K2JIijmzuB/WViykePCpDm92vJkAx5MWrypIuMCYQZxpNNOVRPIRhVQQASru6+chJFk8uHNjBQ58Qymv+2w22J5SJvpugAEr6rUCiUItVR3k49T3A2CO8KwG+lY2yDhS3HWh7jiYgvlUefzYBp3FpSYk3Nd8a8i9tNGN2eTVOXrkWL5y5GD9843Q89/Jb8V+vvBU//NXbceHq1WhICD38wDG/7n5yctJzDDxUnfRXwpj+Mm2uuD9+W0Be4qTUdEWOMIc8jyvlQTpoCNMC7n0qMkuLb3KL2MEKV1VHlWd3KPmq4A7YwiEoQ044t6nETyjKqkfhUdJ28kbJj8ikfVmWMPkSN+3MPIQTzzYgXKJ8RU5IPjGJRg+qP++J3iifppDlIaXrU17IIMkf36OEOslBTUKzR40+bWvB25Ss78iQ0EK41m0qWYqFRVhPQlkKRUt5VVXNL+kEFgjM089//sH4y7/4+nvpFHxklsoQhjCEIQzhkw/7tVRQoUMYwhCGMIQhfCgwVCpDGMIQhjCEfUFu5e0N+9r+IoH9tA8TZmY4O33rsLy8XPluDH6Iaw/Yq6P204kFblZPeSvsxwH202/7hX0x2i57tDeDG+H13v4ecLNx2At28vnN2tbhHpLgg9b5fvhrED5ouQ9KZ6vFXvztg49SHgC3IhMK7Ienb4bndvfrhwn0GfR+5zvf2XP7azelQm9Pyh06ceLEF6enp49rok1rItd7vV5N7v1LhyHsCh9UMNwMBp/avQkwltvvPg5h33C7xu/9wvsY732DBKam+vuf6x+XPvl1w62MycdALmwDeEFuU3S16/X6mhT3Gz/72c9eUxIanJv1rPJuqFQAlApLahQLj2Pi8HP8i/xDpfLJA8Z87+X/ED6tgLAYzvlPN8ADOMx4lMi63Grlx0rZJjtuxCyoShzKBYGDf6hQhjCETy8w94dW7acXimLB3EGJlKPE7zF/9qMkhspkCEMYwhCGABTlMoQhDGEIQxjC7YaI/wMUjO4Ga2VGXAAAAABJRU5ErkJggg==">
            <a:extLst>
              <a:ext uri="{FF2B5EF4-FFF2-40B4-BE49-F238E27FC236}">
                <a16:creationId xmlns:a16="http://schemas.microsoft.com/office/drawing/2014/main" id="{A58AE51B-A830-4644-AF69-B6A507A2EF40}"/>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4" descr="T:\PROGRAMS\CMF\Final Materials\Kiwi Street Studios\toddler clapping with CCP clapping.jpg">
            <a:extLst>
              <a:ext uri="{FF2B5EF4-FFF2-40B4-BE49-F238E27FC236}">
                <a16:creationId xmlns:a16="http://schemas.microsoft.com/office/drawing/2014/main" id="{D9D2531F-D02B-4A3E-A1D7-21AFB8825351}"/>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8241" r="18241"/>
          <a:stretch>
            <a:fillRect/>
          </a:stretch>
        </p:blipFill>
        <p:spPr bwMode="auto">
          <a:xfrm>
            <a:off x="4695497" y="1503393"/>
            <a:ext cx="4248397" cy="4460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Text Placeholder 10">
            <a:extLst>
              <a:ext uri="{FF2B5EF4-FFF2-40B4-BE49-F238E27FC236}">
                <a16:creationId xmlns:a16="http://schemas.microsoft.com/office/drawing/2014/main" id="{7C0BD337-5589-41D7-8672-0F45F7DF5B7C}"/>
              </a:ext>
            </a:extLst>
          </p:cNvPr>
          <p:cNvSpPr>
            <a:spLocks noGrp="1"/>
          </p:cNvSpPr>
          <p:nvPr>
            <p:ph type="body" sz="quarter" idx="19"/>
          </p:nvPr>
        </p:nvSpPr>
        <p:spPr>
          <a:xfrm rot="16200000">
            <a:off x="3865774" y="5782349"/>
            <a:ext cx="2036708" cy="363717"/>
          </a:xfrm>
        </p:spPr>
        <p:txBody>
          <a:bodyPr/>
          <a:lstStyle/>
          <a:p>
            <a:r>
              <a:rPr lang="en-US">
                <a:solidFill>
                  <a:schemeClr val="tx2"/>
                </a:solidFill>
              </a:rPr>
              <a:t>Zero To Three</a:t>
            </a:r>
          </a:p>
        </p:txBody>
      </p:sp>
      <p:sp>
        <p:nvSpPr>
          <p:cNvPr id="3" name="TextBox 2">
            <a:extLst>
              <a:ext uri="{FF2B5EF4-FFF2-40B4-BE49-F238E27FC236}">
                <a16:creationId xmlns:a16="http://schemas.microsoft.com/office/drawing/2014/main" id="{4D8AF819-91DF-4A7B-BC81-C603B34C005A}"/>
              </a:ext>
            </a:extLst>
          </p:cNvPr>
          <p:cNvSpPr txBox="1"/>
          <p:nvPr/>
        </p:nvSpPr>
        <p:spPr>
          <a:xfrm>
            <a:off x="331485" y="1503393"/>
            <a:ext cx="4110247" cy="4708981"/>
          </a:xfrm>
          <a:prstGeom prst="rect">
            <a:avLst/>
          </a:prstGeom>
          <a:noFill/>
        </p:spPr>
        <p:txBody>
          <a:bodyPr wrap="square" rtlCol="0">
            <a:spAutoFit/>
          </a:bodyPr>
          <a:lstStyle/>
          <a:p>
            <a:r>
              <a:rPr lang="en-US" sz="2000" b="1" i="1">
                <a:solidFill>
                  <a:schemeClr val="accent1"/>
                </a:solidFill>
              </a:rPr>
              <a:t>HealthySteps’ long-term vision is to lift the life prospects of low-income children and their families by transforming the promise of pediatric primary care.</a:t>
            </a:r>
          </a:p>
          <a:p>
            <a:pPr marL="342900" indent="-342900">
              <a:buFont typeface="Arial" panose="020B0604020202020204" pitchFamily="34" charset="0"/>
              <a:buChar char="•"/>
            </a:pPr>
            <a:r>
              <a:rPr lang="en-US" sz="2000">
                <a:solidFill>
                  <a:schemeClr val="accent1"/>
                </a:solidFill>
              </a:rPr>
              <a:t>Blue Meridian Partners invested $39 million in the first phase of a long-term growth plan.</a:t>
            </a:r>
          </a:p>
          <a:p>
            <a:pPr marL="342900" indent="-342900">
              <a:buFont typeface="Arial" panose="020B0604020202020204" pitchFamily="34" charset="0"/>
              <a:buChar char="•"/>
            </a:pPr>
            <a:r>
              <a:rPr lang="en-US" sz="2000">
                <a:solidFill>
                  <a:schemeClr val="accent1"/>
                </a:solidFill>
              </a:rPr>
              <a:t>We plan to double the number of families and young children served over the next 5 years and ultimately reach over 1 million children by 2032, focusing on those most at-risk.</a:t>
            </a:r>
          </a:p>
          <a:p>
            <a:endParaRPr lang="en-US" sz="2000"/>
          </a:p>
        </p:txBody>
      </p:sp>
    </p:spTree>
    <p:extLst>
      <p:ext uri="{BB962C8B-B14F-4D97-AF65-F5344CB8AC3E}">
        <p14:creationId xmlns:p14="http://schemas.microsoft.com/office/powerpoint/2010/main" val="54099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28423"/>
            <a:ext cx="7772401" cy="1142999"/>
          </a:xfrm>
        </p:spPr>
        <p:txBody>
          <a:bodyPr>
            <a:normAutofit/>
          </a:bodyPr>
          <a:lstStyle/>
          <a:p>
            <a:r>
              <a:rPr lang="en-US"/>
              <a:t>Discussion &amp; Next Steps</a:t>
            </a:r>
          </a:p>
        </p:txBody>
      </p:sp>
      <p:sp>
        <p:nvSpPr>
          <p:cNvPr id="3" name="Footer Placeholder 2"/>
          <p:cNvSpPr>
            <a:spLocks noGrp="1"/>
          </p:cNvSpPr>
          <p:nvPr>
            <p:ph type="ftr" sz="quarter" idx="11"/>
          </p:nvPr>
        </p:nvSpPr>
        <p:spPr/>
        <p:txBody>
          <a:bodyPr/>
          <a:lstStyle/>
          <a:p>
            <a:r>
              <a:rPr lang="en-US"/>
              <a:t>Copyright © 2018 HealthySteps. All rights reserved.</a:t>
            </a:r>
          </a:p>
        </p:txBody>
      </p:sp>
      <p:sp>
        <p:nvSpPr>
          <p:cNvPr id="4" name="Slide Number Placeholder 3"/>
          <p:cNvSpPr>
            <a:spLocks noGrp="1"/>
          </p:cNvSpPr>
          <p:nvPr>
            <p:ph type="sldNum" sz="quarter" idx="12"/>
          </p:nvPr>
        </p:nvSpPr>
        <p:spPr/>
        <p:txBody>
          <a:bodyPr/>
          <a:lstStyle/>
          <a:p>
            <a:fld id="{91B4BA70-C109-4765-8DED-6CEBD4699AC8}" type="slidenum">
              <a:rPr lang="en-US" smtClean="0"/>
              <a:pPr/>
              <a:t>25</a:t>
            </a:fld>
            <a:endParaRPr lang="en-US"/>
          </a:p>
        </p:txBody>
      </p:sp>
      <p:pic>
        <p:nvPicPr>
          <p:cNvPr id="9" name="Content Placeholder 12">
            <a:extLst>
              <a:ext uri="{FF2B5EF4-FFF2-40B4-BE49-F238E27FC236}">
                <a16:creationId xmlns:a16="http://schemas.microsoft.com/office/drawing/2014/main" id="{3045144F-2489-4E09-B1BE-10C08C082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350"/>
            <a:ext cx="9905999" cy="5200650"/>
          </a:xfrm>
          <a:prstGeom prst="rect">
            <a:avLst/>
          </a:prstGeom>
        </p:spPr>
      </p:pic>
    </p:spTree>
    <p:extLst>
      <p:ext uri="{BB962C8B-B14F-4D97-AF65-F5344CB8AC3E}">
        <p14:creationId xmlns:p14="http://schemas.microsoft.com/office/powerpoint/2010/main" val="325840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8" y="-6415"/>
            <a:ext cx="7772401" cy="1142999"/>
          </a:xfrm>
        </p:spPr>
        <p:txBody>
          <a:bodyPr>
            <a:normAutofit/>
          </a:bodyPr>
          <a:lstStyle/>
          <a:p>
            <a:r>
              <a:rPr lang="en-US"/>
              <a:t>Evidence Summary Citations</a:t>
            </a:r>
          </a:p>
        </p:txBody>
      </p:sp>
      <p:sp>
        <p:nvSpPr>
          <p:cNvPr id="3" name="Footer Placeholder 2"/>
          <p:cNvSpPr>
            <a:spLocks noGrp="1"/>
          </p:cNvSpPr>
          <p:nvPr>
            <p:ph type="ftr" sz="quarter" idx="11"/>
          </p:nvPr>
        </p:nvSpPr>
        <p:spPr/>
        <p:txBody>
          <a:bodyPr/>
          <a:lstStyle/>
          <a:p>
            <a:r>
              <a:rPr lang="en-US"/>
              <a:t>Copyright © 2018 HealthySteps. All rights reserved.</a:t>
            </a:r>
          </a:p>
        </p:txBody>
      </p:sp>
      <p:sp>
        <p:nvSpPr>
          <p:cNvPr id="4" name="Slide Number Placeholder 3"/>
          <p:cNvSpPr>
            <a:spLocks noGrp="1"/>
          </p:cNvSpPr>
          <p:nvPr>
            <p:ph type="sldNum" sz="quarter" idx="12"/>
          </p:nvPr>
        </p:nvSpPr>
        <p:spPr/>
        <p:txBody>
          <a:bodyPr/>
          <a:lstStyle/>
          <a:p>
            <a:fld id="{91B4BA70-C109-4765-8DED-6CEBD4699AC8}" type="slidenum">
              <a:rPr lang="en-US" smtClean="0"/>
              <a:pPr/>
              <a:t>26</a:t>
            </a:fld>
            <a:endParaRPr lang="en-US"/>
          </a:p>
        </p:txBody>
      </p:sp>
      <p:pic>
        <p:nvPicPr>
          <p:cNvPr id="5" name="Picture 4">
            <a:extLst>
              <a:ext uri="{FF2B5EF4-FFF2-40B4-BE49-F238E27FC236}">
                <a16:creationId xmlns:a16="http://schemas.microsoft.com/office/drawing/2014/main" id="{1E65D10C-A814-4A3E-A48E-F1CAE28483A1}"/>
              </a:ext>
            </a:extLst>
          </p:cNvPr>
          <p:cNvPicPr>
            <a:picLocks noChangeAspect="1"/>
          </p:cNvPicPr>
          <p:nvPr/>
        </p:nvPicPr>
        <p:blipFill>
          <a:blip r:embed="rId3"/>
          <a:stretch>
            <a:fillRect/>
          </a:stretch>
        </p:blipFill>
        <p:spPr>
          <a:xfrm>
            <a:off x="304800" y="1524000"/>
            <a:ext cx="8686799" cy="4173767"/>
          </a:xfrm>
          <a:prstGeom prst="rect">
            <a:avLst/>
          </a:prstGeom>
        </p:spPr>
      </p:pic>
    </p:spTree>
    <p:extLst>
      <p:ext uri="{BB962C8B-B14F-4D97-AF65-F5344CB8AC3E}">
        <p14:creationId xmlns:p14="http://schemas.microsoft.com/office/powerpoint/2010/main" val="132049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chemeClr val="accent1"/>
                </a:solidFill>
              </a:rPr>
              <a:t>Model Overview</a:t>
            </a:r>
          </a:p>
        </p:txBody>
      </p:sp>
      <p:sp>
        <p:nvSpPr>
          <p:cNvPr id="3" name="Footer Placeholder 2"/>
          <p:cNvSpPr>
            <a:spLocks noGrp="1"/>
          </p:cNvSpPr>
          <p:nvPr>
            <p:ph type="ftr" sz="quarter" idx="3"/>
          </p:nvPr>
        </p:nvSpPr>
        <p:spPr/>
        <p:txBody>
          <a:bodyPr/>
          <a:lstStyle/>
          <a:p>
            <a:r>
              <a:rPr lang="en-US"/>
              <a:t>Copyright © 2018 HealthySteps. All rights reserved.</a:t>
            </a:r>
          </a:p>
        </p:txBody>
      </p:sp>
      <p:sp>
        <p:nvSpPr>
          <p:cNvPr id="4" name="Slide Number Placeholder 3"/>
          <p:cNvSpPr>
            <a:spLocks noGrp="1"/>
          </p:cNvSpPr>
          <p:nvPr>
            <p:ph type="sldNum" sz="quarter" idx="4"/>
          </p:nvPr>
        </p:nvSpPr>
        <p:spPr/>
        <p:txBody>
          <a:bodyPr/>
          <a:lstStyle/>
          <a:p>
            <a:fld id="{91B4BA70-C109-4765-8DED-6CEBD4699AC8}" type="slidenum">
              <a:rPr lang="en-US" smtClean="0"/>
              <a:pPr/>
              <a:t>3</a:t>
            </a:fld>
            <a:endParaRPr lang="en-US"/>
          </a:p>
        </p:txBody>
      </p:sp>
    </p:spTree>
    <p:extLst>
      <p:ext uri="{BB962C8B-B14F-4D97-AF65-F5344CB8AC3E}">
        <p14:creationId xmlns:p14="http://schemas.microsoft.com/office/powerpoint/2010/main" val="360778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4FFD-3C60-46EF-81A7-8FA512EAF2F0}"/>
              </a:ext>
            </a:extLst>
          </p:cNvPr>
          <p:cNvSpPr>
            <a:spLocks noGrp="1"/>
          </p:cNvSpPr>
          <p:nvPr>
            <p:ph type="title"/>
          </p:nvPr>
        </p:nvSpPr>
        <p:spPr/>
        <p:txBody>
          <a:bodyPr/>
          <a:lstStyle/>
          <a:p>
            <a:r>
              <a:rPr lang="en-US" err="1"/>
              <a:t>HealthySteps</a:t>
            </a:r>
            <a:r>
              <a:rPr lang="en-US"/>
              <a:t> Video</a:t>
            </a:r>
          </a:p>
        </p:txBody>
      </p:sp>
      <p:sp>
        <p:nvSpPr>
          <p:cNvPr id="3" name="Content Placeholder 2">
            <a:extLst>
              <a:ext uri="{FF2B5EF4-FFF2-40B4-BE49-F238E27FC236}">
                <a16:creationId xmlns:a16="http://schemas.microsoft.com/office/drawing/2014/main" id="{AB38B624-E710-4B79-9D10-52CF2FFB2AB1}"/>
              </a:ext>
            </a:extLst>
          </p:cNvPr>
          <p:cNvSpPr>
            <a:spLocks noGrp="1"/>
          </p:cNvSpPr>
          <p:nvPr>
            <p:ph idx="1"/>
          </p:nvPr>
        </p:nvSpPr>
        <p:spPr/>
        <p:txBody>
          <a:bodyPr>
            <a:normAutofit/>
          </a:bodyPr>
          <a:lstStyle/>
          <a:p>
            <a:r>
              <a:rPr lang="en-US" sz="3200">
                <a:hlinkClick r:id="rId2"/>
              </a:rPr>
              <a:t>https://www.youtube.com/watch?v=wJIhYBcAs78&amp;t=18s</a:t>
            </a:r>
            <a:endParaRPr lang="en-US" sz="3200"/>
          </a:p>
          <a:p>
            <a:endParaRPr lang="en-US" sz="3200"/>
          </a:p>
        </p:txBody>
      </p:sp>
      <p:sp>
        <p:nvSpPr>
          <p:cNvPr id="4" name="Footer Placeholder 3">
            <a:extLst>
              <a:ext uri="{FF2B5EF4-FFF2-40B4-BE49-F238E27FC236}">
                <a16:creationId xmlns:a16="http://schemas.microsoft.com/office/drawing/2014/main" id="{A8135425-40A7-4163-8792-6B26054D8EC4}"/>
              </a:ext>
            </a:extLst>
          </p:cNvPr>
          <p:cNvSpPr>
            <a:spLocks noGrp="1"/>
          </p:cNvSpPr>
          <p:nvPr>
            <p:ph type="ftr" sz="quarter" idx="11"/>
          </p:nvPr>
        </p:nvSpPr>
        <p:spPr/>
        <p:txBody>
          <a:bodyPr/>
          <a:lstStyle/>
          <a:p>
            <a:r>
              <a:rPr lang="en-US"/>
              <a:t>Copyright © 2018 HealthySteps. All rights reserved.</a:t>
            </a:r>
          </a:p>
        </p:txBody>
      </p:sp>
      <p:sp>
        <p:nvSpPr>
          <p:cNvPr id="5" name="Slide Number Placeholder 4">
            <a:extLst>
              <a:ext uri="{FF2B5EF4-FFF2-40B4-BE49-F238E27FC236}">
                <a16:creationId xmlns:a16="http://schemas.microsoft.com/office/drawing/2014/main" id="{A788B955-C261-4FF2-8040-B470D5CFC002}"/>
              </a:ext>
            </a:extLst>
          </p:cNvPr>
          <p:cNvSpPr>
            <a:spLocks noGrp="1"/>
          </p:cNvSpPr>
          <p:nvPr>
            <p:ph type="sldNum" sz="quarter" idx="12"/>
          </p:nvPr>
        </p:nvSpPr>
        <p:spPr/>
        <p:txBody>
          <a:bodyPr/>
          <a:lstStyle/>
          <a:p>
            <a:fld id="{91B4BA70-C109-4765-8DED-6CEBD4699AC8}" type="slidenum">
              <a:rPr lang="en-US" smtClean="0"/>
              <a:t>4</a:t>
            </a:fld>
            <a:endParaRPr lang="en-US"/>
          </a:p>
        </p:txBody>
      </p:sp>
    </p:spTree>
    <p:extLst>
      <p:ext uri="{BB962C8B-B14F-4D97-AF65-F5344CB8AC3E}">
        <p14:creationId xmlns:p14="http://schemas.microsoft.com/office/powerpoint/2010/main" val="22681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42113" y="-50912"/>
            <a:ext cx="6944686" cy="1142999"/>
          </a:xfrm>
        </p:spPr>
        <p:txBody>
          <a:bodyPr>
            <a:normAutofit/>
          </a:bodyPr>
          <a:lstStyle/>
          <a:p>
            <a:r>
              <a:rPr lang="en-US" sz="4000"/>
              <a:t>What is HealthySte</a:t>
            </a:r>
            <a:r>
              <a:rPr lang="en-US"/>
              <a:t>ps?</a:t>
            </a:r>
            <a:endParaRPr lang="en-US" sz="4000"/>
          </a:p>
        </p:txBody>
      </p:sp>
      <p:sp>
        <p:nvSpPr>
          <p:cNvPr id="9" name="Content Placeholder 8"/>
          <p:cNvSpPr>
            <a:spLocks noGrp="1"/>
          </p:cNvSpPr>
          <p:nvPr>
            <p:ph idx="1"/>
          </p:nvPr>
        </p:nvSpPr>
        <p:spPr>
          <a:xfrm>
            <a:off x="186475" y="3657600"/>
            <a:ext cx="8839201" cy="2085413"/>
          </a:xfrm>
        </p:spPr>
        <p:txBody>
          <a:bodyPr vert="horz" lIns="91440" tIns="45720" rIns="91440" bIns="45720" rtlCol="0" anchor="t">
            <a:noAutofit/>
          </a:bodyPr>
          <a:lstStyle/>
          <a:p>
            <a:pPr marL="0" indent="0">
              <a:buNone/>
            </a:pPr>
            <a:r>
              <a:rPr lang="en-US" sz="2800">
                <a:latin typeface="+mn-lt"/>
              </a:rPr>
              <a:t>An evidence-based, interdisciplinary primary care program that integrates a child development professional, known as a HealthySteps Specialist, into the pediatric team </a:t>
            </a:r>
            <a:r>
              <a:rPr lang="en-US" sz="2800">
                <a:latin typeface="+mn-lt"/>
                <a:cs typeface="Calibri"/>
              </a:rPr>
              <a:t>to promote nurturing parenting and healthy development for babies and toddlers.</a:t>
            </a:r>
            <a:endParaRPr lang="en-US" sz="2800"/>
          </a:p>
        </p:txBody>
      </p:sp>
      <p:sp>
        <p:nvSpPr>
          <p:cNvPr id="2" name="Footer Placeholder 1"/>
          <p:cNvSpPr>
            <a:spLocks noGrp="1"/>
          </p:cNvSpPr>
          <p:nvPr>
            <p:ph type="ftr" sz="quarter" idx="11"/>
          </p:nvPr>
        </p:nvSpPr>
        <p:spPr/>
        <p:txBody>
          <a:bodyPr/>
          <a:lstStyle/>
          <a:p>
            <a:r>
              <a:rPr lang="en-US"/>
              <a:t>Copyright © 2018 HealthySteps. All rights reserved.</a:t>
            </a:r>
          </a:p>
        </p:txBody>
      </p:sp>
      <p:sp>
        <p:nvSpPr>
          <p:cNvPr id="3" name="Slide Number Placeholder 2"/>
          <p:cNvSpPr>
            <a:spLocks noGrp="1"/>
          </p:cNvSpPr>
          <p:nvPr>
            <p:ph type="sldNum" sz="quarter" idx="12"/>
          </p:nvPr>
        </p:nvSpPr>
        <p:spPr/>
        <p:txBody>
          <a:bodyPr/>
          <a:lstStyle/>
          <a:p>
            <a:fld id="{91B4BA70-C109-4765-8DED-6CEBD4699AC8}" type="slidenum">
              <a:rPr lang="en-US" smtClean="0"/>
              <a:pPr/>
              <a:t>5</a:t>
            </a:fld>
            <a:endParaRPr lang="en-US"/>
          </a:p>
        </p:txBody>
      </p:sp>
      <p:pic>
        <p:nvPicPr>
          <p:cNvPr id="17" name="Picture Placeholder 16">
            <a:extLst>
              <a:ext uri="{FF2B5EF4-FFF2-40B4-BE49-F238E27FC236}">
                <a16:creationId xmlns:a16="http://schemas.microsoft.com/office/drawing/2014/main" id="{972FEB2B-5B51-48BE-90C8-83AC867A468B}"/>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53" r="153"/>
          <a:stretch>
            <a:fillRect/>
          </a:stretch>
        </p:blipFill>
        <p:spPr>
          <a:xfrm>
            <a:off x="137845" y="1524000"/>
            <a:ext cx="2956560" cy="1972904"/>
          </a:xfrm>
        </p:spPr>
      </p:pic>
      <p:pic>
        <p:nvPicPr>
          <p:cNvPr id="19" name="Picture Placeholder 18">
            <a:extLst>
              <a:ext uri="{FF2B5EF4-FFF2-40B4-BE49-F238E27FC236}">
                <a16:creationId xmlns:a16="http://schemas.microsoft.com/office/drawing/2014/main" id="{D645BAE1-8FD9-4E38-BD07-6A4D7311FD3B}"/>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123" r="123"/>
          <a:stretch>
            <a:fillRect/>
          </a:stretch>
        </p:blipFill>
        <p:spPr>
          <a:xfrm>
            <a:off x="3127796" y="1524000"/>
            <a:ext cx="2956560" cy="1972904"/>
          </a:xfrm>
        </p:spPr>
      </p:pic>
      <p:pic>
        <p:nvPicPr>
          <p:cNvPr id="25" name="Picture Placeholder 24">
            <a:extLst>
              <a:ext uri="{FF2B5EF4-FFF2-40B4-BE49-F238E27FC236}">
                <a16:creationId xmlns:a16="http://schemas.microsoft.com/office/drawing/2014/main" id="{EE104F04-5CA3-41D8-9991-749A77281E52}"/>
              </a:ext>
            </a:extLst>
          </p:cNvPr>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l="153" r="153"/>
          <a:stretch>
            <a:fillRect/>
          </a:stretch>
        </p:blipFill>
        <p:spPr>
          <a:xfrm>
            <a:off x="6147204" y="1517136"/>
            <a:ext cx="2956560" cy="1972904"/>
          </a:xfrm>
        </p:spPr>
      </p:pic>
    </p:spTree>
    <p:extLst>
      <p:ext uri="{BB962C8B-B14F-4D97-AF65-F5344CB8AC3E}">
        <p14:creationId xmlns:p14="http://schemas.microsoft.com/office/powerpoint/2010/main" val="41510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999449" y="-127361"/>
            <a:ext cx="6944686" cy="1142999"/>
          </a:xfrm>
        </p:spPr>
        <p:txBody>
          <a:bodyPr/>
          <a:lstStyle/>
          <a:p>
            <a:r>
              <a:rPr lang="en-US" altLang="en-US"/>
              <a:t>Pediatrics Setting</a:t>
            </a:r>
          </a:p>
        </p:txBody>
      </p:sp>
      <p:sp>
        <p:nvSpPr>
          <p:cNvPr id="10" name="Rectangle 2">
            <a:extLst>
              <a:ext uri="{FF2B5EF4-FFF2-40B4-BE49-F238E27FC236}">
                <a16:creationId xmlns:a16="http://schemas.microsoft.com/office/drawing/2014/main" id="{922B6C1E-CFC2-49CF-8DA2-A90CF9CA5FF4}"/>
              </a:ext>
            </a:extLst>
          </p:cNvPr>
          <p:cNvSpPr>
            <a:spLocks noGrp="1" noChangeArrowheads="1"/>
          </p:cNvSpPr>
          <p:nvPr>
            <p:ph idx="1"/>
          </p:nvPr>
        </p:nvSpPr>
        <p:spPr>
          <a:xfrm>
            <a:off x="5150069" y="1524000"/>
            <a:ext cx="3886200" cy="4648200"/>
          </a:xfrm>
        </p:spPr>
        <p:txBody>
          <a:bodyPr>
            <a:normAutofit/>
          </a:bodyPr>
          <a:lstStyle/>
          <a:p>
            <a:r>
              <a:rPr lang="en-US" altLang="en-US" sz="2400">
                <a:sym typeface="Arial Bold" panose="020B0704020202020204" pitchFamily="34" charset="0"/>
              </a:rPr>
              <a:t>Universal access - almost all families</a:t>
            </a:r>
            <a:r>
              <a:rPr lang="en-US" altLang="en-US" sz="2400"/>
              <a:t> take their babies to see a pediatrician</a:t>
            </a:r>
          </a:p>
          <a:p>
            <a:r>
              <a:rPr lang="en-US" altLang="en-US" sz="2400">
                <a:sym typeface="Arial Bold" panose="020B0704020202020204" pitchFamily="34" charset="0"/>
              </a:rPr>
              <a:t>Parents trust</a:t>
            </a:r>
            <a:r>
              <a:rPr lang="en-US" altLang="en-US" sz="2400"/>
              <a:t> their pediatricians</a:t>
            </a:r>
          </a:p>
          <a:p>
            <a:r>
              <a:rPr lang="en-US" altLang="en-US" sz="2400">
                <a:sym typeface="Arial Bold" panose="020B0704020202020204" pitchFamily="34" charset="0"/>
              </a:rPr>
              <a:t>Non-stigmatizing setting</a:t>
            </a:r>
          </a:p>
          <a:p>
            <a:r>
              <a:rPr lang="en-US" altLang="en-US" sz="2400"/>
              <a:t>Frequency of well-child visits schedule offers a perfect</a:t>
            </a:r>
            <a:r>
              <a:rPr lang="en-US" altLang="en-US" sz="2400">
                <a:sym typeface="Arial Bold" panose="020B0704020202020204" pitchFamily="34" charset="0"/>
              </a:rPr>
              <a:t> opportunity</a:t>
            </a:r>
            <a:r>
              <a:rPr lang="en-US" altLang="en-US" sz="2400"/>
              <a:t> for parental learning and a </a:t>
            </a:r>
            <a:r>
              <a:rPr lang="en-US" altLang="en-US" sz="2400">
                <a:sym typeface="Arial Bold" panose="020B0704020202020204" pitchFamily="34" charset="0"/>
              </a:rPr>
              <a:t>point of entry</a:t>
            </a:r>
            <a:r>
              <a:rPr lang="en-US" altLang="en-US" sz="2400"/>
              <a:t> for additional services</a:t>
            </a:r>
            <a:endParaRPr lang="en-US" altLang="en-US" sz="2400">
              <a:sym typeface="Arial Bold" panose="020B0704020202020204" pitchFamily="34" charset="0"/>
            </a:endParaRPr>
          </a:p>
        </p:txBody>
      </p:sp>
      <p:sp>
        <p:nvSpPr>
          <p:cNvPr id="4" name="Footer Placeholder 3">
            <a:extLst>
              <a:ext uri="{FF2B5EF4-FFF2-40B4-BE49-F238E27FC236}">
                <a16:creationId xmlns:a16="http://schemas.microsoft.com/office/drawing/2014/main" id="{8A5EF4A2-D011-4B76-8F51-0B74C8EC1392}"/>
              </a:ext>
            </a:extLst>
          </p:cNvPr>
          <p:cNvSpPr>
            <a:spLocks noGrp="1"/>
          </p:cNvSpPr>
          <p:nvPr>
            <p:ph type="ftr" sz="quarter" idx="11"/>
          </p:nvPr>
        </p:nvSpPr>
        <p:spPr/>
        <p:txBody>
          <a:bodyPr/>
          <a:lstStyle/>
          <a:p>
            <a:r>
              <a:rPr lang="en-US"/>
              <a:t>Copyright © 2018 ZERO TO THREE.   All rights reserved.</a:t>
            </a:r>
          </a:p>
        </p:txBody>
      </p:sp>
      <p:pic>
        <p:nvPicPr>
          <p:cNvPr id="6" name="Picture 5">
            <a:extLst>
              <a:ext uri="{FF2B5EF4-FFF2-40B4-BE49-F238E27FC236}">
                <a16:creationId xmlns:a16="http://schemas.microsoft.com/office/drawing/2014/main" id="{22888447-4328-4822-9926-D8F446549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0"/>
            <a:ext cx="4861774" cy="3236118"/>
          </a:xfrm>
          <a:prstGeom prst="rect">
            <a:avLst/>
          </a:prstGeom>
        </p:spPr>
      </p:pic>
    </p:spTree>
    <p:extLst>
      <p:ext uri="{BB962C8B-B14F-4D97-AF65-F5344CB8AC3E}">
        <p14:creationId xmlns:p14="http://schemas.microsoft.com/office/powerpoint/2010/main" val="360010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031" y="-152400"/>
            <a:ext cx="6944686" cy="1142999"/>
          </a:xfrm>
        </p:spPr>
        <p:txBody>
          <a:bodyPr>
            <a:normAutofit/>
          </a:bodyPr>
          <a:lstStyle/>
          <a:p>
            <a:r>
              <a:rPr lang="en-US"/>
              <a:t>Tiers of Service Delivery</a:t>
            </a:r>
          </a:p>
        </p:txBody>
      </p:sp>
      <p:sp>
        <p:nvSpPr>
          <p:cNvPr id="3" name="Footer Placeholder 2"/>
          <p:cNvSpPr>
            <a:spLocks noGrp="1"/>
          </p:cNvSpPr>
          <p:nvPr>
            <p:ph type="ftr" sz="quarter" idx="11"/>
          </p:nvPr>
        </p:nvSpPr>
        <p:spPr/>
        <p:txBody>
          <a:bodyPr/>
          <a:lstStyle/>
          <a:p>
            <a:r>
              <a:rPr lang="en-US"/>
              <a:t>Copyright © 2018 HealthySteps. All rights reserved.</a:t>
            </a:r>
          </a:p>
        </p:txBody>
      </p:sp>
      <p:sp>
        <p:nvSpPr>
          <p:cNvPr id="4" name="Slide Number Placeholder 3"/>
          <p:cNvSpPr>
            <a:spLocks noGrp="1"/>
          </p:cNvSpPr>
          <p:nvPr>
            <p:ph type="sldNum" sz="quarter" idx="12"/>
          </p:nvPr>
        </p:nvSpPr>
        <p:spPr/>
        <p:txBody>
          <a:bodyPr/>
          <a:lstStyle/>
          <a:p>
            <a:fld id="{91B4BA70-C109-4765-8DED-6CEBD4699AC8}" type="slidenum">
              <a:rPr lang="en-US" smtClean="0"/>
              <a:pPr/>
              <a:t>7</a:t>
            </a:fld>
            <a:endParaRPr lang="en-US"/>
          </a:p>
        </p:txBody>
      </p:sp>
      <p:pic>
        <p:nvPicPr>
          <p:cNvPr id="12" name="Picture 11">
            <a:extLst>
              <a:ext uri="{FF2B5EF4-FFF2-40B4-BE49-F238E27FC236}">
                <a16:creationId xmlns:a16="http://schemas.microsoft.com/office/drawing/2014/main" id="{309A5772-BE8F-4F31-BD1C-4E892CF1D861}"/>
              </a:ext>
            </a:extLst>
          </p:cNvPr>
          <p:cNvPicPr>
            <a:picLocks noChangeAspect="1"/>
          </p:cNvPicPr>
          <p:nvPr/>
        </p:nvPicPr>
        <p:blipFill>
          <a:blip r:embed="rId3"/>
          <a:stretch>
            <a:fillRect/>
          </a:stretch>
        </p:blipFill>
        <p:spPr>
          <a:xfrm>
            <a:off x="1508863" y="1600200"/>
            <a:ext cx="5893022" cy="4712251"/>
          </a:xfrm>
          <a:prstGeom prst="rect">
            <a:avLst/>
          </a:prstGeom>
        </p:spPr>
      </p:pic>
    </p:spTree>
    <p:extLst>
      <p:ext uri="{BB962C8B-B14F-4D97-AF65-F5344CB8AC3E}">
        <p14:creationId xmlns:p14="http://schemas.microsoft.com/office/powerpoint/2010/main" val="321012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83BF"/>
                </a:solidFill>
                <a:effectLst/>
                <a:uLnTx/>
                <a:uFillTx/>
                <a:latin typeface="Calibri" panose="020F0502020204030204"/>
                <a:ea typeface="+mn-ea"/>
                <a:cs typeface="Arial" panose="020B0604020202020204" pitchFamily="34" charset="0"/>
              </a:rPr>
              <a:t>Copyright © 2018 HealthySteps. All rights reserved.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4BA70-C109-4765-8DED-6CEBD4699AC8}" type="slidenum">
              <a:rPr kumimoji="0" lang="en-US" sz="1000" b="0" i="0" u="none" strike="noStrike" kern="1200" cap="none" spc="0" normalizeH="0" baseline="0" noProof="0" smtClean="0">
                <a:ln>
                  <a:noFill/>
                </a:ln>
                <a:solidFill>
                  <a:srgbClr val="0083B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83BF"/>
              </a:solidFill>
              <a:effectLst/>
              <a:uLnTx/>
              <a:uFillTx/>
              <a:latin typeface="Calibri" panose="020F0502020204030204"/>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872336F-3B44-4EEF-B809-10B6CBE24E06}"/>
              </a:ext>
            </a:extLst>
          </p:cNvPr>
          <p:cNvSpPr>
            <a:spLocks noGrp="1"/>
          </p:cNvSpPr>
          <p:nvPr>
            <p:ph idx="1"/>
          </p:nvPr>
        </p:nvSpPr>
        <p:spPr>
          <a:xfrm>
            <a:off x="784264" y="1417764"/>
            <a:ext cx="8714240" cy="2620090"/>
          </a:xfrm>
        </p:spPr>
        <p:txBody>
          <a:bodyPr>
            <a:noAutofit/>
          </a:bodyPr>
          <a:lstStyle/>
          <a:p>
            <a:pPr marL="0" indent="0">
              <a:spcAft>
                <a:spcPts val="1200"/>
              </a:spcAft>
              <a:buNone/>
            </a:pPr>
            <a:r>
              <a:rPr lang="en-US" sz="2200"/>
              <a:t>Child Developmental, Social-Emotional &amp; Behavioral Screenings</a:t>
            </a:r>
          </a:p>
          <a:p>
            <a:pPr marL="0" indent="0">
              <a:spcAft>
                <a:spcPts val="1200"/>
              </a:spcAft>
              <a:buNone/>
            </a:pPr>
            <a:r>
              <a:rPr lang="en-US" sz="2200"/>
              <a:t>Screenings for Family Needs (i.e., PPD, other risk factors, SDOH)</a:t>
            </a:r>
          </a:p>
          <a:p>
            <a:pPr marL="0" indent="0">
              <a:spcAft>
                <a:spcPts val="1200"/>
              </a:spcAft>
              <a:buNone/>
            </a:pPr>
            <a:r>
              <a:rPr lang="en-US" sz="2200"/>
              <a:t>Child Development Support Line (e.g., phone, text, email, online portal)</a:t>
            </a:r>
          </a:p>
          <a:p>
            <a:pPr marL="0" indent="0">
              <a:spcAft>
                <a:spcPts val="1200"/>
              </a:spcAft>
              <a:buNone/>
            </a:pPr>
            <a:r>
              <a:rPr lang="en-US" sz="2200"/>
              <a:t>Child Development &amp; Behavior Consults </a:t>
            </a:r>
          </a:p>
          <a:p>
            <a:pPr marL="0" indent="0">
              <a:spcAft>
                <a:spcPts val="1200"/>
              </a:spcAft>
              <a:buNone/>
            </a:pPr>
            <a:r>
              <a:rPr lang="en-US" sz="2200"/>
              <a:t>Care Coordination &amp; Systems Navigation </a:t>
            </a:r>
          </a:p>
          <a:p>
            <a:pPr marL="0" indent="0">
              <a:spcAft>
                <a:spcPts val="1200"/>
              </a:spcAft>
              <a:buNone/>
            </a:pPr>
            <a:r>
              <a:rPr lang="en-US" sz="2200"/>
              <a:t>Positive Parenting Guidance &amp; Information</a:t>
            </a:r>
          </a:p>
          <a:p>
            <a:pPr marL="0" indent="0">
              <a:spcAft>
                <a:spcPts val="1200"/>
              </a:spcAft>
              <a:buNone/>
            </a:pPr>
            <a:r>
              <a:rPr lang="en-US" sz="2200"/>
              <a:t>Early Learning Resources</a:t>
            </a:r>
          </a:p>
          <a:p>
            <a:pPr marL="0" indent="0">
              <a:spcAft>
                <a:spcPts val="1200"/>
              </a:spcAft>
              <a:buNone/>
            </a:pPr>
            <a:r>
              <a:rPr lang="en-US" sz="2200"/>
              <a:t>Ongoing, Preventive Team-Based Well-Child Visits </a:t>
            </a:r>
          </a:p>
        </p:txBody>
      </p:sp>
      <p:pic>
        <p:nvPicPr>
          <p:cNvPr id="7" name="Picture 6">
            <a:extLst>
              <a:ext uri="{FF2B5EF4-FFF2-40B4-BE49-F238E27FC236}">
                <a16:creationId xmlns:a16="http://schemas.microsoft.com/office/drawing/2014/main" id="{CEEDD232-CE78-432F-A138-234B50286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85" y="1391940"/>
            <a:ext cx="457200" cy="568171"/>
          </a:xfrm>
          <a:prstGeom prst="rect">
            <a:avLst/>
          </a:prstGeom>
        </p:spPr>
      </p:pic>
      <p:pic>
        <p:nvPicPr>
          <p:cNvPr id="9" name="Picture 8">
            <a:extLst>
              <a:ext uri="{FF2B5EF4-FFF2-40B4-BE49-F238E27FC236}">
                <a16:creationId xmlns:a16="http://schemas.microsoft.com/office/drawing/2014/main" id="{791DC2EB-59DF-499A-8698-DA2F8D4A4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72" y="2010101"/>
            <a:ext cx="612222" cy="422631"/>
          </a:xfrm>
          <a:prstGeom prst="rect">
            <a:avLst/>
          </a:prstGeom>
        </p:spPr>
      </p:pic>
      <p:pic>
        <p:nvPicPr>
          <p:cNvPr id="10" name="Picture 9">
            <a:extLst>
              <a:ext uri="{FF2B5EF4-FFF2-40B4-BE49-F238E27FC236}">
                <a16:creationId xmlns:a16="http://schemas.microsoft.com/office/drawing/2014/main" id="{ED12DA7B-CE3A-4F4C-91B3-15EAE60DC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25" y="3080236"/>
            <a:ext cx="576312" cy="598142"/>
          </a:xfrm>
          <a:prstGeom prst="rect">
            <a:avLst/>
          </a:prstGeom>
        </p:spPr>
      </p:pic>
      <p:pic>
        <p:nvPicPr>
          <p:cNvPr id="1026" name="Picture 2" descr="https://ztt-healthysteps.s3.amazonaws.com/image/26/small.jpg?1494953880">
            <a:extLst>
              <a:ext uri="{FF2B5EF4-FFF2-40B4-BE49-F238E27FC236}">
                <a16:creationId xmlns:a16="http://schemas.microsoft.com/office/drawing/2014/main" id="{52125C31-FB70-4F3F-888A-2F1F545D36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560" y="4309280"/>
            <a:ext cx="543421" cy="4288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ztt-healthysteps.s3.amazonaws.com/image/25/small.jpg?1528478366">
            <a:extLst>
              <a:ext uri="{FF2B5EF4-FFF2-40B4-BE49-F238E27FC236}">
                <a16:creationId xmlns:a16="http://schemas.microsoft.com/office/drawing/2014/main" id="{0E9A9E85-134E-4E35-AE18-7187114198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907" y="4847227"/>
            <a:ext cx="449070" cy="449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86ED2D3-4656-4186-8B0E-FC8FA347512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180" y="2557963"/>
            <a:ext cx="497205" cy="427990"/>
          </a:xfrm>
          <a:prstGeom prst="rect">
            <a:avLst/>
          </a:prstGeom>
          <a:noFill/>
          <a:ln>
            <a:noFill/>
          </a:ln>
        </p:spPr>
      </p:pic>
      <p:pic>
        <p:nvPicPr>
          <p:cNvPr id="15" name="Picture 14">
            <a:extLst>
              <a:ext uri="{FF2B5EF4-FFF2-40B4-BE49-F238E27FC236}">
                <a16:creationId xmlns:a16="http://schemas.microsoft.com/office/drawing/2014/main" id="{C57E14F9-3369-4A87-851D-6020E134E8A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199" y="3784279"/>
            <a:ext cx="431165" cy="419100"/>
          </a:xfrm>
          <a:prstGeom prst="rect">
            <a:avLst/>
          </a:prstGeom>
          <a:noFill/>
          <a:ln>
            <a:noFill/>
          </a:ln>
        </p:spPr>
      </p:pic>
      <p:pic>
        <p:nvPicPr>
          <p:cNvPr id="16" name="Picture 15">
            <a:extLst>
              <a:ext uri="{FF2B5EF4-FFF2-40B4-BE49-F238E27FC236}">
                <a16:creationId xmlns:a16="http://schemas.microsoft.com/office/drawing/2014/main" id="{8B54D370-0885-4A21-91DB-6FC9666C9657}"/>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710" y="5440236"/>
            <a:ext cx="601980" cy="352753"/>
          </a:xfrm>
          <a:prstGeom prst="rect">
            <a:avLst/>
          </a:prstGeom>
          <a:noFill/>
          <a:ln>
            <a:noFill/>
          </a:ln>
        </p:spPr>
      </p:pic>
      <p:sp>
        <p:nvSpPr>
          <p:cNvPr id="20" name="Title 1">
            <a:extLst>
              <a:ext uri="{FF2B5EF4-FFF2-40B4-BE49-F238E27FC236}">
                <a16:creationId xmlns:a16="http://schemas.microsoft.com/office/drawing/2014/main" id="{DC9CD303-E82A-489B-8FBD-3BA47C022B5E}"/>
              </a:ext>
            </a:extLst>
          </p:cNvPr>
          <p:cNvSpPr txBox="1">
            <a:spLocks/>
          </p:cNvSpPr>
          <p:nvPr/>
        </p:nvSpPr>
        <p:spPr>
          <a:xfrm>
            <a:off x="1446120" y="0"/>
            <a:ext cx="6251760" cy="1109720"/>
          </a:xfrm>
          <a:prstGeom prst="rect">
            <a:avLst/>
          </a:prstGeom>
        </p:spPr>
        <p:txBody>
          <a:bodyPr vert="horz" lIns="91440" tIns="45720" rIns="91440" bIns="45720" rtlCol="0" anchor="b">
            <a:normAutofit/>
          </a:bodyPr>
          <a:lstStyle>
            <a:lvl1pPr algn="ctr" defTabSz="914400" rtl="0" eaLnBrk="1" latinLnBrk="0" hangingPunct="1">
              <a:lnSpc>
                <a:spcPct val="80000"/>
              </a:lnSpc>
              <a:spcBef>
                <a:spcPct val="0"/>
              </a:spcBef>
              <a:buNone/>
              <a:defRPr sz="4000" b="1" kern="1200">
                <a:solidFill>
                  <a:schemeClr val="bg1"/>
                </a:solidFill>
                <a:latin typeface="+mn-lt"/>
                <a:ea typeface="Verdana" panose="020B0604030504040204" pitchFamily="34" charset="0"/>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Verdana" panose="020B0604030504040204" pitchFamily="34" charset="0"/>
                <a:cs typeface="Arial" panose="020B0604020202020204" pitchFamily="34" charset="0"/>
              </a:rPr>
              <a:t>Core Components</a:t>
            </a:r>
          </a:p>
        </p:txBody>
      </p:sp>
    </p:spTree>
    <p:extLst>
      <p:ext uri="{BB962C8B-B14F-4D97-AF65-F5344CB8AC3E}">
        <p14:creationId xmlns:p14="http://schemas.microsoft.com/office/powerpoint/2010/main" val="385867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descr="1408PT_Hinch_F1.png"/>
          <p:cNvPicPr>
            <a:picLocks noGrp="1" noChangeAspect="1"/>
          </p:cNvPicPr>
          <p:nvPr>
            <p:ph sz="quarter" idx="1"/>
          </p:nvPr>
        </p:nvPicPr>
        <p:blipFill>
          <a:blip r:embed="rId3">
            <a:extLst>
              <a:ext uri="{28A0092B-C50C-407E-A947-70E740481C1C}">
                <a14:useLocalDpi xmlns:a14="http://schemas.microsoft.com/office/drawing/2010/main" val="0"/>
              </a:ext>
            </a:extLst>
          </a:blip>
          <a:srcRect l="-21696" r="-21696"/>
          <a:stretch>
            <a:fillRect/>
          </a:stretch>
        </p:blipFill>
        <p:spPr>
          <a:xfrm>
            <a:off x="291484" y="847269"/>
            <a:ext cx="8524043" cy="4700536"/>
          </a:xfrm>
        </p:spPr>
      </p:pic>
      <p:sp>
        <p:nvSpPr>
          <p:cNvPr id="2" name="Oval 1"/>
          <p:cNvSpPr/>
          <p:nvPr/>
        </p:nvSpPr>
        <p:spPr>
          <a:xfrm>
            <a:off x="2334827" y="4012706"/>
            <a:ext cx="4873841" cy="103868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urved Left Arrow 2"/>
          <p:cNvSpPr/>
          <p:nvPr/>
        </p:nvSpPr>
        <p:spPr>
          <a:xfrm>
            <a:off x="7208668" y="4438835"/>
            <a:ext cx="390617" cy="843379"/>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45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ZERO TO THREE">
      <a:dk1>
        <a:sysClr val="windowText" lastClr="000000"/>
      </a:dk1>
      <a:lt1>
        <a:sysClr val="window" lastClr="FFFFFF"/>
      </a:lt1>
      <a:dk2>
        <a:srgbClr val="0F406B"/>
      </a:dk2>
      <a:lt2>
        <a:srgbClr val="E7E6E6"/>
      </a:lt2>
      <a:accent1>
        <a:srgbClr val="0083BF"/>
      </a:accent1>
      <a:accent2>
        <a:srgbClr val="FFCE02"/>
      </a:accent2>
      <a:accent3>
        <a:srgbClr val="E84F3D"/>
      </a:accent3>
      <a:accent4>
        <a:srgbClr val="2F9A47"/>
      </a:accent4>
      <a:accent5>
        <a:srgbClr val="F78D2C"/>
      </a:accent5>
      <a:accent6>
        <a:srgbClr val="0F406B"/>
      </a:accent6>
      <a:hlink>
        <a:srgbClr val="0083BF"/>
      </a:hlink>
      <a:folHlink>
        <a:srgbClr val="7F418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D9E26F9328FB4EA316807337AAE32A" ma:contentTypeVersion="11" ma:contentTypeDescription="Create a new document." ma:contentTypeScope="" ma:versionID="52e6d29c1d557632a968401586300ff6">
  <xsd:schema xmlns:xsd="http://www.w3.org/2001/XMLSchema" xmlns:xs="http://www.w3.org/2001/XMLSchema" xmlns:p="http://schemas.microsoft.com/office/2006/metadata/properties" xmlns:ns2="d9d8743b-ce3b-476e-be05-b9a60bbc4123" xmlns:ns3="1862fc3c-f404-4d9f-8a4f-e1a37553c6bf" targetNamespace="http://schemas.microsoft.com/office/2006/metadata/properties" ma:root="true" ma:fieldsID="266b3d8a8d488cfe17716e43a666011a" ns2:_="" ns3:_="">
    <xsd:import namespace="d9d8743b-ce3b-476e-be05-b9a60bbc4123"/>
    <xsd:import namespace="1862fc3c-f404-4d9f-8a4f-e1a37553c6b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8743b-ce3b-476e-be05-b9a60bbc41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62fc3c-f404-4d9f-8a4f-e1a37553c6b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8843D1-9CC8-4543-A497-E2E5DDA73D3F}">
  <ds:schemaRefs>
    <ds:schemaRef ds:uri="http://schemas.microsoft.com/sharepoint/v3/contenttype/forms"/>
  </ds:schemaRefs>
</ds:datastoreItem>
</file>

<file path=customXml/itemProps2.xml><?xml version="1.0" encoding="utf-8"?>
<ds:datastoreItem xmlns:ds="http://schemas.openxmlformats.org/officeDocument/2006/customXml" ds:itemID="{DA4A717D-4DC4-4874-B373-7A3D0D0CC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8743b-ce3b-476e-be05-b9a60bbc4123"/>
    <ds:schemaRef ds:uri="1862fc3c-f404-4d9f-8a4f-e1a37553c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9BB18A-55B4-4856-9EB3-2E33A709234E}">
  <ds:schemaRefs>
    <ds:schemaRef ds:uri="http://purl.org/dc/elements/1.1/"/>
    <ds:schemaRef ds:uri="http://schemas.microsoft.com/office/2006/documentManagement/types"/>
    <ds:schemaRef ds:uri="http://schemas.microsoft.com/office/2006/metadata/properties"/>
    <ds:schemaRef ds:uri="d9d8743b-ce3b-476e-be05-b9a60bbc4123"/>
    <ds:schemaRef ds:uri="http://purl.org/dc/terms/"/>
    <ds:schemaRef ds:uri="http://purl.org/dc/dcmitype/"/>
    <ds:schemaRef ds:uri="http://schemas.microsoft.com/office/infopath/2007/PartnerControls"/>
    <ds:schemaRef ds:uri="http://schemas.openxmlformats.org/package/2006/metadata/core-properties"/>
    <ds:schemaRef ds:uri="1862fc3c-f404-4d9f-8a4f-e1a37553c6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3401</Words>
  <Application>Microsoft Office PowerPoint</Application>
  <PresentationFormat>On-screen Show (4:3)</PresentationFormat>
  <Paragraphs>333</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Museo 500</vt:lpstr>
      <vt:lpstr>Times New Roman</vt:lpstr>
      <vt:lpstr>Office Theme</vt:lpstr>
      <vt:lpstr>HealthySteps: Transforming the Promise of Pediatric Care </vt:lpstr>
      <vt:lpstr>Agenda</vt:lpstr>
      <vt:lpstr>Model Overview</vt:lpstr>
      <vt:lpstr>HealthySteps Video</vt:lpstr>
      <vt:lpstr>What is HealthySteps?</vt:lpstr>
      <vt:lpstr>Pediatrics Setting</vt:lpstr>
      <vt:lpstr>Tiers of Service Delivery</vt:lpstr>
      <vt:lpstr>PowerPoint Presentation</vt:lpstr>
      <vt:lpstr>PowerPoint Presentation</vt:lpstr>
      <vt:lpstr>Evaluation &amp; Evidence</vt:lpstr>
      <vt:lpstr>Evidence Summary</vt:lpstr>
      <vt:lpstr>Evidence Summary (continued)</vt:lpstr>
      <vt:lpstr> Priority Outcome Areas</vt:lpstr>
      <vt:lpstr>Healthy Steps at Montefiore Design</vt:lpstr>
      <vt:lpstr>HealthySteps @ Montefiore – Impact of Intervention on  36 month ASQ:SE scores, by maternal ACEs</vt:lpstr>
      <vt:lpstr>Policy &amp; Finance</vt:lpstr>
      <vt:lpstr>Early Investments, Greatest Gains</vt:lpstr>
      <vt:lpstr> HealthySteps is a Cost Effective Model</vt:lpstr>
      <vt:lpstr>National Office  Sustainability Site Supports</vt:lpstr>
      <vt:lpstr> Short-Term Medicaid Cost Savings </vt:lpstr>
      <vt:lpstr>Long-Term Cost Savings</vt:lpstr>
      <vt:lpstr>Growth &amp; Scale</vt:lpstr>
      <vt:lpstr>HealthySteps State Presence  137 Sites in 20 States, December 2018</vt:lpstr>
      <vt:lpstr>1 Million Children by 2032!</vt:lpstr>
      <vt:lpstr>Discussion &amp; Next Steps</vt:lpstr>
      <vt:lpstr>Evidence Summary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 Hanlon</dc:creator>
  <cp:lastModifiedBy>Rahil Briggs</cp:lastModifiedBy>
  <cp:revision>3</cp:revision>
  <cp:lastPrinted>2016-04-05T18:01:44Z</cp:lastPrinted>
  <dcterms:created xsi:type="dcterms:W3CDTF">2016-02-12T20:27:45Z</dcterms:created>
  <dcterms:modified xsi:type="dcterms:W3CDTF">2019-01-14T14:52:43Z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0x010100FED9E26F9328FB4EA316807337AAE32A</vt:lpwstr>
  </property>
</Properties>
</file>