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68" r:id="rId4"/>
  </p:sldMasterIdLst>
  <p:notesMasterIdLst>
    <p:notesMasterId r:id="rId15"/>
  </p:notesMasterIdLst>
  <p:handoutMasterIdLst>
    <p:handoutMasterId r:id="rId16"/>
  </p:handoutMasterIdLst>
  <p:sldIdLst>
    <p:sldId id="256" r:id="rId5"/>
    <p:sldId id="345" r:id="rId6"/>
    <p:sldId id="263" r:id="rId7"/>
    <p:sldId id="443" r:id="rId8"/>
    <p:sldId id="444" r:id="rId9"/>
    <p:sldId id="448" r:id="rId10"/>
    <p:sldId id="446" r:id="rId11"/>
    <p:sldId id="449" r:id="rId12"/>
    <p:sldId id="447" r:id="rId13"/>
    <p:sldId id="433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therine" initials="C" lastIdx="5" clrIdx="0"/>
  <p:cmAuthor id="1" name="David Machledt" initials="DM" lastIdx="3" clrIdx="1">
    <p:extLst>
      <p:ext uri="{19B8F6BF-5375-455C-9EA6-DF929625EA0E}">
        <p15:presenceInfo xmlns:p15="http://schemas.microsoft.com/office/powerpoint/2012/main" userId="David Machled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88" autoAdjust="0"/>
    <p:restoredTop sz="47831" autoAdjust="0"/>
  </p:normalViewPr>
  <p:slideViewPr>
    <p:cSldViewPr snapToGrid="0" snapToObjects="1">
      <p:cViewPr varScale="1">
        <p:scale>
          <a:sx n="53" d="100"/>
          <a:sy n="53" d="100"/>
        </p:scale>
        <p:origin x="219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874372-4C17-45E5-AD05-FDF4812B06CC}" type="doc">
      <dgm:prSet loTypeId="urn:microsoft.com/office/officeart/2005/8/layout/hList3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2013F93B-773B-4455-A316-B88D554D525D}">
      <dgm:prSet phldrT="[Text]"/>
      <dgm:spPr/>
      <dgm:t>
        <a:bodyPr/>
        <a:lstStyle/>
        <a:p>
          <a:r>
            <a:rPr lang="en-US" dirty="0" smtClean="0"/>
            <a:t>Approved</a:t>
          </a:r>
          <a:endParaRPr lang="en-US" dirty="0"/>
        </a:p>
      </dgm:t>
    </dgm:pt>
    <dgm:pt modelId="{38971F0F-0EB2-4FF3-965B-C8A123E98E62}" type="parTrans" cxnId="{96648083-C495-4FD0-8B27-D4AC86B494C3}">
      <dgm:prSet/>
      <dgm:spPr/>
      <dgm:t>
        <a:bodyPr/>
        <a:lstStyle/>
        <a:p>
          <a:endParaRPr lang="en-US"/>
        </a:p>
      </dgm:t>
    </dgm:pt>
    <dgm:pt modelId="{3979FDBE-7DF8-4140-9D8B-0A30434AFF0E}" type="sibTrans" cxnId="{96648083-C495-4FD0-8B27-D4AC86B494C3}">
      <dgm:prSet/>
      <dgm:spPr/>
      <dgm:t>
        <a:bodyPr/>
        <a:lstStyle/>
        <a:p>
          <a:endParaRPr lang="en-US"/>
        </a:p>
      </dgm:t>
    </dgm:pt>
    <dgm:pt modelId="{2E27C29C-13ED-49A2-97FD-CDF79396AC7B}">
      <dgm:prSet phldrT="[Text]"/>
      <dgm:spPr/>
      <dgm:t>
        <a:bodyPr/>
        <a:lstStyle/>
        <a:p>
          <a:r>
            <a:rPr lang="en-US" dirty="0" smtClean="0"/>
            <a:t>AR</a:t>
          </a:r>
          <a:endParaRPr lang="en-US" dirty="0"/>
        </a:p>
      </dgm:t>
    </dgm:pt>
    <dgm:pt modelId="{E2E75235-A249-4BB4-8342-841EE21610EF}" type="parTrans" cxnId="{868A5AB6-4F38-4317-9CB5-9B41C98BD72E}">
      <dgm:prSet/>
      <dgm:spPr/>
      <dgm:t>
        <a:bodyPr/>
        <a:lstStyle/>
        <a:p>
          <a:endParaRPr lang="en-US"/>
        </a:p>
      </dgm:t>
    </dgm:pt>
    <dgm:pt modelId="{74250201-79CE-4B4E-819D-C833C7ECAC41}" type="sibTrans" cxnId="{868A5AB6-4F38-4317-9CB5-9B41C98BD72E}">
      <dgm:prSet/>
      <dgm:spPr/>
      <dgm:t>
        <a:bodyPr/>
        <a:lstStyle/>
        <a:p>
          <a:endParaRPr lang="en-US"/>
        </a:p>
      </dgm:t>
    </dgm:pt>
    <dgm:pt modelId="{4F215A56-4D98-40D5-8C9F-98EA0ED3E8C1}">
      <dgm:prSet phldrT="[Text]"/>
      <dgm:spPr/>
      <dgm:t>
        <a:bodyPr/>
        <a:lstStyle/>
        <a:p>
          <a:r>
            <a:rPr lang="en-US" dirty="0" smtClean="0"/>
            <a:t>AZ</a:t>
          </a:r>
          <a:endParaRPr lang="en-US" dirty="0"/>
        </a:p>
      </dgm:t>
    </dgm:pt>
    <dgm:pt modelId="{F1C4ACA3-DEF8-4E5A-948A-F427F0A785FA}" type="parTrans" cxnId="{92056E55-4026-4484-8B10-821469E6FA39}">
      <dgm:prSet/>
      <dgm:spPr/>
      <dgm:t>
        <a:bodyPr/>
        <a:lstStyle/>
        <a:p>
          <a:endParaRPr lang="en-US"/>
        </a:p>
      </dgm:t>
    </dgm:pt>
    <dgm:pt modelId="{36452135-48FD-43F6-A85E-3B75AF60AB66}" type="sibTrans" cxnId="{92056E55-4026-4484-8B10-821469E6FA39}">
      <dgm:prSet/>
      <dgm:spPr/>
      <dgm:t>
        <a:bodyPr/>
        <a:lstStyle/>
        <a:p>
          <a:endParaRPr lang="en-US"/>
        </a:p>
      </dgm:t>
    </dgm:pt>
    <dgm:pt modelId="{C32B5356-21A6-4574-BF57-047F07ED1EEA}">
      <dgm:prSet phldrT="[Text]"/>
      <dgm:spPr/>
      <dgm:t>
        <a:bodyPr/>
        <a:lstStyle/>
        <a:p>
          <a:r>
            <a:rPr lang="en-US" dirty="0" smtClean="0"/>
            <a:t>IN</a:t>
          </a:r>
          <a:endParaRPr lang="en-US" dirty="0"/>
        </a:p>
      </dgm:t>
    </dgm:pt>
    <dgm:pt modelId="{FE42CE67-2B43-49A1-A291-597154AFCB89}" type="parTrans" cxnId="{25B87D27-6CC1-4E6A-8BBB-40A3CD3BDB51}">
      <dgm:prSet/>
      <dgm:spPr/>
      <dgm:t>
        <a:bodyPr/>
        <a:lstStyle/>
        <a:p>
          <a:endParaRPr lang="en-US"/>
        </a:p>
      </dgm:t>
    </dgm:pt>
    <dgm:pt modelId="{3F32146D-87C4-440B-9D0C-0C4F6E810A28}" type="sibTrans" cxnId="{25B87D27-6CC1-4E6A-8BBB-40A3CD3BDB51}">
      <dgm:prSet/>
      <dgm:spPr/>
      <dgm:t>
        <a:bodyPr/>
        <a:lstStyle/>
        <a:p>
          <a:endParaRPr lang="en-US"/>
        </a:p>
      </dgm:t>
    </dgm:pt>
    <dgm:pt modelId="{7E6368D6-78CC-4E68-9943-5E75811CDA73}">
      <dgm:prSet/>
      <dgm:spPr/>
      <dgm:t>
        <a:bodyPr/>
        <a:lstStyle/>
        <a:p>
          <a:r>
            <a:rPr lang="en-US" dirty="0" smtClean="0"/>
            <a:t>KY</a:t>
          </a:r>
          <a:endParaRPr lang="en-US" dirty="0"/>
        </a:p>
      </dgm:t>
    </dgm:pt>
    <dgm:pt modelId="{DC15CA44-3D17-47E3-95FC-86EDCD931828}" type="parTrans" cxnId="{709C6E0F-EF41-47B0-9138-7DF5EAF63902}">
      <dgm:prSet/>
      <dgm:spPr/>
      <dgm:t>
        <a:bodyPr/>
        <a:lstStyle/>
        <a:p>
          <a:endParaRPr lang="en-US"/>
        </a:p>
      </dgm:t>
    </dgm:pt>
    <dgm:pt modelId="{F0A18C50-B783-4147-A7B6-228EAE2B7669}" type="sibTrans" cxnId="{709C6E0F-EF41-47B0-9138-7DF5EAF63902}">
      <dgm:prSet/>
      <dgm:spPr/>
      <dgm:t>
        <a:bodyPr/>
        <a:lstStyle/>
        <a:p>
          <a:endParaRPr lang="en-US"/>
        </a:p>
      </dgm:t>
    </dgm:pt>
    <dgm:pt modelId="{60891AFD-28A5-4EB5-BEAD-470A8635FDB1}">
      <dgm:prSet/>
      <dgm:spPr/>
      <dgm:t>
        <a:bodyPr/>
        <a:lstStyle/>
        <a:p>
          <a:r>
            <a:rPr lang="en-US" dirty="0" smtClean="0"/>
            <a:t>ME</a:t>
          </a:r>
          <a:endParaRPr lang="en-US" dirty="0"/>
        </a:p>
      </dgm:t>
    </dgm:pt>
    <dgm:pt modelId="{973F1707-567F-4B22-8617-57409C59859F}" type="parTrans" cxnId="{EF4A1549-EF6B-4A68-B51F-A5C7F8481288}">
      <dgm:prSet/>
      <dgm:spPr/>
      <dgm:t>
        <a:bodyPr/>
        <a:lstStyle/>
        <a:p>
          <a:endParaRPr lang="en-US"/>
        </a:p>
      </dgm:t>
    </dgm:pt>
    <dgm:pt modelId="{E50528FE-43BE-4289-B222-BC09EB7347A9}" type="sibTrans" cxnId="{EF4A1549-EF6B-4A68-B51F-A5C7F8481288}">
      <dgm:prSet/>
      <dgm:spPr/>
      <dgm:t>
        <a:bodyPr/>
        <a:lstStyle/>
        <a:p>
          <a:endParaRPr lang="en-US"/>
        </a:p>
      </dgm:t>
    </dgm:pt>
    <dgm:pt modelId="{6F0FB79B-B775-4AC2-AA6E-EC303A58EB36}">
      <dgm:prSet/>
      <dgm:spPr/>
      <dgm:t>
        <a:bodyPr/>
        <a:lstStyle/>
        <a:p>
          <a:r>
            <a:rPr lang="en-US" dirty="0" smtClean="0"/>
            <a:t>MI</a:t>
          </a:r>
          <a:endParaRPr lang="en-US" dirty="0"/>
        </a:p>
      </dgm:t>
    </dgm:pt>
    <dgm:pt modelId="{96A2F15C-A928-4498-9022-B42F0AB2377E}" type="parTrans" cxnId="{A390245B-BF4E-4B6A-9B89-3AB6ABFEF628}">
      <dgm:prSet/>
      <dgm:spPr/>
      <dgm:t>
        <a:bodyPr/>
        <a:lstStyle/>
        <a:p>
          <a:endParaRPr lang="en-US"/>
        </a:p>
      </dgm:t>
    </dgm:pt>
    <dgm:pt modelId="{6C5C5962-910A-4C3C-8A0C-0B0610A91D28}" type="sibTrans" cxnId="{A390245B-BF4E-4B6A-9B89-3AB6ABFEF628}">
      <dgm:prSet/>
      <dgm:spPr/>
      <dgm:t>
        <a:bodyPr/>
        <a:lstStyle/>
        <a:p>
          <a:endParaRPr lang="en-US"/>
        </a:p>
      </dgm:t>
    </dgm:pt>
    <dgm:pt modelId="{D4A84F8C-B3F2-4B79-8784-45FB2752559D}">
      <dgm:prSet/>
      <dgm:spPr/>
      <dgm:t>
        <a:bodyPr/>
        <a:lstStyle/>
        <a:p>
          <a:r>
            <a:rPr lang="en-US" dirty="0" smtClean="0"/>
            <a:t>NH</a:t>
          </a:r>
          <a:endParaRPr lang="en-US" dirty="0"/>
        </a:p>
      </dgm:t>
    </dgm:pt>
    <dgm:pt modelId="{72D9FB07-16FE-44DA-9959-9487F2D7DB03}" type="parTrans" cxnId="{7D1891F6-4D20-4192-9C57-2247846D917D}">
      <dgm:prSet/>
      <dgm:spPr/>
      <dgm:t>
        <a:bodyPr/>
        <a:lstStyle/>
        <a:p>
          <a:endParaRPr lang="en-US"/>
        </a:p>
      </dgm:t>
    </dgm:pt>
    <dgm:pt modelId="{8E627DF3-E238-4E60-8C8D-C1363C0FFC71}" type="sibTrans" cxnId="{7D1891F6-4D20-4192-9C57-2247846D917D}">
      <dgm:prSet/>
      <dgm:spPr/>
      <dgm:t>
        <a:bodyPr/>
        <a:lstStyle/>
        <a:p>
          <a:endParaRPr lang="en-US"/>
        </a:p>
      </dgm:t>
    </dgm:pt>
    <dgm:pt modelId="{562C4BF7-CA67-4539-BEE4-D34D37570D14}">
      <dgm:prSet/>
      <dgm:spPr/>
      <dgm:t>
        <a:bodyPr/>
        <a:lstStyle/>
        <a:p>
          <a:r>
            <a:rPr lang="en-US" dirty="0" smtClean="0"/>
            <a:t>WI</a:t>
          </a:r>
          <a:endParaRPr lang="en-US" dirty="0"/>
        </a:p>
      </dgm:t>
    </dgm:pt>
    <dgm:pt modelId="{B8F014AB-C666-4894-8A76-101B456C51FF}" type="parTrans" cxnId="{DD7B4EC2-C5B4-42CB-BEBD-1F6445369065}">
      <dgm:prSet/>
      <dgm:spPr/>
      <dgm:t>
        <a:bodyPr/>
        <a:lstStyle/>
        <a:p>
          <a:endParaRPr lang="en-US"/>
        </a:p>
      </dgm:t>
    </dgm:pt>
    <dgm:pt modelId="{40B4BE3C-20A5-43A4-89DD-70C73B234E0D}" type="sibTrans" cxnId="{DD7B4EC2-C5B4-42CB-BEBD-1F6445369065}">
      <dgm:prSet/>
      <dgm:spPr/>
      <dgm:t>
        <a:bodyPr/>
        <a:lstStyle/>
        <a:p>
          <a:endParaRPr lang="en-US"/>
        </a:p>
      </dgm:t>
    </dgm:pt>
    <dgm:pt modelId="{A655A87B-E558-4FCD-935E-1519895D51C1}" type="pres">
      <dgm:prSet presAssocID="{99874372-4C17-45E5-AD05-FDF4812B06C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EFCD85-290C-42DD-9AC7-C8952C31556E}" type="pres">
      <dgm:prSet presAssocID="{2013F93B-773B-4455-A316-B88D554D525D}" presName="roof" presStyleLbl="dkBgShp" presStyleIdx="0" presStyleCnt="2"/>
      <dgm:spPr/>
      <dgm:t>
        <a:bodyPr/>
        <a:lstStyle/>
        <a:p>
          <a:endParaRPr lang="en-US"/>
        </a:p>
      </dgm:t>
    </dgm:pt>
    <dgm:pt modelId="{C64F57EC-5E6C-4640-AA87-7D74CD96A496}" type="pres">
      <dgm:prSet presAssocID="{2013F93B-773B-4455-A316-B88D554D525D}" presName="pillars" presStyleCnt="0"/>
      <dgm:spPr/>
    </dgm:pt>
    <dgm:pt modelId="{94334436-557F-421A-8A00-57DB76676BA8}" type="pres">
      <dgm:prSet presAssocID="{2013F93B-773B-4455-A316-B88D554D525D}" presName="pillar1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D0EE3A-1981-4633-A595-3ECCC58DE1BD}" type="pres">
      <dgm:prSet presAssocID="{4F215A56-4D98-40D5-8C9F-98EA0ED3E8C1}" presName="pillar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40989-6B96-40DD-BFAB-5B2EA2740311}" type="pres">
      <dgm:prSet presAssocID="{C32B5356-21A6-4574-BF57-047F07ED1EEA}" presName="pillar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73ABA3-E8C5-44AB-B7EC-2AD7A1C6C7C3}" type="pres">
      <dgm:prSet presAssocID="{7E6368D6-78CC-4E68-9943-5E75811CDA73}" presName="pillar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48821B-94C2-4347-8B92-36C1EB349D02}" type="pres">
      <dgm:prSet presAssocID="{60891AFD-28A5-4EB5-BEAD-470A8635FDB1}" presName="pillar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7BA50C-7CC1-44D9-A916-A2AB08A457DE}" type="pres">
      <dgm:prSet presAssocID="{6F0FB79B-B775-4AC2-AA6E-EC303A58EB36}" presName="pillar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C031D8-70AE-47C5-9B9A-6A5A955EB647}" type="pres">
      <dgm:prSet presAssocID="{D4A84F8C-B3F2-4B79-8784-45FB2752559D}" presName="pillar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783893-2F10-44EB-9D8A-F9772FAF5192}" type="pres">
      <dgm:prSet presAssocID="{562C4BF7-CA67-4539-BEE4-D34D37570D14}" presName="pillar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AAF328-2982-4085-BEBF-55AF19F256AC}" type="pres">
      <dgm:prSet presAssocID="{2013F93B-773B-4455-A316-B88D554D525D}" presName="base" presStyleLbl="dkBgShp" presStyleIdx="1" presStyleCnt="2"/>
      <dgm:spPr/>
    </dgm:pt>
  </dgm:ptLst>
  <dgm:cxnLst>
    <dgm:cxn modelId="{FF502693-4868-4949-BAF7-D8BF4DF3BE6E}" type="presOf" srcId="{6F0FB79B-B775-4AC2-AA6E-EC303A58EB36}" destId="{D87BA50C-7CC1-44D9-A916-A2AB08A457DE}" srcOrd="0" destOrd="0" presId="urn:microsoft.com/office/officeart/2005/8/layout/hList3"/>
    <dgm:cxn modelId="{74A3E193-47BB-444B-9613-A976C17B7C15}" type="presOf" srcId="{2013F93B-773B-4455-A316-B88D554D525D}" destId="{1EEFCD85-290C-42DD-9AC7-C8952C31556E}" srcOrd="0" destOrd="0" presId="urn:microsoft.com/office/officeart/2005/8/layout/hList3"/>
    <dgm:cxn modelId="{4F00DA2A-8667-4601-B6AC-84A94C98150F}" type="presOf" srcId="{4F215A56-4D98-40D5-8C9F-98EA0ED3E8C1}" destId="{BFD0EE3A-1981-4633-A595-3ECCC58DE1BD}" srcOrd="0" destOrd="0" presId="urn:microsoft.com/office/officeart/2005/8/layout/hList3"/>
    <dgm:cxn modelId="{96648083-C495-4FD0-8B27-D4AC86B494C3}" srcId="{99874372-4C17-45E5-AD05-FDF4812B06CC}" destId="{2013F93B-773B-4455-A316-B88D554D525D}" srcOrd="0" destOrd="0" parTransId="{38971F0F-0EB2-4FF3-965B-C8A123E98E62}" sibTransId="{3979FDBE-7DF8-4140-9D8B-0A30434AFF0E}"/>
    <dgm:cxn modelId="{63556C85-E698-4990-A709-248C10DFB8E7}" type="presOf" srcId="{60891AFD-28A5-4EB5-BEAD-470A8635FDB1}" destId="{B248821B-94C2-4347-8B92-36C1EB349D02}" srcOrd="0" destOrd="0" presId="urn:microsoft.com/office/officeart/2005/8/layout/hList3"/>
    <dgm:cxn modelId="{7D1891F6-4D20-4192-9C57-2247846D917D}" srcId="{2013F93B-773B-4455-A316-B88D554D525D}" destId="{D4A84F8C-B3F2-4B79-8784-45FB2752559D}" srcOrd="6" destOrd="0" parTransId="{72D9FB07-16FE-44DA-9959-9487F2D7DB03}" sibTransId="{8E627DF3-E238-4E60-8C8D-C1363C0FFC71}"/>
    <dgm:cxn modelId="{92056E55-4026-4484-8B10-821469E6FA39}" srcId="{2013F93B-773B-4455-A316-B88D554D525D}" destId="{4F215A56-4D98-40D5-8C9F-98EA0ED3E8C1}" srcOrd="1" destOrd="0" parTransId="{F1C4ACA3-DEF8-4E5A-948A-F427F0A785FA}" sibTransId="{36452135-48FD-43F6-A85E-3B75AF60AB66}"/>
    <dgm:cxn modelId="{6DE60FC6-713D-4114-BE75-85A6D3A764F4}" type="presOf" srcId="{99874372-4C17-45E5-AD05-FDF4812B06CC}" destId="{A655A87B-E558-4FCD-935E-1519895D51C1}" srcOrd="0" destOrd="0" presId="urn:microsoft.com/office/officeart/2005/8/layout/hList3"/>
    <dgm:cxn modelId="{E6F581B9-BE68-4D80-B89C-8FF611BA039C}" type="presOf" srcId="{7E6368D6-78CC-4E68-9943-5E75811CDA73}" destId="{D573ABA3-E8C5-44AB-B7EC-2AD7A1C6C7C3}" srcOrd="0" destOrd="0" presId="urn:microsoft.com/office/officeart/2005/8/layout/hList3"/>
    <dgm:cxn modelId="{709C6E0F-EF41-47B0-9138-7DF5EAF63902}" srcId="{2013F93B-773B-4455-A316-B88D554D525D}" destId="{7E6368D6-78CC-4E68-9943-5E75811CDA73}" srcOrd="3" destOrd="0" parTransId="{DC15CA44-3D17-47E3-95FC-86EDCD931828}" sibTransId="{F0A18C50-B783-4147-A7B6-228EAE2B7669}"/>
    <dgm:cxn modelId="{EF4A1549-EF6B-4A68-B51F-A5C7F8481288}" srcId="{2013F93B-773B-4455-A316-B88D554D525D}" destId="{60891AFD-28A5-4EB5-BEAD-470A8635FDB1}" srcOrd="4" destOrd="0" parTransId="{973F1707-567F-4B22-8617-57409C59859F}" sibTransId="{E50528FE-43BE-4289-B222-BC09EB7347A9}"/>
    <dgm:cxn modelId="{DBED0EA1-E332-4DEA-918C-806B406C53DD}" type="presOf" srcId="{C32B5356-21A6-4574-BF57-047F07ED1EEA}" destId="{4BE40989-6B96-40DD-BFAB-5B2EA2740311}" srcOrd="0" destOrd="0" presId="urn:microsoft.com/office/officeart/2005/8/layout/hList3"/>
    <dgm:cxn modelId="{DD7B4EC2-C5B4-42CB-BEBD-1F6445369065}" srcId="{2013F93B-773B-4455-A316-B88D554D525D}" destId="{562C4BF7-CA67-4539-BEE4-D34D37570D14}" srcOrd="7" destOrd="0" parTransId="{B8F014AB-C666-4894-8A76-101B456C51FF}" sibTransId="{40B4BE3C-20A5-43A4-89DD-70C73B234E0D}"/>
    <dgm:cxn modelId="{A390245B-BF4E-4B6A-9B89-3AB6ABFEF628}" srcId="{2013F93B-773B-4455-A316-B88D554D525D}" destId="{6F0FB79B-B775-4AC2-AA6E-EC303A58EB36}" srcOrd="5" destOrd="0" parTransId="{96A2F15C-A928-4498-9022-B42F0AB2377E}" sibTransId="{6C5C5962-910A-4C3C-8A0C-0B0610A91D28}"/>
    <dgm:cxn modelId="{C089E468-53E1-402F-AE83-9506B9BC1E0B}" type="presOf" srcId="{D4A84F8C-B3F2-4B79-8784-45FB2752559D}" destId="{F1C031D8-70AE-47C5-9B9A-6A5A955EB647}" srcOrd="0" destOrd="0" presId="urn:microsoft.com/office/officeart/2005/8/layout/hList3"/>
    <dgm:cxn modelId="{25B87D27-6CC1-4E6A-8BBB-40A3CD3BDB51}" srcId="{2013F93B-773B-4455-A316-B88D554D525D}" destId="{C32B5356-21A6-4574-BF57-047F07ED1EEA}" srcOrd="2" destOrd="0" parTransId="{FE42CE67-2B43-49A1-A291-597154AFCB89}" sibTransId="{3F32146D-87C4-440B-9D0C-0C4F6E810A28}"/>
    <dgm:cxn modelId="{403D99CF-0F06-474B-B82E-510707AFC178}" type="presOf" srcId="{562C4BF7-CA67-4539-BEE4-D34D37570D14}" destId="{56783893-2F10-44EB-9D8A-F9772FAF5192}" srcOrd="0" destOrd="0" presId="urn:microsoft.com/office/officeart/2005/8/layout/hList3"/>
    <dgm:cxn modelId="{8D10F1C9-21BD-4045-ABAD-4E49D5AF6088}" type="presOf" srcId="{2E27C29C-13ED-49A2-97FD-CDF79396AC7B}" destId="{94334436-557F-421A-8A00-57DB76676BA8}" srcOrd="0" destOrd="0" presId="urn:microsoft.com/office/officeart/2005/8/layout/hList3"/>
    <dgm:cxn modelId="{868A5AB6-4F38-4317-9CB5-9B41C98BD72E}" srcId="{2013F93B-773B-4455-A316-B88D554D525D}" destId="{2E27C29C-13ED-49A2-97FD-CDF79396AC7B}" srcOrd="0" destOrd="0" parTransId="{E2E75235-A249-4BB4-8342-841EE21610EF}" sibTransId="{74250201-79CE-4B4E-819D-C833C7ECAC41}"/>
    <dgm:cxn modelId="{8AE4C024-8DD3-4F18-A871-7EE1CBD72D2B}" type="presParOf" srcId="{A655A87B-E558-4FCD-935E-1519895D51C1}" destId="{1EEFCD85-290C-42DD-9AC7-C8952C31556E}" srcOrd="0" destOrd="0" presId="urn:microsoft.com/office/officeart/2005/8/layout/hList3"/>
    <dgm:cxn modelId="{00EC5B48-7FB6-44E7-A9B9-775DE9A45F6C}" type="presParOf" srcId="{A655A87B-E558-4FCD-935E-1519895D51C1}" destId="{C64F57EC-5E6C-4640-AA87-7D74CD96A496}" srcOrd="1" destOrd="0" presId="urn:microsoft.com/office/officeart/2005/8/layout/hList3"/>
    <dgm:cxn modelId="{FBA17C83-8C7F-4DBB-B13F-50574C109CE1}" type="presParOf" srcId="{C64F57EC-5E6C-4640-AA87-7D74CD96A496}" destId="{94334436-557F-421A-8A00-57DB76676BA8}" srcOrd="0" destOrd="0" presId="urn:microsoft.com/office/officeart/2005/8/layout/hList3"/>
    <dgm:cxn modelId="{935D7B53-84F6-4AC2-B637-0DA6E2BD3C4E}" type="presParOf" srcId="{C64F57EC-5E6C-4640-AA87-7D74CD96A496}" destId="{BFD0EE3A-1981-4633-A595-3ECCC58DE1BD}" srcOrd="1" destOrd="0" presId="urn:microsoft.com/office/officeart/2005/8/layout/hList3"/>
    <dgm:cxn modelId="{941E32FE-85F3-4D95-A79E-75D338F61E17}" type="presParOf" srcId="{C64F57EC-5E6C-4640-AA87-7D74CD96A496}" destId="{4BE40989-6B96-40DD-BFAB-5B2EA2740311}" srcOrd="2" destOrd="0" presId="urn:microsoft.com/office/officeart/2005/8/layout/hList3"/>
    <dgm:cxn modelId="{6B2A3052-D650-4E6E-8E4D-5255EE7C4DDB}" type="presParOf" srcId="{C64F57EC-5E6C-4640-AA87-7D74CD96A496}" destId="{D573ABA3-E8C5-44AB-B7EC-2AD7A1C6C7C3}" srcOrd="3" destOrd="0" presId="urn:microsoft.com/office/officeart/2005/8/layout/hList3"/>
    <dgm:cxn modelId="{49F4070F-34B3-45AE-8CD7-FEA6BB0A8485}" type="presParOf" srcId="{C64F57EC-5E6C-4640-AA87-7D74CD96A496}" destId="{B248821B-94C2-4347-8B92-36C1EB349D02}" srcOrd="4" destOrd="0" presId="urn:microsoft.com/office/officeart/2005/8/layout/hList3"/>
    <dgm:cxn modelId="{E30DE010-C46E-4088-9475-66ACA4575429}" type="presParOf" srcId="{C64F57EC-5E6C-4640-AA87-7D74CD96A496}" destId="{D87BA50C-7CC1-44D9-A916-A2AB08A457DE}" srcOrd="5" destOrd="0" presId="urn:microsoft.com/office/officeart/2005/8/layout/hList3"/>
    <dgm:cxn modelId="{6A8D37E2-F60B-4F39-843D-E92F9D71F732}" type="presParOf" srcId="{C64F57EC-5E6C-4640-AA87-7D74CD96A496}" destId="{F1C031D8-70AE-47C5-9B9A-6A5A955EB647}" srcOrd="6" destOrd="0" presId="urn:microsoft.com/office/officeart/2005/8/layout/hList3"/>
    <dgm:cxn modelId="{3C518067-C3E4-4D50-B192-F7A8C623254C}" type="presParOf" srcId="{C64F57EC-5E6C-4640-AA87-7D74CD96A496}" destId="{56783893-2F10-44EB-9D8A-F9772FAF5192}" srcOrd="7" destOrd="0" presId="urn:microsoft.com/office/officeart/2005/8/layout/hList3"/>
    <dgm:cxn modelId="{75524405-7D73-4297-B16F-31938389943D}" type="presParOf" srcId="{A655A87B-E558-4FCD-935E-1519895D51C1}" destId="{FEAAF328-2982-4085-BEBF-55AF19F256A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874372-4C17-45E5-AD05-FDF4812B06CC}" type="doc">
      <dgm:prSet loTypeId="urn:microsoft.com/office/officeart/2005/8/layout/h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013F93B-773B-4455-A316-B88D554D525D}">
      <dgm:prSet phldrT="[Text]"/>
      <dgm:spPr/>
      <dgm:t>
        <a:bodyPr/>
        <a:lstStyle/>
        <a:p>
          <a:r>
            <a:rPr lang="en-US" dirty="0" smtClean="0"/>
            <a:t>Pending</a:t>
          </a:r>
          <a:endParaRPr lang="en-US" dirty="0"/>
        </a:p>
      </dgm:t>
    </dgm:pt>
    <dgm:pt modelId="{38971F0F-0EB2-4FF3-965B-C8A123E98E62}" type="parTrans" cxnId="{96648083-C495-4FD0-8B27-D4AC86B494C3}">
      <dgm:prSet/>
      <dgm:spPr/>
      <dgm:t>
        <a:bodyPr/>
        <a:lstStyle/>
        <a:p>
          <a:endParaRPr lang="en-US"/>
        </a:p>
      </dgm:t>
    </dgm:pt>
    <dgm:pt modelId="{3979FDBE-7DF8-4140-9D8B-0A30434AFF0E}" type="sibTrans" cxnId="{96648083-C495-4FD0-8B27-D4AC86B494C3}">
      <dgm:prSet/>
      <dgm:spPr/>
      <dgm:t>
        <a:bodyPr/>
        <a:lstStyle/>
        <a:p>
          <a:endParaRPr lang="en-US"/>
        </a:p>
      </dgm:t>
    </dgm:pt>
    <dgm:pt modelId="{2E27C29C-13ED-49A2-97FD-CDF79396AC7B}">
      <dgm:prSet phldrT="[Text]"/>
      <dgm:spPr/>
      <dgm:t>
        <a:bodyPr/>
        <a:lstStyle/>
        <a:p>
          <a:r>
            <a:rPr lang="en-US" dirty="0" smtClean="0"/>
            <a:t>AL</a:t>
          </a:r>
          <a:endParaRPr lang="en-US" dirty="0"/>
        </a:p>
      </dgm:t>
    </dgm:pt>
    <dgm:pt modelId="{E2E75235-A249-4BB4-8342-841EE21610EF}" type="parTrans" cxnId="{868A5AB6-4F38-4317-9CB5-9B41C98BD72E}">
      <dgm:prSet/>
      <dgm:spPr/>
      <dgm:t>
        <a:bodyPr/>
        <a:lstStyle/>
        <a:p>
          <a:endParaRPr lang="en-US"/>
        </a:p>
      </dgm:t>
    </dgm:pt>
    <dgm:pt modelId="{74250201-79CE-4B4E-819D-C833C7ECAC41}" type="sibTrans" cxnId="{868A5AB6-4F38-4317-9CB5-9B41C98BD72E}">
      <dgm:prSet/>
      <dgm:spPr/>
      <dgm:t>
        <a:bodyPr/>
        <a:lstStyle/>
        <a:p>
          <a:endParaRPr lang="en-US"/>
        </a:p>
      </dgm:t>
    </dgm:pt>
    <dgm:pt modelId="{4F215A56-4D98-40D5-8C9F-98EA0ED3E8C1}">
      <dgm:prSet phldrT="[Text]"/>
      <dgm:spPr/>
      <dgm:t>
        <a:bodyPr/>
        <a:lstStyle/>
        <a:p>
          <a:r>
            <a:rPr lang="en-US" dirty="0" smtClean="0"/>
            <a:t>MS</a:t>
          </a:r>
          <a:endParaRPr lang="en-US" dirty="0"/>
        </a:p>
      </dgm:t>
    </dgm:pt>
    <dgm:pt modelId="{F1C4ACA3-DEF8-4E5A-948A-F427F0A785FA}" type="parTrans" cxnId="{92056E55-4026-4484-8B10-821469E6FA39}">
      <dgm:prSet/>
      <dgm:spPr/>
      <dgm:t>
        <a:bodyPr/>
        <a:lstStyle/>
        <a:p>
          <a:endParaRPr lang="en-US"/>
        </a:p>
      </dgm:t>
    </dgm:pt>
    <dgm:pt modelId="{36452135-48FD-43F6-A85E-3B75AF60AB66}" type="sibTrans" cxnId="{92056E55-4026-4484-8B10-821469E6FA39}">
      <dgm:prSet/>
      <dgm:spPr/>
      <dgm:t>
        <a:bodyPr/>
        <a:lstStyle/>
        <a:p>
          <a:endParaRPr lang="en-US"/>
        </a:p>
      </dgm:t>
    </dgm:pt>
    <dgm:pt modelId="{C32B5356-21A6-4574-BF57-047F07ED1EEA}">
      <dgm:prSet phldrT="[Text]"/>
      <dgm:spPr/>
      <dgm:t>
        <a:bodyPr/>
        <a:lstStyle/>
        <a:p>
          <a:r>
            <a:rPr lang="en-US" dirty="0" smtClean="0"/>
            <a:t>OH</a:t>
          </a:r>
          <a:endParaRPr lang="en-US" dirty="0"/>
        </a:p>
      </dgm:t>
    </dgm:pt>
    <dgm:pt modelId="{FE42CE67-2B43-49A1-A291-597154AFCB89}" type="parTrans" cxnId="{25B87D27-6CC1-4E6A-8BBB-40A3CD3BDB51}">
      <dgm:prSet/>
      <dgm:spPr/>
      <dgm:t>
        <a:bodyPr/>
        <a:lstStyle/>
        <a:p>
          <a:endParaRPr lang="en-US"/>
        </a:p>
      </dgm:t>
    </dgm:pt>
    <dgm:pt modelId="{3F32146D-87C4-440B-9D0C-0C4F6E810A28}" type="sibTrans" cxnId="{25B87D27-6CC1-4E6A-8BBB-40A3CD3BDB51}">
      <dgm:prSet/>
      <dgm:spPr/>
      <dgm:t>
        <a:bodyPr/>
        <a:lstStyle/>
        <a:p>
          <a:endParaRPr lang="en-US"/>
        </a:p>
      </dgm:t>
    </dgm:pt>
    <dgm:pt modelId="{7E6368D6-78CC-4E68-9943-5E75811CDA73}">
      <dgm:prSet/>
      <dgm:spPr/>
      <dgm:t>
        <a:bodyPr/>
        <a:lstStyle/>
        <a:p>
          <a:r>
            <a:rPr lang="en-US" dirty="0" smtClean="0"/>
            <a:t>OK</a:t>
          </a:r>
          <a:endParaRPr lang="en-US" dirty="0"/>
        </a:p>
      </dgm:t>
    </dgm:pt>
    <dgm:pt modelId="{DC15CA44-3D17-47E3-95FC-86EDCD931828}" type="parTrans" cxnId="{709C6E0F-EF41-47B0-9138-7DF5EAF63902}">
      <dgm:prSet/>
      <dgm:spPr/>
      <dgm:t>
        <a:bodyPr/>
        <a:lstStyle/>
        <a:p>
          <a:endParaRPr lang="en-US"/>
        </a:p>
      </dgm:t>
    </dgm:pt>
    <dgm:pt modelId="{F0A18C50-B783-4147-A7B6-228EAE2B7669}" type="sibTrans" cxnId="{709C6E0F-EF41-47B0-9138-7DF5EAF63902}">
      <dgm:prSet/>
      <dgm:spPr/>
      <dgm:t>
        <a:bodyPr/>
        <a:lstStyle/>
        <a:p>
          <a:endParaRPr lang="en-US"/>
        </a:p>
      </dgm:t>
    </dgm:pt>
    <dgm:pt modelId="{60891AFD-28A5-4EB5-BEAD-470A8635FDB1}">
      <dgm:prSet/>
      <dgm:spPr/>
      <dgm:t>
        <a:bodyPr/>
        <a:lstStyle/>
        <a:p>
          <a:r>
            <a:rPr lang="en-US" dirty="0" smtClean="0"/>
            <a:t>SD</a:t>
          </a:r>
          <a:endParaRPr lang="en-US" dirty="0"/>
        </a:p>
      </dgm:t>
    </dgm:pt>
    <dgm:pt modelId="{973F1707-567F-4B22-8617-57409C59859F}" type="parTrans" cxnId="{EF4A1549-EF6B-4A68-B51F-A5C7F8481288}">
      <dgm:prSet/>
      <dgm:spPr/>
      <dgm:t>
        <a:bodyPr/>
        <a:lstStyle/>
        <a:p>
          <a:endParaRPr lang="en-US"/>
        </a:p>
      </dgm:t>
    </dgm:pt>
    <dgm:pt modelId="{E50528FE-43BE-4289-B222-BC09EB7347A9}" type="sibTrans" cxnId="{EF4A1549-EF6B-4A68-B51F-A5C7F8481288}">
      <dgm:prSet/>
      <dgm:spPr/>
      <dgm:t>
        <a:bodyPr/>
        <a:lstStyle/>
        <a:p>
          <a:endParaRPr lang="en-US"/>
        </a:p>
      </dgm:t>
    </dgm:pt>
    <dgm:pt modelId="{6F0FB79B-B775-4AC2-AA6E-EC303A58EB36}">
      <dgm:prSet/>
      <dgm:spPr/>
      <dgm:t>
        <a:bodyPr/>
        <a:lstStyle/>
        <a:p>
          <a:r>
            <a:rPr lang="en-US" dirty="0" smtClean="0"/>
            <a:t>TN</a:t>
          </a:r>
          <a:endParaRPr lang="en-US" dirty="0"/>
        </a:p>
      </dgm:t>
    </dgm:pt>
    <dgm:pt modelId="{96A2F15C-A928-4498-9022-B42F0AB2377E}" type="parTrans" cxnId="{A390245B-BF4E-4B6A-9B89-3AB6ABFEF628}">
      <dgm:prSet/>
      <dgm:spPr/>
      <dgm:t>
        <a:bodyPr/>
        <a:lstStyle/>
        <a:p>
          <a:endParaRPr lang="en-US"/>
        </a:p>
      </dgm:t>
    </dgm:pt>
    <dgm:pt modelId="{6C5C5962-910A-4C3C-8A0C-0B0610A91D28}" type="sibTrans" cxnId="{A390245B-BF4E-4B6A-9B89-3AB6ABFEF628}">
      <dgm:prSet/>
      <dgm:spPr/>
      <dgm:t>
        <a:bodyPr/>
        <a:lstStyle/>
        <a:p>
          <a:endParaRPr lang="en-US"/>
        </a:p>
      </dgm:t>
    </dgm:pt>
    <dgm:pt modelId="{D4A84F8C-B3F2-4B79-8784-45FB2752559D}">
      <dgm:prSet/>
      <dgm:spPr/>
      <dgm:t>
        <a:bodyPr/>
        <a:lstStyle/>
        <a:p>
          <a:r>
            <a:rPr lang="en-US" dirty="0" smtClean="0"/>
            <a:t>UT</a:t>
          </a:r>
          <a:endParaRPr lang="en-US" dirty="0"/>
        </a:p>
      </dgm:t>
    </dgm:pt>
    <dgm:pt modelId="{72D9FB07-16FE-44DA-9959-9487F2D7DB03}" type="parTrans" cxnId="{7D1891F6-4D20-4192-9C57-2247846D917D}">
      <dgm:prSet/>
      <dgm:spPr/>
      <dgm:t>
        <a:bodyPr/>
        <a:lstStyle/>
        <a:p>
          <a:endParaRPr lang="en-US"/>
        </a:p>
      </dgm:t>
    </dgm:pt>
    <dgm:pt modelId="{8E627DF3-E238-4E60-8C8D-C1363C0FFC71}" type="sibTrans" cxnId="{7D1891F6-4D20-4192-9C57-2247846D917D}">
      <dgm:prSet/>
      <dgm:spPr/>
      <dgm:t>
        <a:bodyPr/>
        <a:lstStyle/>
        <a:p>
          <a:endParaRPr lang="en-US"/>
        </a:p>
      </dgm:t>
    </dgm:pt>
    <dgm:pt modelId="{562C4BF7-CA67-4539-BEE4-D34D37570D14}">
      <dgm:prSet/>
      <dgm:spPr/>
      <dgm:t>
        <a:bodyPr/>
        <a:lstStyle/>
        <a:p>
          <a:r>
            <a:rPr lang="en-US" dirty="0" smtClean="0"/>
            <a:t>VA</a:t>
          </a:r>
          <a:endParaRPr lang="en-US" dirty="0"/>
        </a:p>
      </dgm:t>
    </dgm:pt>
    <dgm:pt modelId="{B8F014AB-C666-4894-8A76-101B456C51FF}" type="parTrans" cxnId="{DD7B4EC2-C5B4-42CB-BEBD-1F6445369065}">
      <dgm:prSet/>
      <dgm:spPr/>
      <dgm:t>
        <a:bodyPr/>
        <a:lstStyle/>
        <a:p>
          <a:endParaRPr lang="en-US"/>
        </a:p>
      </dgm:t>
    </dgm:pt>
    <dgm:pt modelId="{40B4BE3C-20A5-43A4-89DD-70C73B234E0D}" type="sibTrans" cxnId="{DD7B4EC2-C5B4-42CB-BEBD-1F6445369065}">
      <dgm:prSet/>
      <dgm:spPr/>
      <dgm:t>
        <a:bodyPr/>
        <a:lstStyle/>
        <a:p>
          <a:endParaRPr lang="en-US"/>
        </a:p>
      </dgm:t>
    </dgm:pt>
    <dgm:pt modelId="{A655A87B-E558-4FCD-935E-1519895D51C1}" type="pres">
      <dgm:prSet presAssocID="{99874372-4C17-45E5-AD05-FDF4812B06C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EFCD85-290C-42DD-9AC7-C8952C31556E}" type="pres">
      <dgm:prSet presAssocID="{2013F93B-773B-4455-A316-B88D554D525D}" presName="roof" presStyleLbl="dkBgShp" presStyleIdx="0" presStyleCnt="2"/>
      <dgm:spPr/>
      <dgm:t>
        <a:bodyPr/>
        <a:lstStyle/>
        <a:p>
          <a:endParaRPr lang="en-US"/>
        </a:p>
      </dgm:t>
    </dgm:pt>
    <dgm:pt modelId="{C64F57EC-5E6C-4640-AA87-7D74CD96A496}" type="pres">
      <dgm:prSet presAssocID="{2013F93B-773B-4455-A316-B88D554D525D}" presName="pillars" presStyleCnt="0"/>
      <dgm:spPr/>
    </dgm:pt>
    <dgm:pt modelId="{94334436-557F-421A-8A00-57DB76676BA8}" type="pres">
      <dgm:prSet presAssocID="{2013F93B-773B-4455-A316-B88D554D525D}" presName="pillar1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D0EE3A-1981-4633-A595-3ECCC58DE1BD}" type="pres">
      <dgm:prSet presAssocID="{4F215A56-4D98-40D5-8C9F-98EA0ED3E8C1}" presName="pillar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40989-6B96-40DD-BFAB-5B2EA2740311}" type="pres">
      <dgm:prSet presAssocID="{C32B5356-21A6-4574-BF57-047F07ED1EEA}" presName="pillar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73ABA3-E8C5-44AB-B7EC-2AD7A1C6C7C3}" type="pres">
      <dgm:prSet presAssocID="{7E6368D6-78CC-4E68-9943-5E75811CDA73}" presName="pillar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48821B-94C2-4347-8B92-36C1EB349D02}" type="pres">
      <dgm:prSet presAssocID="{60891AFD-28A5-4EB5-BEAD-470A8635FDB1}" presName="pillar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7BA50C-7CC1-44D9-A916-A2AB08A457DE}" type="pres">
      <dgm:prSet presAssocID="{6F0FB79B-B775-4AC2-AA6E-EC303A58EB36}" presName="pillar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C031D8-70AE-47C5-9B9A-6A5A955EB647}" type="pres">
      <dgm:prSet presAssocID="{D4A84F8C-B3F2-4B79-8784-45FB2752559D}" presName="pillar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783893-2F10-44EB-9D8A-F9772FAF5192}" type="pres">
      <dgm:prSet presAssocID="{562C4BF7-CA67-4539-BEE4-D34D37570D14}" presName="pillar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AAF328-2982-4085-BEBF-55AF19F256AC}" type="pres">
      <dgm:prSet presAssocID="{2013F93B-773B-4455-A316-B88D554D525D}" presName="base" presStyleLbl="dkBgShp" presStyleIdx="1" presStyleCnt="2"/>
      <dgm:spPr/>
    </dgm:pt>
  </dgm:ptLst>
  <dgm:cxnLst>
    <dgm:cxn modelId="{FF502693-4868-4949-BAF7-D8BF4DF3BE6E}" type="presOf" srcId="{6F0FB79B-B775-4AC2-AA6E-EC303A58EB36}" destId="{D87BA50C-7CC1-44D9-A916-A2AB08A457DE}" srcOrd="0" destOrd="0" presId="urn:microsoft.com/office/officeart/2005/8/layout/hList3"/>
    <dgm:cxn modelId="{74A3E193-47BB-444B-9613-A976C17B7C15}" type="presOf" srcId="{2013F93B-773B-4455-A316-B88D554D525D}" destId="{1EEFCD85-290C-42DD-9AC7-C8952C31556E}" srcOrd="0" destOrd="0" presId="urn:microsoft.com/office/officeart/2005/8/layout/hList3"/>
    <dgm:cxn modelId="{4F00DA2A-8667-4601-B6AC-84A94C98150F}" type="presOf" srcId="{4F215A56-4D98-40D5-8C9F-98EA0ED3E8C1}" destId="{BFD0EE3A-1981-4633-A595-3ECCC58DE1BD}" srcOrd="0" destOrd="0" presId="urn:microsoft.com/office/officeart/2005/8/layout/hList3"/>
    <dgm:cxn modelId="{96648083-C495-4FD0-8B27-D4AC86B494C3}" srcId="{99874372-4C17-45E5-AD05-FDF4812B06CC}" destId="{2013F93B-773B-4455-A316-B88D554D525D}" srcOrd="0" destOrd="0" parTransId="{38971F0F-0EB2-4FF3-965B-C8A123E98E62}" sibTransId="{3979FDBE-7DF8-4140-9D8B-0A30434AFF0E}"/>
    <dgm:cxn modelId="{63556C85-E698-4990-A709-248C10DFB8E7}" type="presOf" srcId="{60891AFD-28A5-4EB5-BEAD-470A8635FDB1}" destId="{B248821B-94C2-4347-8B92-36C1EB349D02}" srcOrd="0" destOrd="0" presId="urn:microsoft.com/office/officeart/2005/8/layout/hList3"/>
    <dgm:cxn modelId="{7D1891F6-4D20-4192-9C57-2247846D917D}" srcId="{2013F93B-773B-4455-A316-B88D554D525D}" destId="{D4A84F8C-B3F2-4B79-8784-45FB2752559D}" srcOrd="6" destOrd="0" parTransId="{72D9FB07-16FE-44DA-9959-9487F2D7DB03}" sibTransId="{8E627DF3-E238-4E60-8C8D-C1363C0FFC71}"/>
    <dgm:cxn modelId="{92056E55-4026-4484-8B10-821469E6FA39}" srcId="{2013F93B-773B-4455-A316-B88D554D525D}" destId="{4F215A56-4D98-40D5-8C9F-98EA0ED3E8C1}" srcOrd="1" destOrd="0" parTransId="{F1C4ACA3-DEF8-4E5A-948A-F427F0A785FA}" sibTransId="{36452135-48FD-43F6-A85E-3B75AF60AB66}"/>
    <dgm:cxn modelId="{6DE60FC6-713D-4114-BE75-85A6D3A764F4}" type="presOf" srcId="{99874372-4C17-45E5-AD05-FDF4812B06CC}" destId="{A655A87B-E558-4FCD-935E-1519895D51C1}" srcOrd="0" destOrd="0" presId="urn:microsoft.com/office/officeart/2005/8/layout/hList3"/>
    <dgm:cxn modelId="{E6F581B9-BE68-4D80-B89C-8FF611BA039C}" type="presOf" srcId="{7E6368D6-78CC-4E68-9943-5E75811CDA73}" destId="{D573ABA3-E8C5-44AB-B7EC-2AD7A1C6C7C3}" srcOrd="0" destOrd="0" presId="urn:microsoft.com/office/officeart/2005/8/layout/hList3"/>
    <dgm:cxn modelId="{709C6E0F-EF41-47B0-9138-7DF5EAF63902}" srcId="{2013F93B-773B-4455-A316-B88D554D525D}" destId="{7E6368D6-78CC-4E68-9943-5E75811CDA73}" srcOrd="3" destOrd="0" parTransId="{DC15CA44-3D17-47E3-95FC-86EDCD931828}" sibTransId="{F0A18C50-B783-4147-A7B6-228EAE2B7669}"/>
    <dgm:cxn modelId="{EF4A1549-EF6B-4A68-B51F-A5C7F8481288}" srcId="{2013F93B-773B-4455-A316-B88D554D525D}" destId="{60891AFD-28A5-4EB5-BEAD-470A8635FDB1}" srcOrd="4" destOrd="0" parTransId="{973F1707-567F-4B22-8617-57409C59859F}" sibTransId="{E50528FE-43BE-4289-B222-BC09EB7347A9}"/>
    <dgm:cxn modelId="{DBED0EA1-E332-4DEA-918C-806B406C53DD}" type="presOf" srcId="{C32B5356-21A6-4574-BF57-047F07ED1EEA}" destId="{4BE40989-6B96-40DD-BFAB-5B2EA2740311}" srcOrd="0" destOrd="0" presId="urn:microsoft.com/office/officeart/2005/8/layout/hList3"/>
    <dgm:cxn modelId="{DD7B4EC2-C5B4-42CB-BEBD-1F6445369065}" srcId="{2013F93B-773B-4455-A316-B88D554D525D}" destId="{562C4BF7-CA67-4539-BEE4-D34D37570D14}" srcOrd="7" destOrd="0" parTransId="{B8F014AB-C666-4894-8A76-101B456C51FF}" sibTransId="{40B4BE3C-20A5-43A4-89DD-70C73B234E0D}"/>
    <dgm:cxn modelId="{A390245B-BF4E-4B6A-9B89-3AB6ABFEF628}" srcId="{2013F93B-773B-4455-A316-B88D554D525D}" destId="{6F0FB79B-B775-4AC2-AA6E-EC303A58EB36}" srcOrd="5" destOrd="0" parTransId="{96A2F15C-A928-4498-9022-B42F0AB2377E}" sibTransId="{6C5C5962-910A-4C3C-8A0C-0B0610A91D28}"/>
    <dgm:cxn modelId="{C089E468-53E1-402F-AE83-9506B9BC1E0B}" type="presOf" srcId="{D4A84F8C-B3F2-4B79-8784-45FB2752559D}" destId="{F1C031D8-70AE-47C5-9B9A-6A5A955EB647}" srcOrd="0" destOrd="0" presId="urn:microsoft.com/office/officeart/2005/8/layout/hList3"/>
    <dgm:cxn modelId="{25B87D27-6CC1-4E6A-8BBB-40A3CD3BDB51}" srcId="{2013F93B-773B-4455-A316-B88D554D525D}" destId="{C32B5356-21A6-4574-BF57-047F07ED1EEA}" srcOrd="2" destOrd="0" parTransId="{FE42CE67-2B43-49A1-A291-597154AFCB89}" sibTransId="{3F32146D-87C4-440B-9D0C-0C4F6E810A28}"/>
    <dgm:cxn modelId="{403D99CF-0F06-474B-B82E-510707AFC178}" type="presOf" srcId="{562C4BF7-CA67-4539-BEE4-D34D37570D14}" destId="{56783893-2F10-44EB-9D8A-F9772FAF5192}" srcOrd="0" destOrd="0" presId="urn:microsoft.com/office/officeart/2005/8/layout/hList3"/>
    <dgm:cxn modelId="{8D10F1C9-21BD-4045-ABAD-4E49D5AF6088}" type="presOf" srcId="{2E27C29C-13ED-49A2-97FD-CDF79396AC7B}" destId="{94334436-557F-421A-8A00-57DB76676BA8}" srcOrd="0" destOrd="0" presId="urn:microsoft.com/office/officeart/2005/8/layout/hList3"/>
    <dgm:cxn modelId="{868A5AB6-4F38-4317-9CB5-9B41C98BD72E}" srcId="{2013F93B-773B-4455-A316-B88D554D525D}" destId="{2E27C29C-13ED-49A2-97FD-CDF79396AC7B}" srcOrd="0" destOrd="0" parTransId="{E2E75235-A249-4BB4-8342-841EE21610EF}" sibTransId="{74250201-79CE-4B4E-819D-C833C7ECAC41}"/>
    <dgm:cxn modelId="{8AE4C024-8DD3-4F18-A871-7EE1CBD72D2B}" type="presParOf" srcId="{A655A87B-E558-4FCD-935E-1519895D51C1}" destId="{1EEFCD85-290C-42DD-9AC7-C8952C31556E}" srcOrd="0" destOrd="0" presId="urn:microsoft.com/office/officeart/2005/8/layout/hList3"/>
    <dgm:cxn modelId="{00EC5B48-7FB6-44E7-A9B9-775DE9A45F6C}" type="presParOf" srcId="{A655A87B-E558-4FCD-935E-1519895D51C1}" destId="{C64F57EC-5E6C-4640-AA87-7D74CD96A496}" srcOrd="1" destOrd="0" presId="urn:microsoft.com/office/officeart/2005/8/layout/hList3"/>
    <dgm:cxn modelId="{FBA17C83-8C7F-4DBB-B13F-50574C109CE1}" type="presParOf" srcId="{C64F57EC-5E6C-4640-AA87-7D74CD96A496}" destId="{94334436-557F-421A-8A00-57DB76676BA8}" srcOrd="0" destOrd="0" presId="urn:microsoft.com/office/officeart/2005/8/layout/hList3"/>
    <dgm:cxn modelId="{935D7B53-84F6-4AC2-B637-0DA6E2BD3C4E}" type="presParOf" srcId="{C64F57EC-5E6C-4640-AA87-7D74CD96A496}" destId="{BFD0EE3A-1981-4633-A595-3ECCC58DE1BD}" srcOrd="1" destOrd="0" presId="urn:microsoft.com/office/officeart/2005/8/layout/hList3"/>
    <dgm:cxn modelId="{941E32FE-85F3-4D95-A79E-75D338F61E17}" type="presParOf" srcId="{C64F57EC-5E6C-4640-AA87-7D74CD96A496}" destId="{4BE40989-6B96-40DD-BFAB-5B2EA2740311}" srcOrd="2" destOrd="0" presId="urn:microsoft.com/office/officeart/2005/8/layout/hList3"/>
    <dgm:cxn modelId="{6B2A3052-D650-4E6E-8E4D-5255EE7C4DDB}" type="presParOf" srcId="{C64F57EC-5E6C-4640-AA87-7D74CD96A496}" destId="{D573ABA3-E8C5-44AB-B7EC-2AD7A1C6C7C3}" srcOrd="3" destOrd="0" presId="urn:microsoft.com/office/officeart/2005/8/layout/hList3"/>
    <dgm:cxn modelId="{49F4070F-34B3-45AE-8CD7-FEA6BB0A8485}" type="presParOf" srcId="{C64F57EC-5E6C-4640-AA87-7D74CD96A496}" destId="{B248821B-94C2-4347-8B92-36C1EB349D02}" srcOrd="4" destOrd="0" presId="urn:microsoft.com/office/officeart/2005/8/layout/hList3"/>
    <dgm:cxn modelId="{E30DE010-C46E-4088-9475-66ACA4575429}" type="presParOf" srcId="{C64F57EC-5E6C-4640-AA87-7D74CD96A496}" destId="{D87BA50C-7CC1-44D9-A916-A2AB08A457DE}" srcOrd="5" destOrd="0" presId="urn:microsoft.com/office/officeart/2005/8/layout/hList3"/>
    <dgm:cxn modelId="{6A8D37E2-F60B-4F39-843D-E92F9D71F732}" type="presParOf" srcId="{C64F57EC-5E6C-4640-AA87-7D74CD96A496}" destId="{F1C031D8-70AE-47C5-9B9A-6A5A955EB647}" srcOrd="6" destOrd="0" presId="urn:microsoft.com/office/officeart/2005/8/layout/hList3"/>
    <dgm:cxn modelId="{3C518067-C3E4-4D50-B192-F7A8C623254C}" type="presParOf" srcId="{C64F57EC-5E6C-4640-AA87-7D74CD96A496}" destId="{56783893-2F10-44EB-9D8A-F9772FAF5192}" srcOrd="7" destOrd="0" presId="urn:microsoft.com/office/officeart/2005/8/layout/hList3"/>
    <dgm:cxn modelId="{75524405-7D73-4297-B16F-31938389943D}" type="presParOf" srcId="{A655A87B-E558-4FCD-935E-1519895D51C1}" destId="{FEAAF328-2982-4085-BEBF-55AF19F256A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EFCD85-290C-42DD-9AC7-C8952C31556E}">
      <dsp:nvSpPr>
        <dsp:cNvPr id="0" name=""/>
        <dsp:cNvSpPr/>
      </dsp:nvSpPr>
      <dsp:spPr>
        <a:xfrm>
          <a:off x="0" y="0"/>
          <a:ext cx="6039120" cy="652230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Approved</a:t>
          </a:r>
          <a:endParaRPr lang="en-US" sz="3100" kern="1200" dirty="0"/>
        </a:p>
      </dsp:txBody>
      <dsp:txXfrm>
        <a:off x="0" y="0"/>
        <a:ext cx="6039120" cy="652230"/>
      </dsp:txXfrm>
    </dsp:sp>
    <dsp:sp modelId="{94334436-557F-421A-8A00-57DB76676BA8}">
      <dsp:nvSpPr>
        <dsp:cNvPr id="0" name=""/>
        <dsp:cNvSpPr/>
      </dsp:nvSpPr>
      <dsp:spPr>
        <a:xfrm>
          <a:off x="0" y="652230"/>
          <a:ext cx="754889" cy="13696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AR</a:t>
          </a:r>
          <a:endParaRPr lang="en-US" sz="2800" kern="1200" dirty="0"/>
        </a:p>
      </dsp:txBody>
      <dsp:txXfrm>
        <a:off x="0" y="652230"/>
        <a:ext cx="754889" cy="1369684"/>
      </dsp:txXfrm>
    </dsp:sp>
    <dsp:sp modelId="{BFD0EE3A-1981-4633-A595-3ECCC58DE1BD}">
      <dsp:nvSpPr>
        <dsp:cNvPr id="0" name=""/>
        <dsp:cNvSpPr/>
      </dsp:nvSpPr>
      <dsp:spPr>
        <a:xfrm>
          <a:off x="754890" y="652230"/>
          <a:ext cx="754889" cy="13696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AZ</a:t>
          </a:r>
          <a:endParaRPr lang="en-US" sz="2800" kern="1200" dirty="0"/>
        </a:p>
      </dsp:txBody>
      <dsp:txXfrm>
        <a:off x="754890" y="652230"/>
        <a:ext cx="754889" cy="1369684"/>
      </dsp:txXfrm>
    </dsp:sp>
    <dsp:sp modelId="{4BE40989-6B96-40DD-BFAB-5B2EA2740311}">
      <dsp:nvSpPr>
        <dsp:cNvPr id="0" name=""/>
        <dsp:cNvSpPr/>
      </dsp:nvSpPr>
      <dsp:spPr>
        <a:xfrm>
          <a:off x="1509780" y="652230"/>
          <a:ext cx="754889" cy="13696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</a:t>
          </a:r>
          <a:endParaRPr lang="en-US" sz="2800" kern="1200" dirty="0"/>
        </a:p>
      </dsp:txBody>
      <dsp:txXfrm>
        <a:off x="1509780" y="652230"/>
        <a:ext cx="754889" cy="1369684"/>
      </dsp:txXfrm>
    </dsp:sp>
    <dsp:sp modelId="{D573ABA3-E8C5-44AB-B7EC-2AD7A1C6C7C3}">
      <dsp:nvSpPr>
        <dsp:cNvPr id="0" name=""/>
        <dsp:cNvSpPr/>
      </dsp:nvSpPr>
      <dsp:spPr>
        <a:xfrm>
          <a:off x="2264670" y="652230"/>
          <a:ext cx="754889" cy="13696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KY</a:t>
          </a:r>
          <a:endParaRPr lang="en-US" sz="2800" kern="1200" dirty="0"/>
        </a:p>
      </dsp:txBody>
      <dsp:txXfrm>
        <a:off x="2264670" y="652230"/>
        <a:ext cx="754889" cy="1369684"/>
      </dsp:txXfrm>
    </dsp:sp>
    <dsp:sp modelId="{B248821B-94C2-4347-8B92-36C1EB349D02}">
      <dsp:nvSpPr>
        <dsp:cNvPr id="0" name=""/>
        <dsp:cNvSpPr/>
      </dsp:nvSpPr>
      <dsp:spPr>
        <a:xfrm>
          <a:off x="3019560" y="652230"/>
          <a:ext cx="754889" cy="13696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ME</a:t>
          </a:r>
          <a:endParaRPr lang="en-US" sz="2800" kern="1200" dirty="0"/>
        </a:p>
      </dsp:txBody>
      <dsp:txXfrm>
        <a:off x="3019560" y="652230"/>
        <a:ext cx="754889" cy="1369684"/>
      </dsp:txXfrm>
    </dsp:sp>
    <dsp:sp modelId="{D87BA50C-7CC1-44D9-A916-A2AB08A457DE}">
      <dsp:nvSpPr>
        <dsp:cNvPr id="0" name=""/>
        <dsp:cNvSpPr/>
      </dsp:nvSpPr>
      <dsp:spPr>
        <a:xfrm>
          <a:off x="3774450" y="652230"/>
          <a:ext cx="754889" cy="13696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MI</a:t>
          </a:r>
          <a:endParaRPr lang="en-US" sz="2800" kern="1200" dirty="0"/>
        </a:p>
      </dsp:txBody>
      <dsp:txXfrm>
        <a:off x="3774450" y="652230"/>
        <a:ext cx="754889" cy="1369684"/>
      </dsp:txXfrm>
    </dsp:sp>
    <dsp:sp modelId="{F1C031D8-70AE-47C5-9B9A-6A5A955EB647}">
      <dsp:nvSpPr>
        <dsp:cNvPr id="0" name=""/>
        <dsp:cNvSpPr/>
      </dsp:nvSpPr>
      <dsp:spPr>
        <a:xfrm>
          <a:off x="4529339" y="652230"/>
          <a:ext cx="754889" cy="13696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NH</a:t>
          </a:r>
          <a:endParaRPr lang="en-US" sz="2800" kern="1200" dirty="0"/>
        </a:p>
      </dsp:txBody>
      <dsp:txXfrm>
        <a:off x="4529339" y="652230"/>
        <a:ext cx="754889" cy="1369684"/>
      </dsp:txXfrm>
    </dsp:sp>
    <dsp:sp modelId="{56783893-2F10-44EB-9D8A-F9772FAF5192}">
      <dsp:nvSpPr>
        <dsp:cNvPr id="0" name=""/>
        <dsp:cNvSpPr/>
      </dsp:nvSpPr>
      <dsp:spPr>
        <a:xfrm>
          <a:off x="5284229" y="652230"/>
          <a:ext cx="754889" cy="13696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WI</a:t>
          </a:r>
          <a:endParaRPr lang="en-US" sz="2800" kern="1200" dirty="0"/>
        </a:p>
      </dsp:txBody>
      <dsp:txXfrm>
        <a:off x="5284229" y="652230"/>
        <a:ext cx="754889" cy="1369684"/>
      </dsp:txXfrm>
    </dsp:sp>
    <dsp:sp modelId="{FEAAF328-2982-4085-BEBF-55AF19F256AC}">
      <dsp:nvSpPr>
        <dsp:cNvPr id="0" name=""/>
        <dsp:cNvSpPr/>
      </dsp:nvSpPr>
      <dsp:spPr>
        <a:xfrm>
          <a:off x="0" y="2021914"/>
          <a:ext cx="6039120" cy="152187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EFCD85-290C-42DD-9AC7-C8952C31556E}">
      <dsp:nvSpPr>
        <dsp:cNvPr id="0" name=""/>
        <dsp:cNvSpPr/>
      </dsp:nvSpPr>
      <dsp:spPr>
        <a:xfrm>
          <a:off x="0" y="0"/>
          <a:ext cx="6039120" cy="68658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Pending</a:t>
          </a:r>
          <a:endParaRPr lang="en-US" sz="3300" kern="1200" dirty="0"/>
        </a:p>
      </dsp:txBody>
      <dsp:txXfrm>
        <a:off x="0" y="0"/>
        <a:ext cx="6039120" cy="686588"/>
      </dsp:txXfrm>
    </dsp:sp>
    <dsp:sp modelId="{94334436-557F-421A-8A00-57DB76676BA8}">
      <dsp:nvSpPr>
        <dsp:cNvPr id="0" name=""/>
        <dsp:cNvSpPr/>
      </dsp:nvSpPr>
      <dsp:spPr>
        <a:xfrm>
          <a:off x="0" y="686588"/>
          <a:ext cx="754889" cy="14418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AL</a:t>
          </a:r>
          <a:endParaRPr lang="en-US" sz="2800" kern="1200" dirty="0"/>
        </a:p>
      </dsp:txBody>
      <dsp:txXfrm>
        <a:off x="0" y="686588"/>
        <a:ext cx="754889" cy="1441835"/>
      </dsp:txXfrm>
    </dsp:sp>
    <dsp:sp modelId="{BFD0EE3A-1981-4633-A595-3ECCC58DE1BD}">
      <dsp:nvSpPr>
        <dsp:cNvPr id="0" name=""/>
        <dsp:cNvSpPr/>
      </dsp:nvSpPr>
      <dsp:spPr>
        <a:xfrm>
          <a:off x="754890" y="686588"/>
          <a:ext cx="754889" cy="14418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MS</a:t>
          </a:r>
          <a:endParaRPr lang="en-US" sz="2800" kern="1200" dirty="0"/>
        </a:p>
      </dsp:txBody>
      <dsp:txXfrm>
        <a:off x="754890" y="686588"/>
        <a:ext cx="754889" cy="1441835"/>
      </dsp:txXfrm>
    </dsp:sp>
    <dsp:sp modelId="{4BE40989-6B96-40DD-BFAB-5B2EA2740311}">
      <dsp:nvSpPr>
        <dsp:cNvPr id="0" name=""/>
        <dsp:cNvSpPr/>
      </dsp:nvSpPr>
      <dsp:spPr>
        <a:xfrm>
          <a:off x="1509780" y="686588"/>
          <a:ext cx="754889" cy="14418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OH</a:t>
          </a:r>
          <a:endParaRPr lang="en-US" sz="2800" kern="1200" dirty="0"/>
        </a:p>
      </dsp:txBody>
      <dsp:txXfrm>
        <a:off x="1509780" y="686588"/>
        <a:ext cx="754889" cy="1441835"/>
      </dsp:txXfrm>
    </dsp:sp>
    <dsp:sp modelId="{D573ABA3-E8C5-44AB-B7EC-2AD7A1C6C7C3}">
      <dsp:nvSpPr>
        <dsp:cNvPr id="0" name=""/>
        <dsp:cNvSpPr/>
      </dsp:nvSpPr>
      <dsp:spPr>
        <a:xfrm>
          <a:off x="2264670" y="686588"/>
          <a:ext cx="754889" cy="14418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OK</a:t>
          </a:r>
          <a:endParaRPr lang="en-US" sz="2800" kern="1200" dirty="0"/>
        </a:p>
      </dsp:txBody>
      <dsp:txXfrm>
        <a:off x="2264670" y="686588"/>
        <a:ext cx="754889" cy="1441835"/>
      </dsp:txXfrm>
    </dsp:sp>
    <dsp:sp modelId="{B248821B-94C2-4347-8B92-36C1EB349D02}">
      <dsp:nvSpPr>
        <dsp:cNvPr id="0" name=""/>
        <dsp:cNvSpPr/>
      </dsp:nvSpPr>
      <dsp:spPr>
        <a:xfrm>
          <a:off x="3019560" y="686588"/>
          <a:ext cx="754889" cy="14418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SD</a:t>
          </a:r>
          <a:endParaRPr lang="en-US" sz="2800" kern="1200" dirty="0"/>
        </a:p>
      </dsp:txBody>
      <dsp:txXfrm>
        <a:off x="3019560" y="686588"/>
        <a:ext cx="754889" cy="1441835"/>
      </dsp:txXfrm>
    </dsp:sp>
    <dsp:sp modelId="{D87BA50C-7CC1-44D9-A916-A2AB08A457DE}">
      <dsp:nvSpPr>
        <dsp:cNvPr id="0" name=""/>
        <dsp:cNvSpPr/>
      </dsp:nvSpPr>
      <dsp:spPr>
        <a:xfrm>
          <a:off x="3774450" y="686588"/>
          <a:ext cx="754889" cy="14418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TN</a:t>
          </a:r>
          <a:endParaRPr lang="en-US" sz="2800" kern="1200" dirty="0"/>
        </a:p>
      </dsp:txBody>
      <dsp:txXfrm>
        <a:off x="3774450" y="686588"/>
        <a:ext cx="754889" cy="1441835"/>
      </dsp:txXfrm>
    </dsp:sp>
    <dsp:sp modelId="{F1C031D8-70AE-47C5-9B9A-6A5A955EB647}">
      <dsp:nvSpPr>
        <dsp:cNvPr id="0" name=""/>
        <dsp:cNvSpPr/>
      </dsp:nvSpPr>
      <dsp:spPr>
        <a:xfrm>
          <a:off x="4529339" y="686588"/>
          <a:ext cx="754889" cy="14418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UT</a:t>
          </a:r>
          <a:endParaRPr lang="en-US" sz="2800" kern="1200" dirty="0"/>
        </a:p>
      </dsp:txBody>
      <dsp:txXfrm>
        <a:off x="4529339" y="686588"/>
        <a:ext cx="754889" cy="1441835"/>
      </dsp:txXfrm>
    </dsp:sp>
    <dsp:sp modelId="{56783893-2F10-44EB-9D8A-F9772FAF5192}">
      <dsp:nvSpPr>
        <dsp:cNvPr id="0" name=""/>
        <dsp:cNvSpPr/>
      </dsp:nvSpPr>
      <dsp:spPr>
        <a:xfrm>
          <a:off x="5284229" y="686588"/>
          <a:ext cx="754889" cy="14418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VA</a:t>
          </a:r>
          <a:endParaRPr lang="en-US" sz="2800" kern="1200" dirty="0"/>
        </a:p>
      </dsp:txBody>
      <dsp:txXfrm>
        <a:off x="5284229" y="686588"/>
        <a:ext cx="754889" cy="1441835"/>
      </dsp:txXfrm>
    </dsp:sp>
    <dsp:sp modelId="{FEAAF328-2982-4085-BEBF-55AF19F256AC}">
      <dsp:nvSpPr>
        <dsp:cNvPr id="0" name=""/>
        <dsp:cNvSpPr/>
      </dsp:nvSpPr>
      <dsp:spPr>
        <a:xfrm>
          <a:off x="0" y="2128424"/>
          <a:ext cx="6039120" cy="160203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FEA9E63-632F-634B-9DA3-53CEBEF50586}" type="datetime1">
              <a:rPr lang="en-US" smtClean="0"/>
              <a:t>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6A0940B-AAE1-7549-B220-EF755022D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60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D255621-3A95-964F-A9B4-14DA0116338B}" type="datetime1">
              <a:rPr lang="en-US" smtClean="0"/>
              <a:t>1/23/2019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D9561FA-BB29-B340-9CA0-8E02ABFF6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651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561FA-BB29-B340-9CA0-8E02ABFF65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09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561FA-BB29-B340-9CA0-8E02ABFF65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15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561FA-BB29-B340-9CA0-8E02ABFF65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49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561FA-BB29-B340-9CA0-8E02ABFF65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70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561FA-BB29-B340-9CA0-8E02ABFF65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12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561FA-BB29-B340-9CA0-8E02ABFF65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03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561FA-BB29-B340-9CA0-8E02ABFF65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561FA-BB29-B340-9CA0-8E02ABFF65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97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561FA-BB29-B340-9CA0-8E02ABFF65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10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561FA-BB29-B340-9CA0-8E02ABFF65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14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healthlaw.org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Desig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7" y="776848"/>
            <a:ext cx="7697391" cy="914400"/>
          </a:xfrm>
        </p:spPr>
        <p:txBody>
          <a:bodyPr>
            <a:normAutofit/>
          </a:bodyPr>
          <a:lstStyle>
            <a:lvl1pPr marL="0" indent="0">
              <a:buNone/>
              <a:defRPr sz="3600" b="1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7" y="1976208"/>
            <a:ext cx="7410237" cy="491888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Insert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557816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A5FC-9A06-4385-9770-A1A8F266B046}" type="datetime1">
              <a:rPr lang="en-US" smtClean="0"/>
              <a:t>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Medicaid 101 – Arizona CLE Nov. 8, 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23" y="6169309"/>
            <a:ext cx="816139" cy="58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9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D973-4109-4E02-89FE-45C88E1AE03F}" type="datetime1">
              <a:rPr lang="en-US" smtClean="0"/>
              <a:t>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Medicaid 101 – Arizona CLE Nov. 8,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0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 Slide (1 presen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5250976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6" y="764279"/>
            <a:ext cx="4975622" cy="607325"/>
          </a:xfrm>
        </p:spPr>
        <p:txBody>
          <a:bodyPr anchor="b"/>
          <a:lstStyle>
            <a:lvl1pPr marL="0" indent="0">
              <a:buNone/>
              <a:defRPr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Speaker Name 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37677" y="1371605"/>
            <a:ext cx="4975622" cy="607325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Speaker Title 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37677" y="2135874"/>
            <a:ext cx="4975622" cy="4226826"/>
          </a:xfrm>
        </p:spPr>
        <p:txBody>
          <a:bodyPr anchor="t">
            <a:normAutofit/>
          </a:bodyPr>
          <a:lstStyle>
            <a:lvl1pPr marL="0" indent="0">
              <a:buNone/>
              <a:defRPr sz="15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Speaker Bio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5394725" y="763588"/>
            <a:ext cx="3263503" cy="55991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Speaker Headshot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" y="1978925"/>
            <a:ext cx="4872251" cy="0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138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eaker Slide (Multiple Present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Presenters (Multiple Presenters)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99788-08A9-42D3-8AC7-7352D57E8E7F}" type="datetime1">
              <a:rPr lang="en-US" smtClean="0"/>
              <a:t>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Medicaid 101 – Arizona CLE Nov. 8,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42878" y="2483898"/>
            <a:ext cx="2528675" cy="436063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b="1" dirty="0"/>
              <a:t>Presenter 1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965192" y="2497546"/>
            <a:ext cx="2528675" cy="436063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b="1" dirty="0"/>
              <a:t>Presenter 2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781659" y="2497545"/>
            <a:ext cx="2528675" cy="436063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b="1" dirty="0"/>
              <a:t>Presenter 3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42876" y="2961562"/>
            <a:ext cx="2528888" cy="382398"/>
          </a:xfrm>
        </p:spPr>
        <p:txBody>
          <a:bodyPr anchor="b">
            <a:normAutofit/>
          </a:bodyPr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2964979" y="2961562"/>
            <a:ext cx="2528888" cy="382398"/>
          </a:xfrm>
        </p:spPr>
        <p:txBody>
          <a:bodyPr anchor="b">
            <a:normAutofit/>
          </a:bodyPr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5787079" y="2960450"/>
            <a:ext cx="2528888" cy="382398"/>
          </a:xfrm>
        </p:spPr>
        <p:txBody>
          <a:bodyPr anchor="b">
            <a:normAutofit/>
          </a:bodyPr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137239" y="3385566"/>
            <a:ext cx="2528888" cy="382398"/>
          </a:xfrm>
        </p:spPr>
        <p:txBody>
          <a:bodyPr anchor="b">
            <a:normAutofit/>
          </a:bodyPr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/>
              <a:t>Organization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2959342" y="3385566"/>
            <a:ext cx="2528888" cy="382398"/>
          </a:xfrm>
        </p:spPr>
        <p:txBody>
          <a:bodyPr anchor="b">
            <a:normAutofit/>
          </a:bodyPr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/>
              <a:t>Organization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5781445" y="3384454"/>
            <a:ext cx="2528888" cy="382398"/>
          </a:xfrm>
        </p:spPr>
        <p:txBody>
          <a:bodyPr anchor="b">
            <a:normAutofit/>
          </a:bodyPr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/>
              <a:t>Organization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2" hasCustomPrompt="1"/>
          </p:nvPr>
        </p:nvSpPr>
        <p:spPr>
          <a:xfrm>
            <a:off x="136924" y="3998913"/>
            <a:ext cx="2534840" cy="16240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Org Logo</a:t>
            </a:r>
          </a:p>
        </p:txBody>
      </p:sp>
      <p:sp>
        <p:nvSpPr>
          <p:cNvPr id="22" name="Picture Placeholder 20"/>
          <p:cNvSpPr>
            <a:spLocks noGrp="1"/>
          </p:cNvSpPr>
          <p:nvPr>
            <p:ph type="pic" sz="quarter" idx="23" hasCustomPrompt="1"/>
          </p:nvPr>
        </p:nvSpPr>
        <p:spPr>
          <a:xfrm>
            <a:off x="2964979" y="4033892"/>
            <a:ext cx="2534840" cy="16240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Org Logo</a:t>
            </a:r>
          </a:p>
        </p:txBody>
      </p:sp>
      <p:sp>
        <p:nvSpPr>
          <p:cNvPr id="23" name="Picture Placeholder 20"/>
          <p:cNvSpPr>
            <a:spLocks noGrp="1"/>
          </p:cNvSpPr>
          <p:nvPr>
            <p:ph type="pic" sz="quarter" idx="24" hasCustomPrompt="1"/>
          </p:nvPr>
        </p:nvSpPr>
        <p:spPr>
          <a:xfrm>
            <a:off x="5778469" y="4065196"/>
            <a:ext cx="2534840" cy="16240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Org Logo</a:t>
            </a:r>
          </a:p>
        </p:txBody>
      </p:sp>
    </p:spTree>
    <p:extLst>
      <p:ext uri="{BB962C8B-B14F-4D97-AF65-F5344CB8AC3E}">
        <p14:creationId xmlns:p14="http://schemas.microsoft.com/office/powerpoint/2010/main" val="1069394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C186-C547-42C1-8CF9-7353FDB2716C}" type="datetime1">
              <a:rPr lang="en-US" smtClean="0"/>
              <a:t>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Medicaid 101 – Arizona CLE Nov. 8,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1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7480-56A0-458F-BF33-2E1C121C2BCF}" type="datetime1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Medicaid 101 – Arizona CLE Nov. 8,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NHeLPhigherres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6217132"/>
            <a:ext cx="1368482" cy="51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6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C74C-8AE4-4614-B824-3D36A611030F}" type="datetime1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Medicaid 101 – Arizona CLE Nov. 8,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NHeLPhigherres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6217132"/>
            <a:ext cx="1368482" cy="51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3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F5739C1-DC50-4B6B-BF5E-018FDF8E221A}"/>
              </a:ext>
            </a:extLst>
          </p:cNvPr>
          <p:cNvSpPr/>
          <p:nvPr/>
        </p:nvSpPr>
        <p:spPr>
          <a:xfrm>
            <a:off x="0" y="0"/>
            <a:ext cx="5250976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6F6823-D902-41FA-9D0F-45420600A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15299-8DAC-4074-9E63-D04D1C8596C7}" type="datetime1">
              <a:rPr lang="en-US" smtClean="0"/>
              <a:t>1/23/2019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A699E7-70DB-4881-80B1-F126F1C1E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Medicaid 101 – Arizona CLE Nov. 8, 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7ECC7-B433-4173-ABFA-C7F31780C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6541FAB-F088-44E1-B759-410F36237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677" y="220140"/>
            <a:ext cx="4975622" cy="1700105"/>
          </a:xfrm>
        </p:spPr>
        <p:txBody>
          <a:bodyPr anchor="t">
            <a:normAutofit/>
          </a:bodyPr>
          <a:lstStyle>
            <a:lvl1pPr marL="0" indent="0">
              <a:buNone/>
              <a:defRPr sz="15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Speaker Contact Information: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5943F79D-D82E-4FA5-8B69-8B60E988CA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7677" y="2361096"/>
            <a:ext cx="4975622" cy="375356"/>
          </a:xfrm>
        </p:spPr>
        <p:txBody>
          <a:bodyPr anchor="t">
            <a:normAutofit/>
          </a:bodyPr>
          <a:lstStyle>
            <a:lvl1pPr marL="0" indent="0">
              <a:buNone/>
              <a:defRPr sz="15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Connect with National Health Law Program online: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9F838A-FC04-47F3-910F-455C2D9EE4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30" y="3890779"/>
            <a:ext cx="601712" cy="8022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0407A3-C869-47EB-98BD-0A3AB2449D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77" y="4719446"/>
            <a:ext cx="743222" cy="9909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895A8D-EF93-4FEB-85FA-0AD5075C94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76" y="2841587"/>
            <a:ext cx="702623" cy="936830"/>
          </a:xfrm>
          <a:prstGeom prst="rect">
            <a:avLst/>
          </a:prstGeom>
        </p:spPr>
      </p:pic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C435CED-9EB2-48B0-A06A-F1487DEE8E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0897" y="3107749"/>
            <a:ext cx="4975622" cy="375356"/>
          </a:xfrm>
        </p:spPr>
        <p:txBody>
          <a:bodyPr anchor="t">
            <a:normAutofit/>
          </a:bodyPr>
          <a:lstStyle>
            <a:lvl1pPr marL="0" indent="0">
              <a:buNone/>
              <a:defRPr sz="15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www.healthlaw.org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9AACC071-1877-47CF-8532-2263B4A180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285" y="4161336"/>
            <a:ext cx="4975622" cy="375356"/>
          </a:xfrm>
        </p:spPr>
        <p:txBody>
          <a:bodyPr anchor="t">
            <a:normAutofit/>
          </a:bodyPr>
          <a:lstStyle>
            <a:lvl1pPr marL="0" indent="0">
              <a:buNone/>
              <a:defRPr sz="15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NHeLProgram</a:t>
            </a:r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92E7171B-0F77-4FBF-952F-BC3D2C3A70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0897" y="5027244"/>
            <a:ext cx="4975622" cy="375356"/>
          </a:xfrm>
        </p:spPr>
        <p:txBody>
          <a:bodyPr anchor="t">
            <a:normAutofit/>
          </a:bodyPr>
          <a:lstStyle>
            <a:lvl1pPr marL="0" indent="0">
              <a:buNone/>
              <a:defRPr sz="15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NHeLP_org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904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 flip="none" rotWithShape="1">
          <a:gsLst>
            <a:gs pos="0">
              <a:schemeClr val="accent1"/>
            </a:gs>
            <a:gs pos="15000">
              <a:schemeClr val="accent1">
                <a:lumMod val="20000"/>
                <a:lumOff val="80000"/>
              </a:schemeClr>
            </a:gs>
            <a:gs pos="100000">
              <a:schemeClr val="accent1"/>
            </a:gs>
            <a:gs pos="85000">
              <a:schemeClr val="accent1">
                <a:lumMod val="20000"/>
                <a:lumOff val="80000"/>
              </a:schemeClr>
            </a:gs>
            <a:gs pos="35000">
              <a:schemeClr val="bg1"/>
            </a:gs>
            <a:gs pos="65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00600" y="2247965"/>
            <a:ext cx="3657600" cy="1362744"/>
          </a:xfrm>
        </p:spPr>
        <p:txBody>
          <a:bodyPr anchor="t" anchorCtr="0"/>
          <a:lstStyle>
            <a:lvl1pPr algn="ctr">
              <a:defRPr/>
            </a:lvl1pPr>
          </a:lstStyle>
          <a:p>
            <a:r>
              <a:rPr lang="en-US" dirty="0" smtClean="0"/>
              <a:t>Document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36820" y="3624778"/>
            <a:ext cx="3185160" cy="873578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accent1"/>
                </a:solidFill>
                <a:latin typeface="Arial Narrow Bold"/>
                <a:cs typeface="Arial Narrow Bold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DOCUMENT SUBTITLE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55" y="2188281"/>
            <a:ext cx="3640839" cy="260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gradFill flip="none" rotWithShape="1">
          <a:gsLst>
            <a:gs pos="0">
              <a:schemeClr val="accent1"/>
            </a:gs>
            <a:gs pos="15000">
              <a:schemeClr val="accent1">
                <a:lumMod val="20000"/>
                <a:lumOff val="80000"/>
              </a:schemeClr>
            </a:gs>
            <a:gs pos="100000">
              <a:schemeClr val="accent1"/>
            </a:gs>
            <a:gs pos="85000">
              <a:schemeClr val="accent1">
                <a:lumMod val="20000"/>
                <a:lumOff val="80000"/>
              </a:schemeClr>
            </a:gs>
            <a:gs pos="35000">
              <a:schemeClr val="bg1"/>
            </a:gs>
            <a:gs pos="65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00906878"/>
              </p:ext>
            </p:extLst>
          </p:nvPr>
        </p:nvGraphicFramePr>
        <p:xfrm>
          <a:off x="436320" y="4039272"/>
          <a:ext cx="8232576" cy="162308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574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8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9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5374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chemeClr val="accent1"/>
                          </a:solidFill>
                          <a:latin typeface="Arial Narrow Bold"/>
                          <a:cs typeface="Arial Narrow Bold"/>
                        </a:rPr>
                        <a:t>Washington DC Office</a:t>
                      </a:r>
                      <a:endParaRPr lang="en-US" b="0" i="0" dirty="0">
                        <a:solidFill>
                          <a:schemeClr val="accent1"/>
                        </a:solidFill>
                        <a:latin typeface="Arial Narrow Bold"/>
                        <a:cs typeface="Arial Narrow Bold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smtClean="0">
                          <a:solidFill>
                            <a:schemeClr val="accent1"/>
                          </a:solidFill>
                          <a:latin typeface="Arial Narrow Bold"/>
                          <a:cs typeface="Arial Narrow Bold"/>
                        </a:rPr>
                        <a:t>Los Angeles</a:t>
                      </a:r>
                      <a:r>
                        <a:rPr lang="en-US" b="0" i="0" baseline="0" dirty="0" smtClean="0">
                          <a:solidFill>
                            <a:schemeClr val="accent1"/>
                          </a:solidFill>
                          <a:latin typeface="Arial Narrow Bold"/>
                          <a:cs typeface="Arial Narrow Bold"/>
                        </a:rPr>
                        <a:t> </a:t>
                      </a:r>
                      <a:r>
                        <a:rPr lang="en-US" b="0" i="0" dirty="0" smtClean="0">
                          <a:solidFill>
                            <a:schemeClr val="accent1"/>
                          </a:solidFill>
                          <a:latin typeface="Arial Narrow Bold"/>
                          <a:cs typeface="Arial Narrow Bold"/>
                        </a:rPr>
                        <a:t>Office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chemeClr val="accent1"/>
                          </a:solidFill>
                          <a:latin typeface="Arial Narrow Bold"/>
                          <a:cs typeface="Arial Narrow Bold"/>
                        </a:rPr>
                        <a:t>North Carolina Office</a:t>
                      </a:r>
                      <a:endParaRPr lang="en-US" b="0" i="0" dirty="0">
                        <a:solidFill>
                          <a:schemeClr val="accent1"/>
                        </a:solidFill>
                        <a:latin typeface="Arial Narrow Bold"/>
                        <a:cs typeface="Arial Narrow Bold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771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1444 I Street NW, Suite 1105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Washington, DC 20005</a:t>
                      </a:r>
                    </a:p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ph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: (202) 289-7661</a:t>
                      </a:r>
                    </a:p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fx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: (202) 289-7724</a:t>
                      </a:r>
                    </a:p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nhelpdc@healthlaw.org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3701 Wilshire Blvd, Suite #750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Los Angeles, CA 90010</a:t>
                      </a:r>
                    </a:p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ph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: (310) 204-6010</a:t>
                      </a:r>
                    </a:p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fx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: (213) 368-0774</a:t>
                      </a:r>
                    </a:p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nhelp@healthlaw.org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101 East Weaver Street, Suite G-7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Carrboro, NC 27510</a:t>
                      </a:r>
                    </a:p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ph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: (919) 968-6308</a:t>
                      </a:r>
                    </a:p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fx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: (919) 968-8855</a:t>
                      </a:r>
                    </a:p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nhelpnc@healthlaw.org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Subtitle 2"/>
          <p:cNvSpPr txBox="1">
            <a:spLocks/>
          </p:cNvSpPr>
          <p:nvPr userDrawn="1"/>
        </p:nvSpPr>
        <p:spPr>
          <a:xfrm>
            <a:off x="1371600" y="5851559"/>
            <a:ext cx="6400800" cy="504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None/>
              <a:defRPr sz="2400" b="0" i="0" kern="1200">
                <a:solidFill>
                  <a:schemeClr val="accent1"/>
                </a:solidFill>
                <a:latin typeface="Arial Narrow Bold"/>
                <a:ea typeface="+mn-ea"/>
                <a:cs typeface="Arial Narrow Bold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800000"/>
                </a:solidFill>
                <a:latin typeface="+mn-lt"/>
                <a:hlinkClick r:id="rId2"/>
              </a:rPr>
              <a:t>www.healthlaw.org</a:t>
            </a:r>
            <a:endParaRPr lang="en-US" sz="1800" dirty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868" y="975487"/>
            <a:ext cx="3640839" cy="260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3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Desig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7" y="776848"/>
            <a:ext cx="7697391" cy="914400"/>
          </a:xfrm>
        </p:spPr>
        <p:txBody>
          <a:bodyPr>
            <a:normAutofit/>
          </a:bodyPr>
          <a:lstStyle>
            <a:lvl1pPr marL="0" indent="0">
              <a:buNone/>
              <a:defRPr sz="3600" b="1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7" y="1976208"/>
            <a:ext cx="7410237" cy="491888"/>
          </a:xfrm>
        </p:spPr>
        <p:txBody>
          <a:bodyPr anchor="b"/>
          <a:lstStyle>
            <a:lvl1pPr marL="0" indent="0">
              <a:buNone/>
              <a:defRPr b="1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Insert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3793491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Design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7" y="776848"/>
            <a:ext cx="7697391" cy="914400"/>
          </a:xfrm>
        </p:spPr>
        <p:txBody>
          <a:bodyPr>
            <a:normAutofit/>
          </a:bodyPr>
          <a:lstStyle>
            <a:lvl1pPr marL="0" indent="0">
              <a:buNone/>
              <a:defRPr sz="3600" b="1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7" y="1976208"/>
            <a:ext cx="7410237" cy="491888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Insert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60277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Design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7" y="776848"/>
            <a:ext cx="7697391" cy="914400"/>
          </a:xfrm>
        </p:spPr>
        <p:txBody>
          <a:bodyPr>
            <a:normAutofit/>
          </a:bodyPr>
          <a:lstStyle>
            <a:lvl1pPr marL="0" indent="0">
              <a:buNone/>
              <a:defRPr sz="3600" b="1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7" y="1976208"/>
            <a:ext cx="7410237" cy="491888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Insert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4046916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Design 5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7" y="776848"/>
            <a:ext cx="7697391" cy="914400"/>
          </a:xfrm>
        </p:spPr>
        <p:txBody>
          <a:bodyPr>
            <a:normAutofit/>
          </a:bodyPr>
          <a:lstStyle>
            <a:lvl1pPr marL="0" indent="0">
              <a:buNone/>
              <a:defRPr sz="3600" b="1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7" y="1976208"/>
            <a:ext cx="7410237" cy="491888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Insert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159221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Design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7" y="776848"/>
            <a:ext cx="7697391" cy="914400"/>
          </a:xfrm>
        </p:spPr>
        <p:txBody>
          <a:bodyPr>
            <a:normAutofit/>
          </a:bodyPr>
          <a:lstStyle>
            <a:lvl1pPr marL="0" indent="0">
              <a:buNone/>
              <a:defRPr sz="3600" b="1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7" y="1976208"/>
            <a:ext cx="7410237" cy="491888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Insert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1761881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4E6B-31A6-4C7B-BF38-38C9CCBFC91A}" type="datetime1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Medicaid 101 – Arizona CLE Nov. 8,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" y="1371600"/>
            <a:ext cx="5283557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911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224588"/>
            <a:ext cx="9144000" cy="338464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FE67-7243-4C9D-AE2B-A04E2A9701C6}" type="datetime1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Medicaid 101 – Arizona CLE Nov. 8,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2DE-F48B-4EB6-928F-0FC6B0F43D0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23" y="6169309"/>
            <a:ext cx="816139" cy="58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7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5033-152B-488A-BD65-1177F44C0022}" type="datetime1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Medicaid 101 – Arizona CLE Nov. 8,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23" y="6169309"/>
            <a:ext cx="816139" cy="582851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3" y="1371600"/>
            <a:ext cx="5283557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18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875" y="228601"/>
            <a:ext cx="7886700" cy="11373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787" y="1579007"/>
            <a:ext cx="763578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5160" y="6362705"/>
            <a:ext cx="792051" cy="3328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1"/>
                </a:solidFill>
              </a:defRPr>
            </a:lvl1pPr>
          </a:lstStyle>
          <a:p>
            <a:fld id="{0AAF28C2-5626-424F-A1DD-C044115419B3}" type="datetime1">
              <a:rPr lang="en-US" smtClean="0"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89" y="6356728"/>
            <a:ext cx="48897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Medicaid 101 – Arizona CLE Nov. 8,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63120" y="6362700"/>
            <a:ext cx="466457" cy="3328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1"/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673923" y="0"/>
            <a:ext cx="47007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139436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9" r:id="rId1"/>
    <p:sldLayoutId id="2147493470" r:id="rId2"/>
    <p:sldLayoutId id="2147493471" r:id="rId3"/>
    <p:sldLayoutId id="2147493472" r:id="rId4"/>
    <p:sldLayoutId id="2147493473" r:id="rId5"/>
    <p:sldLayoutId id="2147493474" r:id="rId6"/>
    <p:sldLayoutId id="2147493475" r:id="rId7"/>
    <p:sldLayoutId id="2147493476" r:id="rId8"/>
    <p:sldLayoutId id="2147493477" r:id="rId9"/>
    <p:sldLayoutId id="2147493478" r:id="rId10"/>
    <p:sldLayoutId id="2147493479" r:id="rId11"/>
    <p:sldLayoutId id="2147493480" r:id="rId12"/>
    <p:sldLayoutId id="2147493481" r:id="rId13"/>
    <p:sldLayoutId id="2147493482" r:id="rId14"/>
    <p:sldLayoutId id="2147493483" r:id="rId15"/>
    <p:sldLayoutId id="2147493484" r:id="rId16"/>
    <p:sldLayoutId id="2147493485" r:id="rId17"/>
    <p:sldLayoutId id="2147493486" r:id="rId18"/>
    <p:sldLayoutId id="2147493487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195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120" userDrawn="1">
          <p15:clr>
            <a:srgbClr val="F26B43"/>
          </p15:clr>
        </p15:guide>
        <p15:guide id="3" orient="horz" pos="4224" userDrawn="1">
          <p15:clr>
            <a:srgbClr val="F26B43"/>
          </p15:clr>
        </p15:guide>
        <p15:guide id="4" pos="7560" userDrawn="1">
          <p15:clr>
            <a:srgbClr val="F26B43"/>
          </p15:clr>
        </p15:guide>
        <p15:guide id="5" orient="horz" pos="120" userDrawn="1">
          <p15:clr>
            <a:srgbClr val="F26B43"/>
          </p15:clr>
        </p15:guide>
        <p15:guide id="6" orient="horz" pos="864" userDrawn="1">
          <p15:clr>
            <a:srgbClr val="F26B43"/>
          </p15:clr>
        </p15:guide>
        <p15:guide id="7" pos="7272" userDrawn="1">
          <p15:clr>
            <a:srgbClr val="F26B43"/>
          </p15:clr>
        </p15:guide>
        <p15:guide id="8" orient="horz" pos="40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law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7919" y="2763902"/>
            <a:ext cx="3706237" cy="965857"/>
          </a:xfrm>
        </p:spPr>
        <p:txBody>
          <a:bodyPr>
            <a:noAutofit/>
          </a:bodyPr>
          <a:lstStyle/>
          <a:p>
            <a:r>
              <a:rPr lang="en-US" sz="3600" cap="small" dirty="0" smtClean="0">
                <a:solidFill>
                  <a:schemeClr val="accent3">
                    <a:lumMod val="50000"/>
                  </a:schemeClr>
                </a:solidFill>
              </a:rPr>
              <a:t>Medicaid Waivers Litigation Update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931925" y="4858259"/>
            <a:ext cx="3492231" cy="982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None/>
              <a:defRPr sz="2400" b="0" i="0" kern="1200">
                <a:solidFill>
                  <a:schemeClr val="accent1"/>
                </a:solidFill>
                <a:latin typeface="Arial Narrow Bold"/>
                <a:ea typeface="+mn-ea"/>
                <a:cs typeface="Arial Narrow Bold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Leonardo Cuello</a:t>
            </a:r>
          </a:p>
          <a:p>
            <a:pPr algn="r"/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January 24, 2019</a:t>
            </a:r>
            <a:endParaRPr lang="en-US" sz="18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991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35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National Health Law Program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National non-profit law firm committed to improving healthcare access and quality for low-income individuals</a:t>
            </a:r>
          </a:p>
          <a:p>
            <a:r>
              <a:rPr lang="en-US" sz="3200" dirty="0" smtClean="0"/>
              <a:t> Offices in Washington, D.C., Los Angeles, and North Carolina</a:t>
            </a:r>
          </a:p>
          <a:p>
            <a:r>
              <a:rPr lang="en-US" sz="3200" dirty="0" smtClean="0"/>
              <a:t> Visit our (new!!!) website at: </a:t>
            </a:r>
            <a:r>
              <a:rPr lang="en-US" sz="3200" dirty="0" smtClean="0">
                <a:hlinkClick r:id="rId3"/>
              </a:rPr>
              <a:t>www.healthlaw.org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5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Work Requirements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87" y="1579007"/>
            <a:ext cx="7635788" cy="4586266"/>
          </a:xfrm>
        </p:spPr>
        <p:txBody>
          <a:bodyPr/>
          <a:lstStyle/>
          <a:p>
            <a:endParaRPr lang="en-US" sz="2900" dirty="0" smtClean="0"/>
          </a:p>
          <a:p>
            <a:endParaRPr lang="en-US" sz="3200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28657882"/>
              </p:ext>
            </p:extLst>
          </p:nvPr>
        </p:nvGraphicFramePr>
        <p:xfrm>
          <a:off x="685494" y="1698039"/>
          <a:ext cx="6039120" cy="2174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29000756"/>
              </p:ext>
            </p:extLst>
          </p:nvPr>
        </p:nvGraphicFramePr>
        <p:xfrm>
          <a:off x="685494" y="4176584"/>
          <a:ext cx="6039120" cy="2288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395" y="3099016"/>
            <a:ext cx="622595" cy="6225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54" y="3102532"/>
            <a:ext cx="622595" cy="6225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212" y="2920953"/>
            <a:ext cx="622595" cy="6225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496" y="3588655"/>
            <a:ext cx="622595" cy="6225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797" y="3961375"/>
            <a:ext cx="622595" cy="6225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232" y="4606552"/>
            <a:ext cx="622595" cy="6225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086" y="5539410"/>
            <a:ext cx="622595" cy="6225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883" y="5254934"/>
            <a:ext cx="622595" cy="6225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986" y="2321682"/>
            <a:ext cx="622595" cy="6225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285" y="1725613"/>
            <a:ext cx="622595" cy="62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0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Status of Kentucky Case(s)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87" y="1579007"/>
            <a:ext cx="7635788" cy="4586266"/>
          </a:xfrm>
        </p:spPr>
        <p:txBody>
          <a:bodyPr/>
          <a:lstStyle/>
          <a:p>
            <a:r>
              <a:rPr lang="en-US" sz="3200" dirty="0" smtClean="0"/>
              <a:t> We won litigation in June 2018!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HHS re-approved same               waivers in November 2018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Lawsuit continuing with same         judge </a:t>
            </a:r>
          </a:p>
          <a:p>
            <a:r>
              <a:rPr lang="en-US" sz="3200" dirty="0" smtClean="0"/>
              <a:t> Briefing began January 14 and ends on February 22*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Kentucky’s planned implementation date is April 1</a:t>
            </a:r>
            <a:endParaRPr lang="en-US" sz="3200" dirty="0"/>
          </a:p>
          <a:p>
            <a:endParaRPr lang="en-US" sz="2900" dirty="0" smtClean="0"/>
          </a:p>
          <a:p>
            <a:endParaRPr lang="en-US" sz="3200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5" r="2662" b="11967"/>
          <a:stretch/>
        </p:blipFill>
        <p:spPr>
          <a:xfrm>
            <a:off x="6474941" y="2214737"/>
            <a:ext cx="2478376" cy="1766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941" y="338128"/>
            <a:ext cx="2478375" cy="17670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324" y="3534032"/>
            <a:ext cx="591065" cy="5910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528" y="3534032"/>
            <a:ext cx="591065" cy="5910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902" y="3538507"/>
            <a:ext cx="591065" cy="59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5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Status of Arkansas Case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87" y="1579007"/>
            <a:ext cx="7635788" cy="4586266"/>
          </a:xfrm>
        </p:spPr>
        <p:txBody>
          <a:bodyPr/>
          <a:lstStyle/>
          <a:p>
            <a:r>
              <a:rPr lang="en-US" sz="3200" dirty="0" smtClean="0"/>
              <a:t> Lawsuit filed August 2018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Same judge as Kentucky! </a:t>
            </a:r>
          </a:p>
          <a:p>
            <a:r>
              <a:rPr lang="en-US" sz="3200" dirty="0" smtClean="0"/>
              <a:t> Briefing was scheduled to end Jan. 14*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Terminations began in September – over 18,000 termination through Dec.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April 1 is also a key date in Arkansas</a:t>
            </a:r>
            <a:endParaRPr lang="en-US" sz="3200" dirty="0"/>
          </a:p>
          <a:p>
            <a:endParaRPr lang="en-US" sz="2900" dirty="0" smtClean="0"/>
          </a:p>
          <a:p>
            <a:endParaRPr lang="en-US" sz="3200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810" y="1997675"/>
            <a:ext cx="591065" cy="5910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448" y="1997674"/>
            <a:ext cx="591065" cy="5910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086" y="1997675"/>
            <a:ext cx="591065" cy="59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2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Government Shut Down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Federal government lawyers have asked for (and gotten) extensions for filing their briefs / stays in cases</a:t>
            </a:r>
          </a:p>
          <a:p>
            <a:r>
              <a:rPr lang="en-US" sz="3200" dirty="0" smtClean="0"/>
              <a:t> At some point (soon) the courts may run out of funding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This makes the timelines uncertain, and we risk missing key April 1 targets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56" y="4956326"/>
            <a:ext cx="1766618" cy="17666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441" y="4956326"/>
            <a:ext cx="1766618" cy="176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3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Key Legal Issues: KY Decision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87" y="1579007"/>
            <a:ext cx="7635788" cy="45862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 Governor’s threat to cancel Medicaid expansion doesn’t negate the harm to our clients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 The court has authority to review HHS approvals – not free HHS discretion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 </a:t>
            </a:r>
            <a:r>
              <a:rPr lang="en-US" sz="3200" dirty="0" smtClean="0"/>
              <a:t>HHS failed to consider the administrative record (your comments!!!)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 </a:t>
            </a:r>
            <a:r>
              <a:rPr lang="en-US" sz="3200" b="1" dirty="0" smtClean="0"/>
              <a:t>HHS failed to consider the impact on health </a:t>
            </a:r>
            <a:r>
              <a:rPr lang="en-US" sz="3200" b="1" i="1" dirty="0" smtClean="0"/>
              <a:t>coverage</a:t>
            </a:r>
            <a:r>
              <a:rPr lang="en-US" sz="3200" b="1" dirty="0" smtClean="0"/>
              <a:t> and affordability</a:t>
            </a:r>
            <a:endParaRPr lang="en-US" sz="2900" b="1" dirty="0" smtClean="0"/>
          </a:p>
          <a:p>
            <a:endParaRPr lang="en-US" sz="320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5504"/>
            <a:ext cx="9144000" cy="421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8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 the Judge’s Own Words…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87" y="1579005"/>
            <a:ext cx="8049822" cy="4977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“[T]he risk of lost coverage was factually substantiated in the record ... </a:t>
            </a:r>
            <a:r>
              <a:rPr lang="en-US" sz="3200" dirty="0" smtClean="0"/>
              <a:t>The </a:t>
            </a:r>
            <a:r>
              <a:rPr lang="en-US" sz="3200" dirty="0"/>
              <a:t>vast majority of … comments voiced concerns that Kentucky HEALTH would ‘significantly reduce low-income people’s participation in health coverage programs…’ Citing extensive research, including from past Medicaid demonstrations, commenters explained how each provision of Kentucky HEALTH … would likely </a:t>
            </a:r>
            <a:r>
              <a:rPr lang="en-US" sz="3200" u="sng" dirty="0"/>
              <a:t>reduce</a:t>
            </a:r>
            <a:r>
              <a:rPr lang="en-US" sz="3200" dirty="0"/>
              <a:t> healthcare access and utilization</a:t>
            </a:r>
            <a:r>
              <a:rPr lang="en-US" sz="3200" dirty="0" smtClean="0"/>
              <a:t>.” </a:t>
            </a:r>
            <a:r>
              <a:rPr lang="en-US" sz="2000" i="1" dirty="0" smtClean="0"/>
              <a:t>–Stewart v. Azar decision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9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How Can You Help?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87" y="1579007"/>
            <a:ext cx="7635788" cy="4586266"/>
          </a:xfrm>
        </p:spPr>
        <p:txBody>
          <a:bodyPr/>
          <a:lstStyle/>
          <a:p>
            <a:r>
              <a:rPr lang="en-US" sz="3200" dirty="0" smtClean="0"/>
              <a:t> Comments!!! Write and </a:t>
            </a:r>
            <a:r>
              <a:rPr lang="en-US" sz="3200" i="1" dirty="0" smtClean="0"/>
              <a:t>organize</a:t>
            </a:r>
          </a:p>
          <a:p>
            <a:r>
              <a:rPr lang="en-US" sz="3200" dirty="0" smtClean="0"/>
              <a:t> Cultivate relationships with legal aid lawyers and help find plaintiffs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Make plans for post-implementation monitoring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Help us all                                       avoid lawyers                                          &amp; litigation in                                            the first place!</a:t>
            </a:r>
          </a:p>
          <a:p>
            <a:endParaRPr lang="en-US" sz="320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701" y="3817353"/>
            <a:ext cx="4359876" cy="244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5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HeLP Branded Template">
  <a:themeElements>
    <a:clrScheme name="NHeLP Branding Colors">
      <a:dk1>
        <a:sysClr val="windowText" lastClr="000000"/>
      </a:dk1>
      <a:lt1>
        <a:srgbClr val="FFFFFF"/>
      </a:lt1>
      <a:dk2>
        <a:srgbClr val="44546A"/>
      </a:dk2>
      <a:lt2>
        <a:srgbClr val="F3F3F3"/>
      </a:lt2>
      <a:accent1>
        <a:srgbClr val="002D73"/>
      </a:accent1>
      <a:accent2>
        <a:srgbClr val="9FD5CA"/>
      </a:accent2>
      <a:accent3>
        <a:srgbClr val="A5A5A5"/>
      </a:accent3>
      <a:accent4>
        <a:srgbClr val="D65D4F"/>
      </a:accent4>
      <a:accent5>
        <a:srgbClr val="2D3F70"/>
      </a:accent5>
      <a:accent6>
        <a:srgbClr val="31568E"/>
      </a:accent6>
      <a:hlink>
        <a:srgbClr val="0563C1"/>
      </a:hlink>
      <a:folHlink>
        <a:srgbClr val="954F72"/>
      </a:folHlink>
    </a:clrScheme>
    <a:fontScheme name="Custom 1">
      <a:majorFont>
        <a:latin typeface="Candar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HELP Template.potx" id="{D09B13A1-312C-4EDD-B9B4-4B5501F6B80D}" vid="{778F42DF-489F-41E2-B317-4EAAD59865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7543</TotalTime>
  <Words>409</Words>
  <Application>Microsoft Office PowerPoint</Application>
  <PresentationFormat>On-screen Show (4:3)</PresentationFormat>
  <Paragraphs>75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Narrow Bold</vt:lpstr>
      <vt:lpstr>Calibri</vt:lpstr>
      <vt:lpstr>Candara</vt:lpstr>
      <vt:lpstr>Wingdings</vt:lpstr>
      <vt:lpstr>NHeLP Branded Template</vt:lpstr>
      <vt:lpstr>Medicaid Waivers Litigation Update</vt:lpstr>
      <vt:lpstr>National Health Law Program</vt:lpstr>
      <vt:lpstr>Work Requirements</vt:lpstr>
      <vt:lpstr>Status of Kentucky Case(s)</vt:lpstr>
      <vt:lpstr>Status of Arkansas Case </vt:lpstr>
      <vt:lpstr>Government Shut Down</vt:lpstr>
      <vt:lpstr>Key Legal Issues: KY Decision </vt:lpstr>
      <vt:lpstr>In the Judge’s Own Words…</vt:lpstr>
      <vt:lpstr>How Can You Help?</vt:lpstr>
      <vt:lpstr>PowerPoint Presentation</vt:lpstr>
    </vt:vector>
  </TitlesOfParts>
  <Company>Windows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Dana You</dc:creator>
  <cp:lastModifiedBy>Leo Cuello</cp:lastModifiedBy>
  <cp:revision>303</cp:revision>
  <cp:lastPrinted>2015-12-04T21:24:50Z</cp:lastPrinted>
  <dcterms:created xsi:type="dcterms:W3CDTF">2012-09-24T18:31:23Z</dcterms:created>
  <dcterms:modified xsi:type="dcterms:W3CDTF">2019-01-23T22:06:09Z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