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8" r:id="rId2"/>
    <p:sldId id="296" r:id="rId3"/>
    <p:sldId id="302" r:id="rId4"/>
    <p:sldId id="30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C97C7"/>
    <a:srgbClr val="090A0B"/>
    <a:srgbClr val="74BBD8"/>
    <a:srgbClr val="D4D3D5"/>
    <a:srgbClr val="83D3F3"/>
    <a:srgbClr val="7CC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7" autoAdjust="0"/>
    <p:restoredTop sz="79951" autoAdjust="0"/>
  </p:normalViewPr>
  <p:slideViewPr>
    <p:cSldViewPr>
      <p:cViewPr varScale="1">
        <p:scale>
          <a:sx n="55" d="100"/>
          <a:sy n="55" d="100"/>
        </p:scale>
        <p:origin x="979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800" y="1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1B4AA-BFB5-4A8B-9C50-3F13E57E56E4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FamiliesUSA.org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04614-B88C-4DA0-8A52-AF27F41E60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2312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B562F-3700-4A40-A08C-EBE54C2C86EF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FamiliesUSA.org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ECAC9-F51C-4923-8A99-5CB11F4BE9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408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4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FamiliesUSA.org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CECAC9-F51C-4923-8A99-5CB11F4BE9E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4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D4D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 rot="10800000" flipV="1">
            <a:off x="8915400" y="6019799"/>
            <a:ext cx="228600" cy="228600"/>
          </a:xfrm>
          <a:prstGeom prst="rtTriangle">
            <a:avLst/>
          </a:prstGeom>
          <a:solidFill>
            <a:srgbClr val="D4D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502" y="6281138"/>
            <a:ext cx="546230" cy="46792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3C9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 userDrawn="1"/>
        </p:nvSpPr>
        <p:spPr>
          <a:xfrm rot="10800000" flipH="1">
            <a:off x="0" y="76200"/>
            <a:ext cx="228600" cy="228600"/>
          </a:xfrm>
          <a:prstGeom prst="rtTriangle">
            <a:avLst/>
          </a:prstGeom>
          <a:solidFill>
            <a:srgbClr val="3C97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457200" y="6400800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chemeClr val="bg2">
                    <a:lumMod val="75000"/>
                  </a:schemeClr>
                </a:solidFill>
              </a:rPr>
              <a:t>FamiliesUSA.org</a:t>
            </a:r>
            <a:endParaRPr lang="en-US" sz="12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0CBE0-7AB0-4502-B7A6-0AA6BA5FDA88}" type="datetimeFigureOut">
              <a:rPr lang="en-US" smtClean="0"/>
              <a:pPr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91E43A-FE21-42A9-B37C-801D72AC9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59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52400" y="6477000"/>
            <a:ext cx="3124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800" spc="0" baseline="0" dirty="0">
                <a:solidFill>
                  <a:schemeClr val="tx2"/>
                </a:solidFill>
                <a:latin typeface="+mn-lt"/>
              </a:rPr>
              <a:t>FamiliesUSA.org</a:t>
            </a:r>
          </a:p>
        </p:txBody>
      </p:sp>
      <p:pic>
        <p:nvPicPr>
          <p:cNvPr id="9" name="Picture 2" descr="FamiliesUS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6019800"/>
            <a:ext cx="749685" cy="645381"/>
          </a:xfrm>
          <a:prstGeom prst="rect">
            <a:avLst/>
          </a:prstGeom>
          <a:noFill/>
        </p:spPr>
      </p:pic>
      <p:sp>
        <p:nvSpPr>
          <p:cNvPr id="11" name="Right Triangle 10"/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59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8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239000" y="6400800"/>
            <a:ext cx="1752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/>
              <a:t>FamiliesUSA.org</a:t>
            </a:r>
          </a:p>
        </p:txBody>
      </p:sp>
    </p:spTree>
    <p:extLst>
      <p:ext uri="{BB962C8B-B14F-4D97-AF65-F5344CB8AC3E}">
        <p14:creationId xmlns:p14="http://schemas.microsoft.com/office/powerpoint/2010/main" val="9907781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  <p15:guide id="2" pos="720">
          <p15:clr>
            <a:srgbClr val="FBAE40"/>
          </p15:clr>
        </p15:guide>
        <p15:guide id="3" pos="2880">
          <p15:clr>
            <a:srgbClr val="FBAE40"/>
          </p15:clr>
        </p15:guide>
        <p15:guide id="4" pos="5040">
          <p15:clr>
            <a:srgbClr val="FBAE40"/>
          </p15:clr>
        </p15:guide>
        <p15:guide id="5" orient="horz" pos="36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683443"/>
            <a:ext cx="9144000" cy="234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4191000"/>
            <a:ext cx="464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Presentation Name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Presented by Presenter Name,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0087"/>
            <a:ext cx="9144000" cy="4942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812895"/>
            <a:ext cx="4800600" cy="10716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28600" y="2109008"/>
            <a:ext cx="101165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1115 Waivers—What’s Happening This Year?  </a:t>
            </a:r>
          </a:p>
          <a:p>
            <a:pPr algn="ctr"/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Dee Mahan</a:t>
            </a:r>
          </a:p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Director, Medicaid Initiatives</a:t>
            </a:r>
          </a:p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402165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3340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chemeClr val="bg1"/>
                </a:solidFill>
              </a:rPr>
              <a:t>Waiver Map: January 2018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066800"/>
            <a:ext cx="6629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4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chemeClr val="bg1"/>
                </a:solidFill>
              </a:rPr>
              <a:t>Waiver Map: January 2019</a:t>
            </a:r>
            <a:endParaRPr lang="en-US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19200"/>
            <a:ext cx="702335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</a:rPr>
              <a:t>It isn’t just the </a:t>
            </a:r>
            <a:r>
              <a:rPr lang="en-US" sz="2800" b="1" i="1" dirty="0" smtClean="0">
                <a:solidFill>
                  <a:schemeClr val="bg1"/>
                </a:solidFill>
              </a:rPr>
              <a:t>number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of waivers &amp; states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9662" y="1143000"/>
            <a:ext cx="6924675" cy="40917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9662" y="54102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Work reporting, other paperwork requirements, premiums, excluded benefits, time limits, asset tests, partial expansion. </a:t>
            </a:r>
            <a:r>
              <a:rPr lang="en-US" dirty="0" smtClean="0"/>
              <a:t>. .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A Theme">
  <a:themeElements>
    <a:clrScheme name="FUSA">
      <a:dk1>
        <a:srgbClr val="4C5B64"/>
      </a:dk1>
      <a:lt1>
        <a:sysClr val="window" lastClr="FFFFFF"/>
      </a:lt1>
      <a:dk2>
        <a:srgbClr val="35A1DA"/>
      </a:dk2>
      <a:lt2>
        <a:srgbClr val="F2F2F2"/>
      </a:lt2>
      <a:accent1>
        <a:srgbClr val="D11741"/>
      </a:accent1>
      <a:accent2>
        <a:srgbClr val="35A1DA"/>
      </a:accent2>
      <a:accent3>
        <a:srgbClr val="A8C68E"/>
      </a:accent3>
      <a:accent4>
        <a:srgbClr val="F5C24C"/>
      </a:accent4>
      <a:accent5>
        <a:srgbClr val="EA9B45"/>
      </a:accent5>
      <a:accent6>
        <a:srgbClr val="B46162"/>
      </a:accent6>
      <a:hlink>
        <a:srgbClr val="35A1DA"/>
      </a:hlink>
      <a:folHlink>
        <a:srgbClr val="35A1DA"/>
      </a:folHlink>
    </a:clrScheme>
    <a:fontScheme name="FU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12166</TotalTime>
  <Words>67</Words>
  <Application>Microsoft Office PowerPoint</Application>
  <PresentationFormat>On-screen Show (4:3)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FUSA Theme</vt:lpstr>
      <vt:lpstr>PowerPoint Presentation</vt:lpstr>
      <vt:lpstr>Waiver Map: January 2018</vt:lpstr>
      <vt:lpstr>Waiver Map: January 2019</vt:lpstr>
      <vt:lpstr>It isn’t just the number of waivers &amp; states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potler</dc:creator>
  <cp:lastModifiedBy>Dee Mahan</cp:lastModifiedBy>
  <cp:revision>199</cp:revision>
  <dcterms:created xsi:type="dcterms:W3CDTF">2014-02-20T14:13:46Z</dcterms:created>
  <dcterms:modified xsi:type="dcterms:W3CDTF">2019-01-16T20:16:35Z</dcterms:modified>
</cp:coreProperties>
</file>